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74" r:id="rId3"/>
    <p:sldId id="257" r:id="rId4"/>
    <p:sldId id="262" r:id="rId5"/>
    <p:sldId id="285" r:id="rId6"/>
    <p:sldId id="279" r:id="rId7"/>
    <p:sldId id="281" r:id="rId8"/>
    <p:sldId id="286" r:id="rId9"/>
    <p:sldId id="280" r:id="rId10"/>
    <p:sldId id="287" r:id="rId11"/>
    <p:sldId id="263" r:id="rId12"/>
    <p:sldId id="271" r:id="rId13"/>
    <p:sldId id="273" r:id="rId14"/>
    <p:sldId id="283" r:id="rId15"/>
    <p:sldId id="284" r:id="rId16"/>
    <p:sldId id="289" r:id="rId17"/>
    <p:sldId id="282" r:id="rId18"/>
    <p:sldId id="276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2021年7月21日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81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4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107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995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529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26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774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72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44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39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4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65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45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0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86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71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2021年7月21日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28820675/article/details/10574600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://github.com/qiankanglai/LoopScrollR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baike.baidu.com/subview/4476809/4476809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LoopScrollView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源码剖析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6" y="1208549"/>
            <a:ext cx="4457700" cy="2562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26" y="4280189"/>
            <a:ext cx="7562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914467" cy="3810001"/>
          </a:xfrm>
        </p:spPr>
        <p:txBody>
          <a:bodyPr rtlCol="0"/>
          <a:lstStyle/>
          <a:p>
            <a:r>
              <a:rPr lang="zh-CN" altLang="en-US" dirty="0"/>
              <a:t>何时需要增删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这里需要有两个概念</a:t>
            </a:r>
            <a:r>
              <a:rPr lang="en-US" altLang="zh-CN" dirty="0" err="1"/>
              <a:t>viewBounds</a:t>
            </a:r>
            <a:r>
              <a:rPr lang="zh-CN" altLang="en-US" dirty="0"/>
              <a:t>和</a:t>
            </a:r>
            <a:r>
              <a:rPr lang="en-US" altLang="zh-CN" dirty="0" err="1"/>
              <a:t>contentBounds</a:t>
            </a:r>
            <a:r>
              <a:rPr lang="zh-CN" altLang="en-US" dirty="0"/>
              <a:t>：前者是指</a:t>
            </a:r>
            <a:r>
              <a:rPr lang="en-US" altLang="zh-CN" dirty="0" err="1"/>
              <a:t>ScrollRect</a:t>
            </a:r>
            <a:r>
              <a:rPr lang="zh-CN" altLang="en-US" dirty="0"/>
              <a:t>本身的大小，一般也对应</a:t>
            </a:r>
            <a:r>
              <a:rPr lang="en-US" altLang="zh-CN" dirty="0"/>
              <a:t>Mask</a:t>
            </a:r>
            <a:r>
              <a:rPr lang="zh-CN" altLang="en-US" dirty="0"/>
              <a:t>；后者是指</a:t>
            </a:r>
            <a:r>
              <a:rPr lang="en-US" altLang="zh-CN" dirty="0" err="1"/>
              <a:t>ScrollRect</a:t>
            </a:r>
            <a:r>
              <a:rPr lang="zh-CN" altLang="en-US" dirty="0"/>
              <a:t>里所有</a:t>
            </a:r>
            <a:r>
              <a:rPr lang="en-US" altLang="zh-CN" dirty="0"/>
              <a:t>cell</a:t>
            </a:r>
            <a:r>
              <a:rPr lang="zh-CN" altLang="en-US" dirty="0"/>
              <a:t>组成的内容部分的大小。在这个基础上就简单了：如果</a:t>
            </a:r>
            <a:r>
              <a:rPr lang="en-US" altLang="zh-CN" dirty="0" err="1"/>
              <a:t>contentBounds</a:t>
            </a:r>
            <a:r>
              <a:rPr lang="zh-CN" altLang="en-US" dirty="0"/>
              <a:t>的最上面比</a:t>
            </a:r>
            <a:r>
              <a:rPr lang="en-US" altLang="zh-CN" dirty="0" err="1"/>
              <a:t>viewBounds</a:t>
            </a:r>
            <a:r>
              <a:rPr lang="zh-CN" altLang="en-US" dirty="0"/>
              <a:t>的最上面要低，那么尝试在顶部增加元素；如果</a:t>
            </a:r>
            <a:r>
              <a:rPr lang="en-US" altLang="zh-CN" dirty="0" err="1"/>
              <a:t>contentBounds</a:t>
            </a:r>
            <a:r>
              <a:rPr lang="zh-CN" altLang="en-US" dirty="0"/>
              <a:t>的最上面比</a:t>
            </a:r>
            <a:r>
              <a:rPr lang="en-US" altLang="zh-CN" dirty="0" err="1"/>
              <a:t>viewBounds</a:t>
            </a:r>
            <a:r>
              <a:rPr lang="zh-CN" altLang="en-US" dirty="0"/>
              <a:t>的最上面高很多，那么尝试删除元素。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0" dirty="0"/>
              <a:t>对象池交互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914467" cy="3810001"/>
          </a:xfrm>
        </p:spPr>
        <p:txBody>
          <a:bodyPr rtlCol="0"/>
          <a:lstStyle/>
          <a:p>
            <a:r>
              <a:rPr lang="zh-CN" altLang="en-US" dirty="0"/>
              <a:t>在新建</a:t>
            </a:r>
            <a:r>
              <a:rPr lang="en-US" altLang="zh-CN" dirty="0"/>
              <a:t>cell</a:t>
            </a:r>
            <a:r>
              <a:rPr lang="zh-CN" altLang="en-US" dirty="0"/>
              <a:t>和销毁</a:t>
            </a:r>
            <a:r>
              <a:rPr lang="en-US" altLang="zh-CN" dirty="0"/>
              <a:t>cell</a:t>
            </a:r>
            <a:r>
              <a:rPr lang="zh-CN" altLang="en-US" dirty="0"/>
              <a:t>的时候，使用对象池来避免内存碎片；同时这里使用了</a:t>
            </a:r>
            <a:r>
              <a:rPr lang="en-US" altLang="zh-CN" dirty="0" err="1"/>
              <a:t>SendMessage</a:t>
            </a:r>
            <a:r>
              <a:rPr lang="zh-CN" altLang="en-US" dirty="0"/>
              <a:t>来向每个</a:t>
            </a:r>
            <a:r>
              <a:rPr lang="en-US" altLang="zh-CN" dirty="0"/>
              <a:t>cell</a:t>
            </a:r>
            <a:r>
              <a:rPr lang="zh-CN" altLang="en-US" dirty="0"/>
              <a:t>发送必须的信息，保证数据的正确性。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3028790"/>
            <a:ext cx="3411804" cy="2987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822" y="2579528"/>
            <a:ext cx="2839504" cy="35372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5980" y="2579528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LoopScrollRect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94960" y="258617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NewLoopScrollRect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9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20735" y="556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实现轮播抽奖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43" y="1170795"/>
            <a:ext cx="5631006" cy="16042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192" y="556953"/>
            <a:ext cx="3686175" cy="5724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11" y="3640888"/>
            <a:ext cx="4381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2" y="1213831"/>
            <a:ext cx="3372384" cy="44720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71927" y="52387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实现自动吸附居中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75" y="1213831"/>
            <a:ext cx="4366721" cy="44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0" y="104688"/>
            <a:ext cx="3913360" cy="55479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4538" y="526072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这里的关键点是根据 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Bounds.center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这个中心点来计算。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14538" y="9611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最后是何时触发平滑居中的逻辑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，选择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放在 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OnEndDrag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函数里（即拖拽之后）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478" y="2238721"/>
            <a:ext cx="41338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68687"/>
          </a:xfrm>
        </p:spPr>
        <p:txBody>
          <a:bodyPr rtlCol="0"/>
          <a:lstStyle/>
          <a:p>
            <a:r>
              <a:rPr lang="zh-CN" altLang="en-US" b="0" dirty="0" smtClean="0"/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394460"/>
            <a:ext cx="9914467" cy="4396741"/>
          </a:xfrm>
        </p:spPr>
        <p:txBody>
          <a:bodyPr rtlCol="0">
            <a:normAutofit lnSpcReduction="10000"/>
          </a:bodyPr>
          <a:lstStyle/>
          <a:p>
            <a:r>
              <a:rPr lang="zh-CN" altLang="en-US" dirty="0"/>
              <a:t>尽量不勾选</a:t>
            </a:r>
            <a:r>
              <a:rPr lang="en-US" altLang="zh-CN" dirty="0" err="1" smtClean="0"/>
              <a:t>raycast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err="1" smtClean="0"/>
              <a:t>EventSystem.Update</a:t>
            </a:r>
            <a:r>
              <a:rPr lang="en-US" altLang="zh-CN" dirty="0"/>
              <a:t>()</a:t>
            </a:r>
            <a:r>
              <a:rPr lang="zh-CN" altLang="en-US" dirty="0"/>
              <a:t>处理场景中的输入检测</a:t>
            </a:r>
            <a:r>
              <a:rPr lang="en-US" altLang="zh-CN" dirty="0"/>
              <a:t>,</a:t>
            </a:r>
            <a:r>
              <a:rPr lang="zh-CN" altLang="en-US" dirty="0"/>
              <a:t>使用射线广播在层次结构中进行过滤</a:t>
            </a:r>
            <a:r>
              <a:rPr lang="en-US" altLang="zh-CN" dirty="0"/>
              <a:t>,</a:t>
            </a:r>
            <a:r>
              <a:rPr lang="zh-CN" altLang="en-US" dirty="0"/>
              <a:t>以便找到接受此输入的组件</a:t>
            </a:r>
            <a:r>
              <a:rPr lang="en-US" altLang="zh-CN" dirty="0"/>
              <a:t>.</a:t>
            </a:r>
            <a:r>
              <a:rPr lang="zh-CN" altLang="en-US" dirty="0"/>
              <a:t>因此</a:t>
            </a:r>
            <a:r>
              <a:rPr lang="en-US" altLang="zh-CN" dirty="0"/>
              <a:t>,</a:t>
            </a:r>
            <a:r>
              <a:rPr lang="zh-CN" altLang="en-US" dirty="0"/>
              <a:t>仅在与场景交互时才进行这些计算</a:t>
            </a:r>
            <a:r>
              <a:rPr lang="en-US" altLang="zh-CN" dirty="0"/>
              <a:t>,</a:t>
            </a:r>
            <a:r>
              <a:rPr lang="zh-CN" altLang="en-US" dirty="0"/>
              <a:t>例如在滚动</a:t>
            </a:r>
            <a:r>
              <a:rPr lang="en-US" altLang="zh-CN" dirty="0" err="1"/>
              <a:t>ScrollView</a:t>
            </a:r>
            <a:r>
              <a:rPr lang="zh-CN" altLang="en-US" dirty="0"/>
              <a:t>时</a:t>
            </a:r>
            <a:r>
              <a:rPr lang="en-US" altLang="zh-CN" dirty="0"/>
              <a:t>.</a:t>
            </a:r>
            <a:r>
              <a:rPr lang="zh-CN" altLang="en-US" dirty="0"/>
              <a:t>从图形和文本中删除不必要的</a:t>
            </a:r>
            <a:r>
              <a:rPr lang="en-US" altLang="zh-CN" dirty="0" err="1"/>
              <a:t>RaycastTarget</a:t>
            </a:r>
            <a:r>
              <a:rPr lang="zh-CN" altLang="en-US" dirty="0"/>
              <a:t>属性将缩短此处理时间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/>
              <a:t>Text</a:t>
            </a:r>
            <a:r>
              <a:rPr lang="zh-CN" altLang="en-US" dirty="0"/>
              <a:t>的</a:t>
            </a:r>
            <a:r>
              <a:rPr lang="en-US" altLang="zh-CN" dirty="0" err="1"/>
              <a:t>BestFit</a:t>
            </a:r>
            <a:r>
              <a:rPr lang="zh-CN" altLang="en-US" dirty="0"/>
              <a:t>和</a:t>
            </a:r>
            <a:r>
              <a:rPr lang="en-US" altLang="zh-CN" dirty="0" err="1"/>
              <a:t>RichText</a:t>
            </a:r>
            <a:r>
              <a:rPr lang="zh-CN" altLang="en-US" dirty="0"/>
              <a:t>能不用就不用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 smtClean="0"/>
              <a:t>ScrollView</a:t>
            </a:r>
            <a:r>
              <a:rPr lang="zh-CN" altLang="en-US" dirty="0" smtClean="0"/>
              <a:t>，</a:t>
            </a:r>
            <a:r>
              <a:rPr lang="zh-CN" altLang="en-US" dirty="0"/>
              <a:t>当界面只有一个</a:t>
            </a:r>
            <a:r>
              <a:rPr lang="en-US" altLang="zh-CN" dirty="0"/>
              <a:t>mask</a:t>
            </a:r>
            <a:r>
              <a:rPr lang="zh-CN" altLang="en-US" dirty="0"/>
              <a:t>需要使用的时候，</a:t>
            </a:r>
            <a:r>
              <a:rPr lang="en-US" altLang="zh-CN" dirty="0"/>
              <a:t>RectMask2D</a:t>
            </a:r>
            <a:r>
              <a:rPr lang="zh-CN" altLang="en-US" dirty="0"/>
              <a:t>无疑是最优解，只会带来一个</a:t>
            </a:r>
            <a:r>
              <a:rPr lang="en-US" altLang="zh-CN" dirty="0" err="1"/>
              <a:t>drawCall</a:t>
            </a:r>
            <a:r>
              <a:rPr lang="zh-CN" altLang="en-US" dirty="0"/>
              <a:t>的增加，如果是多个</a:t>
            </a:r>
            <a:r>
              <a:rPr lang="en-US" altLang="zh-CN" dirty="0"/>
              <a:t>Mask</a:t>
            </a:r>
            <a:r>
              <a:rPr lang="zh-CN" altLang="en-US" dirty="0"/>
              <a:t>并且互相是可以合批的，那无疑</a:t>
            </a:r>
            <a:r>
              <a:rPr lang="en-US" altLang="zh-CN" dirty="0"/>
              <a:t>Mask</a:t>
            </a:r>
            <a:r>
              <a:rPr lang="zh-CN" altLang="en-US" dirty="0"/>
              <a:t>更适合在那种情景下使用，但是使用的时候也需要注意被剔除区域的层叠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Item</a:t>
            </a:r>
            <a:r>
              <a:rPr lang="zh-CN" altLang="en-US" dirty="0" smtClean="0"/>
              <a:t>慎用自动布局，</a:t>
            </a:r>
            <a:r>
              <a:rPr lang="en-US" altLang="zh-CN" b="1" dirty="0" err="1" smtClean="0"/>
              <a:t>ContentSizeFitter</a:t>
            </a:r>
            <a:r>
              <a:rPr lang="en-US" altLang="zh-CN" b="1" dirty="0" smtClean="0"/>
              <a:t> </a:t>
            </a:r>
            <a:r>
              <a:rPr lang="en-US" altLang="zh-CN" b="1" dirty="0"/>
              <a:t>Enable</a:t>
            </a:r>
            <a:r>
              <a:rPr lang="zh-CN" altLang="en-US" dirty="0"/>
              <a:t>阶段会设置布局标记（</a:t>
            </a:r>
            <a:r>
              <a:rPr lang="zh-CN" altLang="en-US" dirty="0">
                <a:hlinkClick r:id="rId3"/>
              </a:rPr>
              <a:t>脏标记</a:t>
            </a:r>
            <a:r>
              <a:rPr lang="zh-CN" altLang="en-US" dirty="0" smtClean="0"/>
              <a:t>），在</a:t>
            </a:r>
            <a:r>
              <a:rPr lang="en-US" altLang="zh-CN" b="1" dirty="0" err="1" smtClean="0"/>
              <a:t>CanvasUpdateSystem</a:t>
            </a:r>
            <a:r>
              <a:rPr lang="zh-CN" altLang="en-US" dirty="0"/>
              <a:t>中的布局队列（</a:t>
            </a:r>
            <a:r>
              <a:rPr lang="en-US" altLang="zh-CN" b="1" dirty="0" err="1"/>
              <a:t>LayoutRebuildQueue</a:t>
            </a:r>
            <a:r>
              <a:rPr lang="zh-CN" altLang="en-US" dirty="0"/>
              <a:t>）中等待被</a:t>
            </a:r>
            <a:r>
              <a:rPr lang="zh-CN" altLang="en-US" dirty="0" smtClean="0"/>
              <a:t>重建，来</a:t>
            </a:r>
            <a:r>
              <a:rPr lang="zh-CN" altLang="en-US" dirty="0"/>
              <a:t>触发</a:t>
            </a:r>
            <a:r>
              <a:rPr lang="en-US" altLang="zh-CN" b="1" dirty="0" smtClean="0"/>
              <a:t>Rebuild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dirty="0" smtClean="0"/>
              <a:t>动静分离？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其他细节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914467" cy="3810001"/>
          </a:xfrm>
        </p:spPr>
        <p:txBody>
          <a:bodyPr rtlCol="0"/>
          <a:lstStyle/>
          <a:p>
            <a:r>
              <a:rPr lang="zh-CN" altLang="en-US" dirty="0" smtClean="0"/>
              <a:t>增加或者</a:t>
            </a:r>
            <a:r>
              <a:rPr lang="zh-CN" altLang="en-US" dirty="0"/>
              <a:t>删除元素之后，有时候需要强行调用</a:t>
            </a:r>
            <a:r>
              <a:rPr lang="en-US" altLang="zh-CN" dirty="0" err="1"/>
              <a:t>Canvas.ForceUpdateCanvases</a:t>
            </a:r>
            <a:r>
              <a:rPr lang="en-US" altLang="zh-CN" dirty="0"/>
              <a:t>()</a:t>
            </a:r>
            <a:r>
              <a:rPr lang="zh-CN" altLang="en-US" dirty="0"/>
              <a:t>刷新下</a:t>
            </a:r>
          </a:p>
          <a:p>
            <a:r>
              <a:rPr lang="zh-CN" altLang="en-US" dirty="0"/>
              <a:t>注意不要在</a:t>
            </a:r>
            <a:r>
              <a:rPr lang="en-US" altLang="zh-CN" dirty="0"/>
              <a:t>Build Canvas</a:t>
            </a:r>
            <a:r>
              <a:rPr lang="zh-CN" altLang="en-US" dirty="0"/>
              <a:t>过程中再次修改元素，从而再次触发</a:t>
            </a:r>
            <a:r>
              <a:rPr lang="en-US" altLang="zh-CN" dirty="0"/>
              <a:t>Build Canvas…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68687"/>
          </a:xfrm>
        </p:spPr>
        <p:txBody>
          <a:bodyPr rtlCol="0"/>
          <a:lstStyle/>
          <a:p>
            <a:r>
              <a:rPr lang="en-US" altLang="zh-CN" dirty="0"/>
              <a:t>Graphic</a:t>
            </a:r>
            <a:r>
              <a:rPr lang="zh-CN" altLang="en-US" dirty="0"/>
              <a:t>渲染流程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646239"/>
            <a:ext cx="9914467" cy="4144962"/>
          </a:xfrm>
        </p:spPr>
        <p:txBody>
          <a:bodyPr rtlCol="0">
            <a:normAutofit/>
          </a:bodyPr>
          <a:lstStyle/>
          <a:p>
            <a:r>
              <a:rPr lang="en-US" altLang="zh-CN" dirty="0" err="1" smtClean="0"/>
              <a:t>CanvasUpdateRegistry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PerformUpdate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Canvas.willRenderCanvases</a:t>
            </a:r>
            <a:r>
              <a:rPr lang="zh-CN" altLang="en-US" dirty="0"/>
              <a:t>时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例如在</a:t>
            </a:r>
            <a:r>
              <a:rPr lang="en-US" altLang="zh-CN" dirty="0"/>
              <a:t>Graphic </a:t>
            </a:r>
            <a:r>
              <a:rPr lang="zh-CN" altLang="en-US" dirty="0"/>
              <a:t>中存在三种脏标分别代表三种等待重建尺寸改变时（</a:t>
            </a:r>
            <a:r>
              <a:rPr lang="en-US" altLang="zh-CN" dirty="0" err="1"/>
              <a:t>RectTransformDimensions</a:t>
            </a:r>
            <a:r>
              <a:rPr lang="zh-CN" altLang="en-US" dirty="0"/>
              <a:t>）：</a:t>
            </a:r>
            <a:r>
              <a:rPr lang="en-US" altLang="zh-CN" dirty="0" err="1"/>
              <a:t>LayoutRebuild</a:t>
            </a:r>
            <a:r>
              <a:rPr lang="en-US" altLang="zh-CN" dirty="0"/>
              <a:t> </a:t>
            </a:r>
            <a:r>
              <a:rPr lang="zh-CN" altLang="en-US" dirty="0"/>
              <a:t>布局重建尺寸、颜色改变时：</a:t>
            </a:r>
            <a:r>
              <a:rPr lang="en-US" altLang="zh-CN" dirty="0"/>
              <a:t>Vertices to </a:t>
            </a:r>
            <a:r>
              <a:rPr lang="en-US" altLang="zh-CN" dirty="0" err="1"/>
              <a:t>GraphicRebuild</a:t>
            </a:r>
            <a:r>
              <a:rPr lang="en-US" altLang="zh-CN" dirty="0"/>
              <a:t> </a:t>
            </a:r>
            <a:r>
              <a:rPr lang="zh-CN" altLang="en-US" dirty="0"/>
              <a:t>图像重建材质改变时：</a:t>
            </a:r>
            <a:r>
              <a:rPr lang="en-US" altLang="zh-CN" dirty="0"/>
              <a:t>Material to </a:t>
            </a:r>
            <a:r>
              <a:rPr lang="en-US" altLang="zh-CN" dirty="0" err="1"/>
              <a:t>GraphicRebuild</a:t>
            </a:r>
            <a:r>
              <a:rPr lang="en-US" altLang="zh-CN" dirty="0"/>
              <a:t> </a:t>
            </a:r>
            <a:r>
              <a:rPr lang="zh-CN" altLang="en-US" dirty="0"/>
              <a:t>图像</a:t>
            </a:r>
            <a:r>
              <a:rPr lang="zh-CN" altLang="en-US" dirty="0" smtClean="0"/>
              <a:t>重建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6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>
                <a:hlinkClick r:id="rId3"/>
              </a:rPr>
              <a:t>LoopScrollRect</a:t>
            </a:r>
            <a:r>
              <a:rPr lang="en-US" altLang="zh-CN" dirty="0"/>
              <a:t> </a:t>
            </a:r>
            <a:r>
              <a:rPr lang="zh-CN" altLang="en-US" dirty="0"/>
              <a:t>是基于 </a:t>
            </a:r>
            <a:r>
              <a:rPr lang="en-US" altLang="zh-CN" dirty="0"/>
              <a:t>UGUI </a:t>
            </a:r>
            <a:r>
              <a:rPr lang="zh-CN" altLang="en-US" dirty="0"/>
              <a:t>的一个用来代替 </a:t>
            </a:r>
            <a:r>
              <a:rPr lang="en-US" altLang="zh-CN" dirty="0" err="1"/>
              <a:t>ScrollRect</a:t>
            </a:r>
            <a:r>
              <a:rPr lang="en-US" altLang="zh-CN" dirty="0"/>
              <a:t> </a:t>
            </a:r>
            <a:r>
              <a:rPr lang="zh-CN" altLang="en-US" dirty="0"/>
              <a:t>的插件，其特点是：不同于原生的 </a:t>
            </a:r>
            <a:r>
              <a:rPr lang="en-US" altLang="zh-CN" dirty="0" err="1"/>
              <a:t>ScrollRect</a:t>
            </a:r>
            <a:r>
              <a:rPr lang="zh-CN" altLang="en-US" dirty="0"/>
              <a:t>，</a:t>
            </a:r>
            <a:r>
              <a:rPr lang="en-US" altLang="zh-CN" dirty="0" err="1"/>
              <a:t>LoopScrollRect</a:t>
            </a:r>
            <a:r>
              <a:rPr lang="en-US" altLang="zh-CN" dirty="0"/>
              <a:t> </a:t>
            </a:r>
            <a:r>
              <a:rPr lang="zh-CN" altLang="en-US" dirty="0"/>
              <a:t>会根据 </a:t>
            </a:r>
            <a:r>
              <a:rPr lang="en-US" altLang="zh-CN" dirty="0"/>
              <a:t>Viewport </a:t>
            </a:r>
            <a:r>
              <a:rPr lang="zh-CN" altLang="en-US" dirty="0"/>
              <a:t>的大小来加载子元素，比如说我们的总数据条目是 </a:t>
            </a:r>
            <a:r>
              <a:rPr lang="en-US" altLang="zh-CN" dirty="0"/>
              <a:t>500 </a:t>
            </a:r>
            <a:r>
              <a:rPr lang="zh-CN" altLang="en-US" dirty="0"/>
              <a:t>条，但 </a:t>
            </a:r>
            <a:r>
              <a:rPr lang="en-US" altLang="zh-CN" dirty="0"/>
              <a:t>Viewport </a:t>
            </a:r>
            <a:r>
              <a:rPr lang="zh-CN" altLang="en-US" dirty="0"/>
              <a:t>只显示得下十来个 </a:t>
            </a:r>
            <a:r>
              <a:rPr lang="en-US" altLang="zh-CN" dirty="0"/>
              <a:t>cell</a:t>
            </a:r>
            <a:r>
              <a:rPr lang="zh-CN" altLang="en-US" dirty="0"/>
              <a:t>，这时候 </a:t>
            </a:r>
            <a:r>
              <a:rPr lang="en-US" altLang="zh-CN" dirty="0" err="1"/>
              <a:t>LoopScrollRect</a:t>
            </a:r>
            <a:r>
              <a:rPr lang="en-US" altLang="zh-CN" dirty="0"/>
              <a:t> </a:t>
            </a:r>
            <a:r>
              <a:rPr lang="zh-CN" altLang="en-US" dirty="0"/>
              <a:t>就不会傻傻地生成全部 </a:t>
            </a:r>
            <a:r>
              <a:rPr lang="en-US" altLang="zh-CN" dirty="0"/>
              <a:t>500 </a:t>
            </a:r>
            <a:r>
              <a:rPr lang="zh-CN" altLang="en-US" dirty="0"/>
              <a:t>个 </a:t>
            </a:r>
            <a:r>
              <a:rPr lang="en-US" altLang="zh-CN" dirty="0"/>
              <a:t>cell</a:t>
            </a:r>
            <a:r>
              <a:rPr lang="zh-CN" altLang="en-US" dirty="0"/>
              <a:t>，大大优化了性能。</a:t>
            </a:r>
          </a:p>
          <a:p>
            <a:r>
              <a:rPr lang="zh-CN" altLang="en-US" dirty="0"/>
              <a:t>按我暂时的浅薄理解来看，其实现的基本方式类似于：给 </a:t>
            </a:r>
            <a:r>
              <a:rPr lang="en-US" altLang="zh-CN" dirty="0"/>
              <a:t>content </a:t>
            </a:r>
            <a:r>
              <a:rPr lang="zh-CN" altLang="en-US" dirty="0"/>
              <a:t>挂上一个 </a:t>
            </a:r>
            <a:r>
              <a:rPr lang="en-US" altLang="zh-CN" dirty="0" err="1"/>
              <a:t>ContentSizeFitter</a:t>
            </a:r>
            <a:r>
              <a:rPr lang="en-US" altLang="zh-CN" dirty="0"/>
              <a:t> </a:t>
            </a:r>
            <a:r>
              <a:rPr lang="zh-CN" altLang="en-US" dirty="0"/>
              <a:t>组件，这样 </a:t>
            </a:r>
            <a:r>
              <a:rPr lang="en-US" altLang="zh-CN" dirty="0"/>
              <a:t>content </a:t>
            </a:r>
            <a:r>
              <a:rPr lang="zh-CN" altLang="en-US" dirty="0"/>
              <a:t>就会根据其底下挂了几个子物体来自适应改变自身的大小，而 </a:t>
            </a:r>
            <a:r>
              <a:rPr lang="en-US" altLang="zh-CN" dirty="0" err="1"/>
              <a:t>LoopScrollRect</a:t>
            </a:r>
            <a:r>
              <a:rPr lang="en-US" altLang="zh-CN" dirty="0"/>
              <a:t> </a:t>
            </a:r>
            <a:r>
              <a:rPr lang="zh-CN" altLang="en-US" dirty="0"/>
              <a:t>则会根据这个 </a:t>
            </a:r>
            <a:r>
              <a:rPr lang="en-US" altLang="zh-CN" dirty="0"/>
              <a:t>content </a:t>
            </a:r>
            <a:r>
              <a:rPr lang="zh-CN" altLang="en-US" dirty="0"/>
              <a:t>的大小有没有超过 </a:t>
            </a:r>
            <a:r>
              <a:rPr lang="en-US" altLang="zh-CN" dirty="0"/>
              <a:t>viewport </a:t>
            </a:r>
            <a:r>
              <a:rPr lang="zh-CN" altLang="en-US" dirty="0"/>
              <a:t>的大小，来决定要不要给这个 </a:t>
            </a:r>
            <a:r>
              <a:rPr lang="en-US" altLang="zh-CN" dirty="0"/>
              <a:t>content </a:t>
            </a:r>
            <a:r>
              <a:rPr lang="zh-CN" altLang="en-US" dirty="0"/>
              <a:t>生成新的 </a:t>
            </a:r>
            <a:r>
              <a:rPr lang="en-US" altLang="zh-CN" dirty="0"/>
              <a:t>Item </a:t>
            </a:r>
            <a:r>
              <a:rPr lang="zh-CN" altLang="en-US" dirty="0"/>
              <a:t>或者删除多余的 </a:t>
            </a:r>
            <a:r>
              <a:rPr lang="en-US" altLang="zh-CN" dirty="0"/>
              <a:t>Item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87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框架思路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UGUI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自带的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ScrollRect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有所不同，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loopscrollrect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拆分出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LoopHorizontalScrollRect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LoopVerticalScrollRect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两个类，以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LoopVerticalScrollRect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为例，水平版本类似。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1.</a:t>
            </a:r>
            <a:r>
              <a:rPr lang="zh-CN" altLang="en-US" dirty="0"/>
              <a:t>判定</a:t>
            </a:r>
            <a:r>
              <a:rPr lang="en-US" altLang="zh-CN" dirty="0"/>
              <a:t>cell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LoopScrollRect</a:t>
            </a:r>
            <a:r>
              <a:rPr lang="zh-CN" altLang="en-US" dirty="0"/>
              <a:t>要解决的核心问题是：如何计算每个元素的大小。</a:t>
            </a:r>
            <a:r>
              <a:rPr lang="zh-CN" altLang="en-US" dirty="0" smtClean="0"/>
              <a:t>这里使用</a:t>
            </a:r>
            <a:r>
              <a:rPr lang="zh-CN" altLang="en-US" dirty="0"/>
              <a:t>了</a:t>
            </a:r>
            <a:r>
              <a:rPr lang="en-US" altLang="zh-CN" dirty="0"/>
              <a:t>Content Size Fitter</a:t>
            </a:r>
            <a:r>
              <a:rPr lang="zh-CN" altLang="en-US" dirty="0"/>
              <a:t>配合</a:t>
            </a:r>
            <a:r>
              <a:rPr lang="en-US" altLang="zh-CN" dirty="0"/>
              <a:t>Layout Element</a:t>
            </a:r>
            <a:r>
              <a:rPr lang="zh-CN" altLang="en-US" dirty="0"/>
              <a:t>来控制每个</a:t>
            </a:r>
            <a:r>
              <a:rPr lang="en-US" altLang="zh-CN" dirty="0"/>
              <a:t>cell</a:t>
            </a:r>
            <a:r>
              <a:rPr lang="zh-CN" altLang="en-US" dirty="0"/>
              <a:t>的长宽，因此对于</a:t>
            </a:r>
            <a:r>
              <a:rPr lang="en-US" altLang="zh-CN" dirty="0" err="1"/>
              <a:t>GridLayout</a:t>
            </a:r>
            <a:r>
              <a:rPr lang="zh-CN" altLang="en-US" dirty="0"/>
              <a:t>直接取高度，否则取</a:t>
            </a:r>
            <a:r>
              <a:rPr lang="en-US" altLang="zh-CN" dirty="0"/>
              <a:t>Preferred Height</a:t>
            </a:r>
            <a:r>
              <a:rPr lang="zh-CN" altLang="en-US" dirty="0"/>
              <a:t>。需要注意的是，除了元素本身的大小之外，我们还要将</a:t>
            </a:r>
            <a:r>
              <a:rPr lang="en-US" altLang="zh-CN" dirty="0"/>
              <a:t>padding</a:t>
            </a:r>
            <a:r>
              <a:rPr lang="zh-CN" altLang="en-US" dirty="0"/>
              <a:t>考虑进去</a:t>
            </a:r>
            <a:r>
              <a:rPr lang="zh-CN" altLang="en-US" dirty="0" smtClean="0"/>
              <a:t>。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1824037"/>
            <a:ext cx="5191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97" y="202884"/>
            <a:ext cx="8382261" cy="58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区分</a:t>
            </a:r>
            <a:r>
              <a:rPr lang="zh-CN" altLang="en-US" dirty="0"/>
              <a:t>好表现上的</a:t>
            </a:r>
            <a:r>
              <a:rPr lang="en-US" altLang="zh-CN" dirty="0"/>
              <a:t>index</a:t>
            </a:r>
            <a:r>
              <a:rPr lang="zh-CN" altLang="en-US" dirty="0"/>
              <a:t>和逻辑上的</a:t>
            </a:r>
            <a:r>
              <a:rPr lang="en-US" altLang="zh-CN" dirty="0"/>
              <a:t>index</a:t>
            </a:r>
            <a:r>
              <a:rPr lang="zh-CN" altLang="en-US" dirty="0"/>
              <a:t>。表现上的</a:t>
            </a:r>
            <a:r>
              <a:rPr lang="en-US" altLang="zh-CN" dirty="0"/>
              <a:t>index</a:t>
            </a:r>
            <a:r>
              <a:rPr lang="zh-CN" altLang="en-US" dirty="0"/>
              <a:t>是指这个</a:t>
            </a:r>
            <a:r>
              <a:rPr lang="en-US" altLang="zh-CN" dirty="0"/>
              <a:t>go</a:t>
            </a:r>
            <a:r>
              <a:rPr lang="zh-CN" altLang="en-US" dirty="0"/>
              <a:t>是</a:t>
            </a:r>
            <a:r>
              <a:rPr lang="en-US" altLang="zh-CN" dirty="0"/>
              <a:t>go</a:t>
            </a:r>
            <a:r>
              <a:rPr lang="zh-CN" altLang="en-US" dirty="0"/>
              <a:t>列表中的第几项，但实际上这个</a:t>
            </a:r>
            <a:r>
              <a:rPr lang="en-US" altLang="zh-CN" dirty="0"/>
              <a:t>index</a:t>
            </a:r>
            <a:r>
              <a:rPr lang="zh-CN" altLang="en-US" dirty="0"/>
              <a:t>的意义并不大，因为在滚动的过程中</a:t>
            </a:r>
            <a:r>
              <a:rPr lang="en-US" altLang="zh-CN" dirty="0"/>
              <a:t>go</a:t>
            </a:r>
            <a:r>
              <a:rPr lang="zh-CN" altLang="en-US" dirty="0"/>
              <a:t>列表是轮转的；逻辑上的</a:t>
            </a:r>
            <a:r>
              <a:rPr lang="en-US" altLang="zh-CN" dirty="0"/>
              <a:t>index</a:t>
            </a:r>
            <a:r>
              <a:rPr lang="zh-CN" altLang="en-US" dirty="0"/>
              <a:t>是指这个</a:t>
            </a:r>
            <a:r>
              <a:rPr lang="en-US" altLang="zh-CN" dirty="0"/>
              <a:t>go</a:t>
            </a:r>
            <a:r>
              <a:rPr lang="zh-CN" altLang="en-US" dirty="0"/>
              <a:t>对应数据中的第几项，在滑动的过程中不断地更新逻辑上的</a:t>
            </a:r>
            <a:r>
              <a:rPr lang="en-US" altLang="zh-CN" dirty="0"/>
              <a:t>index</a:t>
            </a:r>
            <a:r>
              <a:rPr lang="zh-CN" altLang="en-US" dirty="0"/>
              <a:t>，然后取对应的数据去刷新显示即可。在一般的滑动列表中，有几项数据就生成几个</a:t>
            </a:r>
            <a:r>
              <a:rPr lang="en-US" altLang="zh-CN" dirty="0"/>
              <a:t>go</a:t>
            </a:r>
            <a:r>
              <a:rPr lang="zh-CN" altLang="en-US" dirty="0"/>
              <a:t>，因此表现上的</a:t>
            </a:r>
            <a:r>
              <a:rPr lang="en-US" altLang="zh-CN" dirty="0"/>
              <a:t>index</a:t>
            </a:r>
            <a:r>
              <a:rPr lang="zh-CN" altLang="en-US" dirty="0"/>
              <a:t>和逻辑上的</a:t>
            </a:r>
            <a:r>
              <a:rPr lang="en-US" altLang="zh-CN" dirty="0"/>
              <a:t>index</a:t>
            </a:r>
            <a:r>
              <a:rPr lang="zh-CN" altLang="en-US" dirty="0"/>
              <a:t>是一致的；而在循环利用的循环列表中，这两个是不一致的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做好缓存策略。对于循环利用的列表，需要生成的个数等于能显示的最大个数加上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个的缓存个数，防止滑动过快时出现穿帮。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关于</a:t>
            </a:r>
            <a:r>
              <a:rPr lang="zh-CN" altLang="en-US" dirty="0"/>
              <a:t>循环利用的实现。其实就是在滑动过程中，收集被移除显示的</a:t>
            </a:r>
            <a:r>
              <a:rPr lang="en-US" altLang="zh-CN" dirty="0"/>
              <a:t>go</a:t>
            </a:r>
            <a:r>
              <a:rPr lang="zh-CN" altLang="en-US" dirty="0"/>
              <a:t>，然后对这些</a:t>
            </a:r>
            <a:r>
              <a:rPr lang="en-US" altLang="zh-CN" dirty="0"/>
              <a:t>go</a:t>
            </a:r>
            <a:r>
              <a:rPr lang="zh-CN" altLang="en-US" dirty="0"/>
              <a:t>重新调整位置，并刷新</a:t>
            </a:r>
            <a:r>
              <a:rPr lang="en-US" altLang="zh-CN" dirty="0"/>
              <a:t>go</a:t>
            </a:r>
            <a:r>
              <a:rPr lang="zh-CN" altLang="en-US" dirty="0"/>
              <a:t>上的控件显示。那么如何收集呢，就是将</a:t>
            </a:r>
            <a:r>
              <a:rPr lang="en-US" altLang="zh-CN" dirty="0"/>
              <a:t>go</a:t>
            </a:r>
            <a:r>
              <a:rPr lang="zh-CN" altLang="en-US" dirty="0"/>
              <a:t>对应的逻辑</a:t>
            </a:r>
            <a:r>
              <a:rPr lang="en-US" altLang="zh-CN" dirty="0"/>
              <a:t>index</a:t>
            </a:r>
            <a:r>
              <a:rPr lang="zh-CN" altLang="en-US" dirty="0"/>
              <a:t>和当前的逻辑</a:t>
            </a:r>
            <a:r>
              <a:rPr lang="en-US" altLang="zh-CN" dirty="0"/>
              <a:t>index</a:t>
            </a:r>
            <a:r>
              <a:rPr lang="zh-CN" altLang="en-US" dirty="0"/>
              <a:t>范围进行比较，将不在这个范围内的</a:t>
            </a:r>
            <a:r>
              <a:rPr lang="en-US" altLang="zh-CN" dirty="0"/>
              <a:t>go</a:t>
            </a:r>
            <a:r>
              <a:rPr lang="zh-CN" altLang="en-US" dirty="0"/>
              <a:t>收集即可。然后在需要的时候取出来，刷新这些</a:t>
            </a:r>
            <a:r>
              <a:rPr lang="en-US" altLang="zh-CN" dirty="0"/>
              <a:t>go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42202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24" y="86504"/>
            <a:ext cx="6146552" cy="60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用</a:t>
            </a:r>
            <a:r>
              <a:rPr lang="en-US" altLang="zh-CN" dirty="0"/>
              <a:t>bounds</a:t>
            </a:r>
            <a:r>
              <a:rPr lang="zh-CN" altLang="en-US" dirty="0"/>
              <a:t>来判断</a:t>
            </a:r>
            <a:r>
              <a:rPr lang="en-US" altLang="zh-CN" dirty="0"/>
              <a:t>list</a:t>
            </a:r>
            <a:r>
              <a:rPr lang="zh-CN" altLang="en-US" dirty="0"/>
              <a:t>的</a:t>
            </a:r>
            <a:r>
              <a:rPr lang="en-US" altLang="zh-CN" dirty="0"/>
              <a:t>content</a:t>
            </a:r>
            <a:r>
              <a:rPr lang="zh-CN" altLang="en-US" dirty="0"/>
              <a:t>和</a:t>
            </a:r>
            <a:r>
              <a:rPr lang="en-US" altLang="zh-CN" dirty="0"/>
              <a:t>view</a:t>
            </a:r>
            <a:r>
              <a:rPr lang="zh-CN" altLang="en-US" dirty="0"/>
              <a:t>的关系，利用</a:t>
            </a:r>
            <a:r>
              <a:rPr lang="en-US" altLang="zh-CN" dirty="0" err="1"/>
              <a:t>OnDrag</a:t>
            </a:r>
            <a:r>
              <a:rPr lang="zh-CN" altLang="en-US" dirty="0"/>
              <a:t>等函数，自己来控制</a:t>
            </a:r>
            <a:r>
              <a:rPr lang="en-US" altLang="zh-CN" dirty="0"/>
              <a:t>content</a:t>
            </a:r>
            <a:r>
              <a:rPr lang="zh-CN" altLang="en-US" dirty="0"/>
              <a:t>的大小，并实时修正偏差。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0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5.cnblogs.com/blog/1024463/201610/1024463-20161022121324373-16253678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386982"/>
            <a:ext cx="33528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65018" y="399011"/>
            <a:ext cx="999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Bounds</a:t>
            </a:r>
            <a:r>
              <a:rPr lang="zh-CN" altLang="en-US" dirty="0"/>
              <a:t>是</a:t>
            </a:r>
            <a:r>
              <a:rPr lang="en-US" altLang="zh-CN" u="sng" dirty="0">
                <a:hlinkClick r:id="rId4"/>
              </a:rPr>
              <a:t>AABB</a:t>
            </a:r>
            <a:r>
              <a:rPr lang="zh-CN" altLang="en-US" u="sng" dirty="0">
                <a:hlinkClick r:id="rId4"/>
              </a:rPr>
              <a:t>包围盒</a:t>
            </a:r>
            <a:r>
              <a:rPr lang="zh-CN" altLang="en-US" dirty="0"/>
              <a:t>的数据表示，</a:t>
            </a:r>
            <a:r>
              <a:rPr lang="en-US" altLang="zh-CN" dirty="0"/>
              <a:t>AABB</a:t>
            </a:r>
            <a:r>
              <a:rPr lang="zh-CN" altLang="en-US" dirty="0" smtClean="0"/>
              <a:t>包围盒</a:t>
            </a:r>
            <a:r>
              <a:rPr lang="zh-CN" altLang="en-US" dirty="0"/>
              <a:t>是包含对象，且边平行于坐标轴的最小六面体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190" y="1386982"/>
            <a:ext cx="3333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3384</TotalTime>
  <Words>556</Words>
  <Application>Microsoft Office PowerPoint</Application>
  <PresentationFormat>宽屏</PresentationFormat>
  <Paragraphs>53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-apple-system</vt:lpstr>
      <vt:lpstr>微软雅黑</vt:lpstr>
      <vt:lpstr>幼圆</vt:lpstr>
      <vt:lpstr>Arial</vt:lpstr>
      <vt:lpstr>菱形网格 16x9</vt:lpstr>
      <vt:lpstr>LoopScrollView 源码剖析 </vt:lpstr>
      <vt:lpstr>前言</vt:lpstr>
      <vt:lpstr>框架思路</vt:lpstr>
      <vt:lpstr>PowerPoint 演示文稿</vt:lpstr>
      <vt:lpstr>PowerPoint 演示文稿</vt:lpstr>
      <vt:lpstr>PowerPoint 演示文稿</vt:lpstr>
      <vt:lpstr>PowerPoint 演示文稿</vt:lpstr>
      <vt:lpstr>基本思路</vt:lpstr>
      <vt:lpstr>PowerPoint 演示文稿</vt:lpstr>
      <vt:lpstr>PowerPoint 演示文稿</vt:lpstr>
      <vt:lpstr>包含表格的两栏内容布局</vt:lpstr>
      <vt:lpstr>对象池交互</vt:lpstr>
      <vt:lpstr>PowerPoint 演示文稿</vt:lpstr>
      <vt:lpstr>PowerPoint 演示文稿</vt:lpstr>
      <vt:lpstr>PowerPoint 演示文稿</vt:lpstr>
      <vt:lpstr>优化</vt:lpstr>
      <vt:lpstr>其他细节</vt:lpstr>
      <vt:lpstr>Graphic渲染流程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onemt</dc:creator>
  <cp:lastModifiedBy>onemt</cp:lastModifiedBy>
  <cp:revision>35</cp:revision>
  <dcterms:created xsi:type="dcterms:W3CDTF">2021-07-15T05:55:31Z</dcterms:created>
  <dcterms:modified xsi:type="dcterms:W3CDTF">2021-07-21T10:44:44Z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