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  <p:sldId id="262" r:id="rId10"/>
    <p:sldId id="267" r:id="rId11"/>
    <p:sldId id="265" r:id="rId12"/>
    <p:sldId id="268" r:id="rId13"/>
    <p:sldId id="266" r:id="rId14"/>
    <p:sldId id="269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9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7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4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6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0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8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2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9B631-A6E1-4377-8F05-FD9E46378F0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2B46-485A-4B5B-914F-D01B5F94A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4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06229"/>
            <a:ext cx="9144000" cy="230373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</a:rPr>
              <a:t>表导出及优化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61493" y="6054573"/>
            <a:ext cx="3832194" cy="437224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 smtClean="0">
                <a:solidFill>
                  <a:schemeClr val="bg2"/>
                </a:solidFill>
              </a:rPr>
              <a:t>杨煌平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bg2"/>
                </a:solidFill>
              </a:rPr>
              <a:t>重复数据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8157495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策划在配置</a:t>
            </a:r>
            <a:r>
              <a:rPr lang="en-US" altLang="zh-CN" dirty="0" smtClean="0">
                <a:solidFill>
                  <a:schemeClr val="bg1"/>
                </a:solidFill>
              </a:rPr>
              <a:t>excel</a:t>
            </a:r>
            <a:r>
              <a:rPr lang="zh-CN" altLang="en-US" dirty="0" smtClean="0">
                <a:solidFill>
                  <a:schemeClr val="bg1"/>
                </a:solidFill>
              </a:rPr>
              <a:t>的时候，对于</a:t>
            </a:r>
            <a:r>
              <a:rPr lang="en-US" altLang="zh-CN" dirty="0" smtClean="0">
                <a:solidFill>
                  <a:schemeClr val="bg1"/>
                </a:solidFill>
              </a:rPr>
              <a:t>array</a:t>
            </a:r>
            <a:r>
              <a:rPr lang="zh-CN" altLang="en-US" dirty="0" smtClean="0">
                <a:solidFill>
                  <a:schemeClr val="bg1"/>
                </a:solidFill>
              </a:rPr>
              <a:t>有些地方存在相同值的配置，这就导致配置表存在多个值相同的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，造成内存浪费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优化的方式就是，将所有值重复个数大于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都整理，声明到外部，然后统一引用。考虑到</a:t>
            </a:r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r>
              <a:rPr lang="en-US" altLang="zh-CN" dirty="0" smtClean="0">
                <a:solidFill>
                  <a:schemeClr val="bg1"/>
                </a:solidFill>
              </a:rPr>
              <a:t> Local</a:t>
            </a:r>
            <a:r>
              <a:rPr lang="zh-CN" altLang="en-US" dirty="0" smtClean="0">
                <a:solidFill>
                  <a:schemeClr val="bg1"/>
                </a:solidFill>
              </a:rPr>
              <a:t>变量有个数限制，就声明一个</a:t>
            </a:r>
            <a:r>
              <a:rPr lang="en-US" altLang="zh-CN" dirty="0" smtClean="0">
                <a:solidFill>
                  <a:schemeClr val="bg1"/>
                </a:solidFill>
              </a:rPr>
              <a:t>duplication</a:t>
            </a:r>
            <a:r>
              <a:rPr lang="zh-CN" altLang="en-US" dirty="0" smtClean="0">
                <a:solidFill>
                  <a:schemeClr val="bg1"/>
                </a:solidFill>
              </a:rPr>
              <a:t>表统一存放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6843"/>
            <a:ext cx="5654450" cy="222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92" y="5180570"/>
            <a:ext cx="7039708" cy="167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38" y="2681654"/>
            <a:ext cx="3271175" cy="249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2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4" y="0"/>
            <a:ext cx="9838592" cy="31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4" y="3060386"/>
            <a:ext cx="7760677" cy="378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1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zh-CN" altLang="en-US" dirty="0">
                <a:solidFill>
                  <a:schemeClr val="bg2"/>
                </a:solidFill>
              </a:rPr>
              <a:t>默认</a:t>
            </a:r>
            <a:r>
              <a:rPr lang="zh-CN" altLang="en-US" dirty="0" smtClean="0">
                <a:solidFill>
                  <a:schemeClr val="bg2"/>
                </a:solidFill>
              </a:rPr>
              <a:t>数据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8157495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除掉前面所说的两种处理外，还是有大量的重复的，或者无意义的空值，导出时已默认值导出，如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空</a:t>
            </a:r>
            <a:r>
              <a:rPr lang="zh-CN" altLang="en-US" dirty="0" smtClean="0">
                <a:solidFill>
                  <a:schemeClr val="bg1"/>
                </a:solidFill>
              </a:rPr>
              <a:t>数组等。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优化的方式就是</a:t>
            </a:r>
            <a:r>
              <a:rPr lang="zh-CN" altLang="en-US" dirty="0" smtClean="0">
                <a:solidFill>
                  <a:schemeClr val="bg1"/>
                </a:solidFill>
              </a:rPr>
              <a:t>，找出每列中，重复值最多的那个，将其存储在一张表里，然后将其设置为每行配置的元表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5" y="3740580"/>
            <a:ext cx="6189784" cy="306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1" y="17585"/>
            <a:ext cx="9313640" cy="384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0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31" y="408843"/>
            <a:ext cx="47339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9" y="2436845"/>
            <a:ext cx="10756409" cy="179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9" y="4298703"/>
            <a:ext cx="7620561" cy="246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zh-CN" altLang="en-US" dirty="0">
                <a:solidFill>
                  <a:schemeClr val="bg2"/>
                </a:solidFill>
              </a:rPr>
              <a:t>元表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8157495" cy="4351338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setmetatable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table,metatable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：对</a:t>
            </a:r>
            <a:r>
              <a:rPr lang="zh-CN" altLang="en-US" dirty="0">
                <a:solidFill>
                  <a:schemeClr val="bg1"/>
                </a:solidFill>
              </a:rPr>
              <a:t>指定 </a:t>
            </a:r>
            <a:r>
              <a:rPr lang="en-US" altLang="zh-CN" dirty="0">
                <a:solidFill>
                  <a:schemeClr val="bg1"/>
                </a:solidFill>
              </a:rPr>
              <a:t>table </a:t>
            </a:r>
            <a:r>
              <a:rPr lang="zh-CN" altLang="en-US" dirty="0">
                <a:solidFill>
                  <a:schemeClr val="bg1"/>
                </a:solidFill>
              </a:rPr>
              <a:t>设置元表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metatable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-US" altLang="zh-CN" dirty="0" smtClean="0">
                <a:solidFill>
                  <a:schemeClr val="bg1"/>
                </a:solidFill>
              </a:rPr>
              <a:t>index</a:t>
            </a:r>
            <a:r>
              <a:rPr lang="zh-CN" altLang="en-US" dirty="0" smtClean="0">
                <a:solidFill>
                  <a:schemeClr val="bg1"/>
                </a:solidFill>
              </a:rPr>
              <a:t>：调用</a:t>
            </a:r>
            <a:r>
              <a:rPr lang="en-US" altLang="zh-CN" dirty="0">
                <a:solidFill>
                  <a:schemeClr val="bg1"/>
                </a:solidFill>
              </a:rPr>
              <a:t>table</a:t>
            </a:r>
            <a:r>
              <a:rPr lang="zh-CN" altLang="en-US" dirty="0">
                <a:solidFill>
                  <a:schemeClr val="bg1"/>
                </a:solidFill>
              </a:rPr>
              <a:t>的一个不存在的索引时，会使用到元表的</a:t>
            </a:r>
            <a:r>
              <a:rPr lang="en-US" altLang="zh-CN" dirty="0">
                <a:solidFill>
                  <a:schemeClr val="bg1"/>
                </a:solidFill>
              </a:rPr>
              <a:t>__index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__</a:t>
            </a:r>
            <a:r>
              <a:rPr lang="en-US" altLang="zh-CN" dirty="0">
                <a:solidFill>
                  <a:schemeClr val="bg1"/>
                </a:solidFill>
              </a:rPr>
              <a:t>index</a:t>
            </a:r>
            <a:r>
              <a:rPr lang="zh-CN" altLang="en-US" dirty="0">
                <a:solidFill>
                  <a:schemeClr val="bg1"/>
                </a:solidFill>
              </a:rPr>
              <a:t>可以是一个函数也可是一个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-US" altLang="zh-CN" dirty="0" err="1" smtClean="0">
                <a:solidFill>
                  <a:schemeClr val="bg1"/>
                </a:solidFill>
              </a:rPr>
              <a:t>newindex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当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table</a:t>
            </a:r>
            <a:r>
              <a:rPr lang="zh-CN" altLang="en-US" dirty="0">
                <a:solidFill>
                  <a:schemeClr val="bg1"/>
                </a:solidFill>
              </a:rPr>
              <a:t>中一个不存在的索引赋值时，会去调用元表中的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-US" altLang="zh-CN" dirty="0" err="1">
                <a:solidFill>
                  <a:schemeClr val="bg1"/>
                </a:solidFill>
              </a:rPr>
              <a:t>newindex</a:t>
            </a:r>
            <a:r>
              <a:rPr lang="zh-CN" altLang="en-US" dirty="0">
                <a:solidFill>
                  <a:schemeClr val="bg1"/>
                </a:solidFill>
              </a:rPr>
              <a:t>元方法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bg2"/>
                </a:solidFill>
              </a:rPr>
              <a:t>CS</a:t>
            </a:r>
            <a:r>
              <a:rPr lang="zh-CN" altLang="en-US" dirty="0" smtClean="0">
                <a:solidFill>
                  <a:schemeClr val="bg2"/>
                </a:solidFill>
              </a:rPr>
              <a:t>配置分离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605655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服务端和客户端使用的配置是一样的，针对同一份配置，可能有些字段是不需要用到的。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因此在</a:t>
            </a:r>
            <a:r>
              <a:rPr lang="en-US" altLang="zh-CN" dirty="0" smtClean="0">
                <a:solidFill>
                  <a:schemeClr val="bg1"/>
                </a:solidFill>
              </a:rPr>
              <a:t>excel</a:t>
            </a:r>
            <a:r>
              <a:rPr lang="zh-CN" altLang="en-US" dirty="0">
                <a:solidFill>
                  <a:schemeClr val="bg1"/>
                </a:solidFill>
              </a:rPr>
              <a:t>第二</a:t>
            </a:r>
            <a:r>
              <a:rPr lang="zh-CN" altLang="en-US" dirty="0" smtClean="0">
                <a:solidFill>
                  <a:schemeClr val="bg1"/>
                </a:solidFill>
              </a:rPr>
              <a:t>行设置了导出平台（</a:t>
            </a:r>
            <a:r>
              <a:rPr lang="en-US" altLang="zh-CN" dirty="0">
                <a:solidFill>
                  <a:schemeClr val="bg1"/>
                </a:solidFill>
              </a:rPr>
              <a:t> BCS </a:t>
            </a:r>
            <a:r>
              <a:rPr lang="zh-CN" altLang="en-US" dirty="0" smtClean="0">
                <a:solidFill>
                  <a:schemeClr val="bg1"/>
                </a:solidFill>
              </a:rPr>
              <a:t>），用于标记这个字段具体需要导出的平台。考虑到策划在配置的时候不确定开发者是否需要该字段，因此在开发结束后，开发人员如果发现这列数据，自己没有用到，应及时找策划修改该值。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4321713"/>
            <a:ext cx="6578600" cy="230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0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谢谢观看！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>
          <a:xfrm>
            <a:off x="838200" y="729762"/>
            <a:ext cx="10515600" cy="5447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zh-CN" sz="3600" dirty="0">
                <a:solidFill>
                  <a:schemeClr val="bg2"/>
                </a:solidFill>
              </a:rPr>
              <a:t>Excel To </a:t>
            </a:r>
            <a:r>
              <a:rPr lang="en-US" altLang="zh-CN" sz="3600" dirty="0" err="1" smtClean="0">
                <a:solidFill>
                  <a:schemeClr val="bg2"/>
                </a:solidFill>
              </a:rPr>
              <a:t>Lua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285750" indent="-285750"/>
            <a:r>
              <a:rPr lang="zh-CN" altLang="en-US" sz="3600" dirty="0">
                <a:solidFill>
                  <a:schemeClr val="bg2"/>
                </a:solidFill>
              </a:rPr>
              <a:t>导出</a:t>
            </a:r>
            <a:r>
              <a:rPr lang="zh-CN" altLang="en-US" sz="3600" dirty="0" smtClean="0">
                <a:solidFill>
                  <a:schemeClr val="bg2"/>
                </a:solidFill>
              </a:rPr>
              <a:t>优化</a:t>
            </a:r>
            <a:endParaRPr lang="en-US" altLang="zh-CN" sz="3600" dirty="0" smtClean="0">
              <a:solidFill>
                <a:schemeClr val="bg2"/>
              </a:solidFill>
            </a:endParaRPr>
          </a:p>
          <a:p>
            <a:pPr marL="742950" lvl="1" indent="-285750"/>
            <a:r>
              <a:rPr lang="zh-CN" altLang="en-US" sz="3200" dirty="0">
                <a:solidFill>
                  <a:schemeClr val="bg2"/>
                </a:solidFill>
              </a:rPr>
              <a:t>空</a:t>
            </a:r>
            <a:r>
              <a:rPr lang="en-US" altLang="zh-CN" sz="3200" dirty="0">
                <a:solidFill>
                  <a:schemeClr val="bg2"/>
                </a:solidFill>
              </a:rPr>
              <a:t>table</a:t>
            </a:r>
            <a:r>
              <a:rPr lang="zh-CN" altLang="en-US" sz="3200" dirty="0">
                <a:solidFill>
                  <a:schemeClr val="bg2"/>
                </a:solidFill>
              </a:rPr>
              <a:t>优化</a:t>
            </a:r>
            <a:endParaRPr lang="en-US" altLang="zh-CN" sz="3200" dirty="0">
              <a:solidFill>
                <a:schemeClr val="bg2"/>
              </a:solidFill>
            </a:endParaRPr>
          </a:p>
          <a:p>
            <a:pPr marL="742950" lvl="1" indent="-285750"/>
            <a:r>
              <a:rPr lang="zh-CN" altLang="en-US" sz="3200" dirty="0">
                <a:solidFill>
                  <a:schemeClr val="bg2"/>
                </a:solidFill>
              </a:rPr>
              <a:t>重复</a:t>
            </a:r>
            <a:r>
              <a:rPr lang="en-US" altLang="zh-CN" sz="3200" dirty="0">
                <a:solidFill>
                  <a:schemeClr val="bg2"/>
                </a:solidFill>
              </a:rPr>
              <a:t>table</a:t>
            </a:r>
            <a:r>
              <a:rPr lang="zh-CN" altLang="en-US" sz="3200" dirty="0">
                <a:solidFill>
                  <a:schemeClr val="bg2"/>
                </a:solidFill>
              </a:rPr>
              <a:t>优化</a:t>
            </a:r>
            <a:endParaRPr lang="en-US" altLang="zh-CN" sz="3200" dirty="0">
              <a:solidFill>
                <a:schemeClr val="bg2"/>
              </a:solidFill>
            </a:endParaRPr>
          </a:p>
          <a:p>
            <a:pPr marL="742950" lvl="1" indent="-285750"/>
            <a:r>
              <a:rPr lang="zh-CN" altLang="en-US" sz="3200" dirty="0" smtClean="0">
                <a:solidFill>
                  <a:schemeClr val="bg2"/>
                </a:solidFill>
              </a:rPr>
              <a:t>默认</a:t>
            </a:r>
            <a:r>
              <a:rPr lang="zh-CN" altLang="en-US" sz="3200" dirty="0">
                <a:solidFill>
                  <a:schemeClr val="bg2"/>
                </a:solidFill>
              </a:rPr>
              <a:t>数据处理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Excel To </a:t>
            </a:r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Excel</a:t>
            </a:r>
            <a:r>
              <a:rPr lang="zh-CN" altLang="en-US" dirty="0" smtClean="0">
                <a:solidFill>
                  <a:schemeClr val="bg1"/>
                </a:solidFill>
              </a:rPr>
              <a:t>导出</a:t>
            </a:r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</a:rPr>
              <a:t>，简单的说就是读取</a:t>
            </a:r>
            <a:r>
              <a:rPr lang="en-US" altLang="zh-CN" dirty="0" smtClean="0">
                <a:solidFill>
                  <a:schemeClr val="bg1"/>
                </a:solidFill>
              </a:rPr>
              <a:t>Excel</a:t>
            </a:r>
            <a:r>
              <a:rPr lang="zh-CN" altLang="en-US" dirty="0" smtClean="0">
                <a:solidFill>
                  <a:schemeClr val="bg1"/>
                </a:solidFill>
              </a:rPr>
              <a:t>每行的元素，然后通过字符串拼接的方式，按照</a:t>
            </a:r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格式写成</a:t>
            </a:r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</a:rPr>
              <a:t>文件保存。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使用的工具有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xlrd</a:t>
            </a:r>
            <a:r>
              <a:rPr lang="zh-CN" altLang="en-US" dirty="0" smtClean="0">
                <a:solidFill>
                  <a:schemeClr val="bg1"/>
                </a:solidFill>
              </a:rPr>
              <a:t>包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838200" y="492369"/>
            <a:ext cx="10515600" cy="56845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表头处理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我们规定了</a:t>
            </a:r>
            <a:r>
              <a:rPr lang="en-US" altLang="zh-CN" dirty="0" smtClean="0">
                <a:solidFill>
                  <a:schemeClr val="bg1"/>
                </a:solidFill>
              </a:rPr>
              <a:t>excel</a:t>
            </a:r>
            <a:r>
              <a:rPr lang="zh-CN" altLang="en-US" dirty="0" smtClean="0">
                <a:solidFill>
                  <a:schemeClr val="bg1"/>
                </a:solidFill>
              </a:rPr>
              <a:t>表的前四行作为头部定义，其中第四行没实际意义，只是标注该列的用途以及其他说明，其他三行是配置生成的重要根据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第一行定义了该列的字段名，作为导出表的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第二行定义了字段导出平台，是导出服务端或者客户端或者两者都导出（</a:t>
            </a:r>
            <a:r>
              <a:rPr lang="en-US" altLang="zh-CN" dirty="0" err="1">
                <a:solidFill>
                  <a:schemeClr val="bg1"/>
                </a:solidFill>
              </a:rPr>
              <a:t>C,S,B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第三行定义导出的数据类型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首行首列作为表的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表内容处理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在上述内容都存在的情况，逐行把数据取出，拼凑成</a:t>
            </a:r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的格式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77"/>
            <a:ext cx="12192000" cy="267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" y="2971066"/>
            <a:ext cx="83534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3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87" y="0"/>
            <a:ext cx="8473552" cy="68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2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导出优化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Bef>
                <a:spcPts val="1000"/>
              </a:spcBef>
            </a:pPr>
            <a:r>
              <a:rPr lang="zh-CN" altLang="en-US" sz="3600" dirty="0" smtClean="0">
                <a:solidFill>
                  <a:schemeClr val="bg2"/>
                </a:solidFill>
              </a:rPr>
              <a:t>空表</a:t>
            </a:r>
            <a:endParaRPr lang="en-US" altLang="zh-CN" sz="3600" dirty="0" smtClean="0">
              <a:solidFill>
                <a:schemeClr val="bg2"/>
              </a:solidFill>
            </a:endParaRPr>
          </a:p>
          <a:p>
            <a:pPr marL="285750" lvl="1" indent="-285750">
              <a:spcBef>
                <a:spcPts val="1000"/>
              </a:spcBef>
            </a:pPr>
            <a:r>
              <a:rPr lang="zh-CN" altLang="en-US" sz="3600" dirty="0" smtClean="0">
                <a:solidFill>
                  <a:schemeClr val="bg2"/>
                </a:solidFill>
              </a:rPr>
              <a:t>重复数据</a:t>
            </a:r>
            <a:endParaRPr lang="en-US" altLang="zh-CN" sz="3600" dirty="0">
              <a:solidFill>
                <a:schemeClr val="bg2"/>
              </a:solidFill>
            </a:endParaRPr>
          </a:p>
          <a:p>
            <a:pPr marL="285750" lvl="1" indent="-285750">
              <a:spcBef>
                <a:spcPts val="1000"/>
              </a:spcBef>
            </a:pPr>
            <a:r>
              <a:rPr lang="zh-CN" altLang="en-US" sz="3600" dirty="0" smtClean="0">
                <a:solidFill>
                  <a:schemeClr val="bg2"/>
                </a:solidFill>
              </a:rPr>
              <a:t>默认</a:t>
            </a:r>
            <a:r>
              <a:rPr lang="zh-CN" altLang="en-US" sz="3600" dirty="0">
                <a:solidFill>
                  <a:schemeClr val="bg2"/>
                </a:solidFill>
              </a:rPr>
              <a:t>数据处理</a:t>
            </a:r>
          </a:p>
        </p:txBody>
      </p:sp>
    </p:spTree>
    <p:extLst>
      <p:ext uri="{BB962C8B-B14F-4D97-AF65-F5344CB8AC3E}">
        <p14:creationId xmlns:p14="http://schemas.microsoft.com/office/powerpoint/2010/main" val="32811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94" y="0"/>
            <a:ext cx="3196305" cy="295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bg2"/>
                </a:solidFill>
              </a:rPr>
              <a:t>空表优化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8157495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策划在配置</a:t>
            </a:r>
            <a:r>
              <a:rPr lang="en-US" altLang="zh-CN" dirty="0" smtClean="0">
                <a:solidFill>
                  <a:schemeClr val="bg1"/>
                </a:solidFill>
              </a:rPr>
              <a:t>excel</a:t>
            </a:r>
            <a:r>
              <a:rPr lang="zh-CN" altLang="en-US" dirty="0" smtClean="0">
                <a:solidFill>
                  <a:schemeClr val="bg1"/>
                </a:solidFill>
              </a:rPr>
              <a:t>的时候，对于</a:t>
            </a:r>
            <a:r>
              <a:rPr lang="en-US" altLang="zh-CN" dirty="0" smtClean="0">
                <a:solidFill>
                  <a:schemeClr val="bg1"/>
                </a:solidFill>
              </a:rPr>
              <a:t>array</a:t>
            </a:r>
            <a:r>
              <a:rPr lang="zh-CN" altLang="en-US" dirty="0" smtClean="0">
                <a:solidFill>
                  <a:schemeClr val="bg1"/>
                </a:solidFill>
              </a:rPr>
              <a:t>字段，有些地方可能不需要配置值，这就导致导出</a:t>
            </a:r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</a:rPr>
              <a:t>的时候，会存在很多空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，浪费内存。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优化的方式就是，定义一个全局的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，将所有配置中的空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</a:rPr>
              <a:t>都引用全局的</a:t>
            </a:r>
            <a:r>
              <a:rPr lang="en-US" altLang="zh-CN" dirty="0" smtClean="0">
                <a:solidFill>
                  <a:schemeClr val="bg1"/>
                </a:solidFill>
              </a:rPr>
              <a:t>table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92" y="2963703"/>
            <a:ext cx="3196305" cy="23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8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31" y="1439374"/>
            <a:ext cx="55149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" y="1423676"/>
            <a:ext cx="3743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" y="3429000"/>
            <a:ext cx="54006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2583" y="96247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</a:rPr>
              <a:t>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9431" y="962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工具端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582" y="2934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处理结果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580</Words>
  <Application>Microsoft Office PowerPoint</Application>
  <PresentationFormat>自定义</PresentationFormat>
  <Paragraphs>40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Lua表导出及优化</vt:lpstr>
      <vt:lpstr>PowerPoint 演示文稿</vt:lpstr>
      <vt:lpstr>Excel To Lua</vt:lpstr>
      <vt:lpstr>PowerPoint 演示文稿</vt:lpstr>
      <vt:lpstr>PowerPoint 演示文稿</vt:lpstr>
      <vt:lpstr>PowerPoint 演示文稿</vt:lpstr>
      <vt:lpstr>导出优化</vt:lpstr>
      <vt:lpstr>空表优化</vt:lpstr>
      <vt:lpstr>PowerPoint 演示文稿</vt:lpstr>
      <vt:lpstr>重复数据</vt:lpstr>
      <vt:lpstr>PowerPoint 演示文稿</vt:lpstr>
      <vt:lpstr>默认数据</vt:lpstr>
      <vt:lpstr>PowerPoint 演示文稿</vt:lpstr>
      <vt:lpstr>PowerPoint 演示文稿</vt:lpstr>
      <vt:lpstr>元表</vt:lpstr>
      <vt:lpstr>CS配置分离</vt:lpstr>
      <vt:lpstr>谢谢观看！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Lua表优化</dc:title>
  <dc:creator>China</dc:creator>
  <cp:lastModifiedBy>AutoBVT</cp:lastModifiedBy>
  <cp:revision>113</cp:revision>
  <dcterms:created xsi:type="dcterms:W3CDTF">2019-07-07T14:17:53Z</dcterms:created>
  <dcterms:modified xsi:type="dcterms:W3CDTF">2019-07-22T08:34:22Z</dcterms:modified>
</cp:coreProperties>
</file>