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8" r:id="rId10"/>
    <p:sldId id="266" r:id="rId11"/>
    <p:sldId id="267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F2499-94D7-47BE-8842-0021C0137779}" v="16" dt="2021-05-03T18:57:2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Sobecks" userId="2125034943959768" providerId="LiveId" clId="{9EBF2499-94D7-47BE-8842-0021C0137779}"/>
    <pc:docChg chg="undo custSel addSld modSld sldOrd">
      <pc:chgData name="Casey Sobecks" userId="2125034943959768" providerId="LiveId" clId="{9EBF2499-94D7-47BE-8842-0021C0137779}" dt="2021-05-04T03:32:24.293" v="2980" actId="20577"/>
      <pc:docMkLst>
        <pc:docMk/>
      </pc:docMkLst>
      <pc:sldChg chg="modSp mod">
        <pc:chgData name="Casey Sobecks" userId="2125034943959768" providerId="LiveId" clId="{9EBF2499-94D7-47BE-8842-0021C0137779}" dt="2021-05-03T18:07:38.278" v="90" actId="20577"/>
        <pc:sldMkLst>
          <pc:docMk/>
          <pc:sldMk cId="2977852867" sldId="257"/>
        </pc:sldMkLst>
        <pc:spChg chg="mod">
          <ac:chgData name="Casey Sobecks" userId="2125034943959768" providerId="LiveId" clId="{9EBF2499-94D7-47BE-8842-0021C0137779}" dt="2021-05-03T18:03:52.866" v="8" actId="20577"/>
          <ac:spMkLst>
            <pc:docMk/>
            <pc:sldMk cId="2977852867" sldId="257"/>
            <ac:spMk id="4" creationId="{928B9667-91EA-426F-97BE-0CD0DE93B664}"/>
          </ac:spMkLst>
        </pc:spChg>
        <pc:spChg chg="mod">
          <ac:chgData name="Casey Sobecks" userId="2125034943959768" providerId="LiveId" clId="{9EBF2499-94D7-47BE-8842-0021C0137779}" dt="2021-05-03T18:07:38.278" v="90" actId="20577"/>
          <ac:spMkLst>
            <pc:docMk/>
            <pc:sldMk cId="2977852867" sldId="257"/>
            <ac:spMk id="5" creationId="{C6E4579C-F8B4-4D2D-96FC-3400CD39190C}"/>
          </ac:spMkLst>
        </pc:spChg>
      </pc:sldChg>
      <pc:sldChg chg="modSp new mod">
        <pc:chgData name="Casey Sobecks" userId="2125034943959768" providerId="LiveId" clId="{9EBF2499-94D7-47BE-8842-0021C0137779}" dt="2021-05-04T02:56:30.970" v="2930" actId="313"/>
        <pc:sldMkLst>
          <pc:docMk/>
          <pc:sldMk cId="1103334348" sldId="258"/>
        </pc:sldMkLst>
        <pc:spChg chg="mod">
          <ac:chgData name="Casey Sobecks" userId="2125034943959768" providerId="LiveId" clId="{9EBF2499-94D7-47BE-8842-0021C0137779}" dt="2021-05-03T18:07:51.806" v="103" actId="20577"/>
          <ac:spMkLst>
            <pc:docMk/>
            <pc:sldMk cId="1103334348" sldId="258"/>
            <ac:spMk id="2" creationId="{1DBB70D0-8D36-4B3D-BB51-A8F6364F1D51}"/>
          </ac:spMkLst>
        </pc:spChg>
        <pc:spChg chg="mod">
          <ac:chgData name="Casey Sobecks" userId="2125034943959768" providerId="LiveId" clId="{9EBF2499-94D7-47BE-8842-0021C0137779}" dt="2021-05-04T02:56:30.970" v="2930" actId="313"/>
          <ac:spMkLst>
            <pc:docMk/>
            <pc:sldMk cId="1103334348" sldId="258"/>
            <ac:spMk id="3" creationId="{43D55D49-9AB1-4355-9B7E-1566C91F7BDC}"/>
          </ac:spMkLst>
        </pc:spChg>
      </pc:sldChg>
      <pc:sldChg chg="modSp new mod">
        <pc:chgData name="Casey Sobecks" userId="2125034943959768" providerId="LiveId" clId="{9EBF2499-94D7-47BE-8842-0021C0137779}" dt="2021-05-03T18:52:25.819" v="1696" actId="20577"/>
        <pc:sldMkLst>
          <pc:docMk/>
          <pc:sldMk cId="736042969" sldId="259"/>
        </pc:sldMkLst>
        <pc:spChg chg="mod">
          <ac:chgData name="Casey Sobecks" userId="2125034943959768" providerId="LiveId" clId="{9EBF2499-94D7-47BE-8842-0021C0137779}" dt="2021-05-03T18:19:53.902" v="275" actId="20577"/>
          <ac:spMkLst>
            <pc:docMk/>
            <pc:sldMk cId="736042969" sldId="259"/>
            <ac:spMk id="2" creationId="{B4D3968A-C61B-4564-A4A9-F4E6A1FBFB90}"/>
          </ac:spMkLst>
        </pc:spChg>
        <pc:spChg chg="mod">
          <ac:chgData name="Casey Sobecks" userId="2125034943959768" providerId="LiveId" clId="{9EBF2499-94D7-47BE-8842-0021C0137779}" dt="2021-05-03T18:52:25.819" v="1696" actId="20577"/>
          <ac:spMkLst>
            <pc:docMk/>
            <pc:sldMk cId="736042969" sldId="259"/>
            <ac:spMk id="3" creationId="{DBF545C1-0C8C-427A-BD5D-94FA45DBA4E6}"/>
          </ac:spMkLst>
        </pc:spChg>
      </pc:sldChg>
      <pc:sldChg chg="addSp delSp modSp new mod modClrScheme chgLayout">
        <pc:chgData name="Casey Sobecks" userId="2125034943959768" providerId="LiveId" clId="{9EBF2499-94D7-47BE-8842-0021C0137779}" dt="2021-05-03T18:27:00.952" v="816" actId="5793"/>
        <pc:sldMkLst>
          <pc:docMk/>
          <pc:sldMk cId="591036332" sldId="260"/>
        </pc:sldMkLst>
        <pc:spChg chg="mod ord">
          <ac:chgData name="Casey Sobecks" userId="2125034943959768" providerId="LiveId" clId="{9EBF2499-94D7-47BE-8842-0021C0137779}" dt="2021-05-03T18:27:00.952" v="816" actId="5793"/>
          <ac:spMkLst>
            <pc:docMk/>
            <pc:sldMk cId="591036332" sldId="260"/>
            <ac:spMk id="2" creationId="{B0320C85-086C-4E73-8795-AED784881D6D}"/>
          </ac:spMkLst>
        </pc:spChg>
        <pc:spChg chg="mod ord">
          <ac:chgData name="Casey Sobecks" userId="2125034943959768" providerId="LiveId" clId="{9EBF2499-94D7-47BE-8842-0021C0137779}" dt="2021-05-03T18:26:33.348" v="800" actId="20577"/>
          <ac:spMkLst>
            <pc:docMk/>
            <pc:sldMk cId="591036332" sldId="260"/>
            <ac:spMk id="3" creationId="{6B194CDF-3FDC-449B-BBB0-FFBF1965BDE7}"/>
          </ac:spMkLst>
        </pc:spChg>
        <pc:spChg chg="add del mod ord">
          <ac:chgData name="Casey Sobecks" userId="2125034943959768" providerId="LiveId" clId="{9EBF2499-94D7-47BE-8842-0021C0137779}" dt="2021-05-03T18:23:21.207" v="601" actId="700"/>
          <ac:spMkLst>
            <pc:docMk/>
            <pc:sldMk cId="591036332" sldId="260"/>
            <ac:spMk id="4" creationId="{C3902055-FDC3-4D1F-AA5C-742CD98359DE}"/>
          </ac:spMkLst>
        </pc:spChg>
        <pc:picChg chg="add mod">
          <ac:chgData name="Casey Sobecks" userId="2125034943959768" providerId="LiveId" clId="{9EBF2499-94D7-47BE-8842-0021C0137779}" dt="2021-05-03T18:26:42.401" v="804" actId="14100"/>
          <ac:picMkLst>
            <pc:docMk/>
            <pc:sldMk cId="591036332" sldId="260"/>
            <ac:picMk id="6" creationId="{36E0684C-6BE3-45D8-9C57-474676040BF7}"/>
          </ac:picMkLst>
        </pc:picChg>
      </pc:sldChg>
      <pc:sldChg chg="addSp delSp modSp new mod ord modClrScheme chgLayout">
        <pc:chgData name="Casey Sobecks" userId="2125034943959768" providerId="LiveId" clId="{9EBF2499-94D7-47BE-8842-0021C0137779}" dt="2021-05-03T18:53:20.365" v="1758" actId="1076"/>
        <pc:sldMkLst>
          <pc:docMk/>
          <pc:sldMk cId="3603505111" sldId="261"/>
        </pc:sldMkLst>
        <pc:spChg chg="mod ord">
          <ac:chgData name="Casey Sobecks" userId="2125034943959768" providerId="LiveId" clId="{9EBF2499-94D7-47BE-8842-0021C0137779}" dt="2021-05-03T18:27:24.755" v="819" actId="700"/>
          <ac:spMkLst>
            <pc:docMk/>
            <pc:sldMk cId="3603505111" sldId="261"/>
            <ac:spMk id="2" creationId="{91604C94-FD15-416F-990A-2F0F8C472795}"/>
          </ac:spMkLst>
        </pc:spChg>
        <pc:spChg chg="del mod ord">
          <ac:chgData name="Casey Sobecks" userId="2125034943959768" providerId="LiveId" clId="{9EBF2499-94D7-47BE-8842-0021C0137779}" dt="2021-05-03T18:27:24.755" v="819" actId="700"/>
          <ac:spMkLst>
            <pc:docMk/>
            <pc:sldMk cId="3603505111" sldId="261"/>
            <ac:spMk id="3" creationId="{E3B94FF7-A8FA-4D59-94DE-B871DE94E28C}"/>
          </ac:spMkLst>
        </pc:spChg>
        <pc:spChg chg="add mod ord">
          <ac:chgData name="Casey Sobecks" userId="2125034943959768" providerId="LiveId" clId="{9EBF2499-94D7-47BE-8842-0021C0137779}" dt="2021-05-03T18:31:14.522" v="932" actId="20577"/>
          <ac:spMkLst>
            <pc:docMk/>
            <pc:sldMk cId="3603505111" sldId="261"/>
            <ac:spMk id="4" creationId="{F8A0BA5D-3C9D-4357-B50E-0BBD6924F857}"/>
          </ac:spMkLst>
        </pc:spChg>
        <pc:spChg chg="add mod ord">
          <ac:chgData name="Casey Sobecks" userId="2125034943959768" providerId="LiveId" clId="{9EBF2499-94D7-47BE-8842-0021C0137779}" dt="2021-05-03T18:30:55.551" v="922" actId="20577"/>
          <ac:spMkLst>
            <pc:docMk/>
            <pc:sldMk cId="3603505111" sldId="261"/>
            <ac:spMk id="5" creationId="{C094FCF0-5993-4A59-98C7-1275137D6C50}"/>
          </ac:spMkLst>
        </pc:spChg>
        <pc:spChg chg="add mod">
          <ac:chgData name="Casey Sobecks" userId="2125034943959768" providerId="LiveId" clId="{9EBF2499-94D7-47BE-8842-0021C0137779}" dt="2021-05-03T18:53:20.365" v="1758" actId="1076"/>
          <ac:spMkLst>
            <pc:docMk/>
            <pc:sldMk cId="3603505111" sldId="261"/>
            <ac:spMk id="12" creationId="{E1719498-11AE-4D85-B790-A080B5544995}"/>
          </ac:spMkLst>
        </pc:spChg>
        <pc:picChg chg="add mod">
          <ac:chgData name="Casey Sobecks" userId="2125034943959768" providerId="LiveId" clId="{9EBF2499-94D7-47BE-8842-0021C0137779}" dt="2021-05-03T18:30:41.400" v="918" actId="14100"/>
          <ac:picMkLst>
            <pc:docMk/>
            <pc:sldMk cId="3603505111" sldId="261"/>
            <ac:picMk id="7" creationId="{A87C4724-7799-44F9-BC3A-CF9AE530265A}"/>
          </ac:picMkLst>
        </pc:picChg>
        <pc:picChg chg="add mod">
          <ac:chgData name="Casey Sobecks" userId="2125034943959768" providerId="LiveId" clId="{9EBF2499-94D7-47BE-8842-0021C0137779}" dt="2021-05-03T18:31:09.991" v="925" actId="1076"/>
          <ac:picMkLst>
            <pc:docMk/>
            <pc:sldMk cId="3603505111" sldId="261"/>
            <ac:picMk id="9" creationId="{2948432F-0E79-406C-A577-C4803EA67F25}"/>
          </ac:picMkLst>
        </pc:picChg>
        <pc:picChg chg="add mod">
          <ac:chgData name="Casey Sobecks" userId="2125034943959768" providerId="LiveId" clId="{9EBF2499-94D7-47BE-8842-0021C0137779}" dt="2021-05-03T18:52:54.866" v="1742" actId="962"/>
          <ac:picMkLst>
            <pc:docMk/>
            <pc:sldMk cId="3603505111" sldId="261"/>
            <ac:picMk id="11" creationId="{5C0CD2F8-D911-4918-B12D-F5A06431E313}"/>
          </ac:picMkLst>
        </pc:picChg>
      </pc:sldChg>
      <pc:sldChg chg="addSp delSp modSp new mod modClrScheme chgLayout">
        <pc:chgData name="Casey Sobecks" userId="2125034943959768" providerId="LiveId" clId="{9EBF2499-94D7-47BE-8842-0021C0137779}" dt="2021-05-03T18:42:24.102" v="1143" actId="20577"/>
        <pc:sldMkLst>
          <pc:docMk/>
          <pc:sldMk cId="2872591143" sldId="262"/>
        </pc:sldMkLst>
        <pc:spChg chg="del mod ord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2" creationId="{7577DAC0-8C12-4610-8F72-DA69982CA311}"/>
          </ac:spMkLst>
        </pc:spChg>
        <pc:spChg chg="del mod ord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3" creationId="{076CCBB1-5AD1-4A36-98B0-C644338B093E}"/>
          </ac:spMkLst>
        </pc:spChg>
        <pc:spChg chg="del">
          <ac:chgData name="Casey Sobecks" userId="2125034943959768" providerId="LiveId" clId="{9EBF2499-94D7-47BE-8842-0021C0137779}" dt="2021-05-03T18:32:58.901" v="938" actId="700"/>
          <ac:spMkLst>
            <pc:docMk/>
            <pc:sldMk cId="2872591143" sldId="262"/>
            <ac:spMk id="4" creationId="{BC2E8204-F79B-4311-A518-828D92061112}"/>
          </ac:spMkLst>
        </pc:spChg>
        <pc:spChg chg="add mod ord">
          <ac:chgData name="Casey Sobecks" userId="2125034943959768" providerId="LiveId" clId="{9EBF2499-94D7-47BE-8842-0021C0137779}" dt="2021-05-03T18:34:52.163" v="940"/>
          <ac:spMkLst>
            <pc:docMk/>
            <pc:sldMk cId="2872591143" sldId="262"/>
            <ac:spMk id="5" creationId="{FB9C5C4A-720A-4B9F-82FC-11794237C65B}"/>
          </ac:spMkLst>
        </pc:spChg>
        <pc:spChg chg="add mod ord">
          <ac:chgData name="Casey Sobecks" userId="2125034943959768" providerId="LiveId" clId="{9EBF2499-94D7-47BE-8842-0021C0137779}" dt="2021-05-03T18:42:24.102" v="1143" actId="20577"/>
          <ac:spMkLst>
            <pc:docMk/>
            <pc:sldMk cId="2872591143" sldId="262"/>
            <ac:spMk id="6" creationId="{D8408212-BCAE-4093-9ECF-381DFC613D08}"/>
          </ac:spMkLst>
        </pc:spChg>
        <pc:picChg chg="add del">
          <ac:chgData name="Casey Sobecks" userId="2125034943959768" providerId="LiveId" clId="{9EBF2499-94D7-47BE-8842-0021C0137779}" dt="2021-05-03T18:34:53.723" v="941" actId="478"/>
          <ac:picMkLst>
            <pc:docMk/>
            <pc:sldMk cId="2872591143" sldId="262"/>
            <ac:picMk id="8" creationId="{1A1167F2-6067-47F2-9686-1B26D9B0874D}"/>
          </ac:picMkLst>
        </pc:picChg>
        <pc:picChg chg="add mod">
          <ac:chgData name="Casey Sobecks" userId="2125034943959768" providerId="LiveId" clId="{9EBF2499-94D7-47BE-8842-0021C0137779}" dt="2021-05-03T18:38:54.726" v="1021" actId="1076"/>
          <ac:picMkLst>
            <pc:docMk/>
            <pc:sldMk cId="2872591143" sldId="262"/>
            <ac:picMk id="10" creationId="{99EE09F2-A5E7-4109-9DF4-46FD4E8CF3EF}"/>
          </ac:picMkLst>
        </pc:picChg>
        <pc:picChg chg="add mod">
          <ac:chgData name="Casey Sobecks" userId="2125034943959768" providerId="LiveId" clId="{9EBF2499-94D7-47BE-8842-0021C0137779}" dt="2021-05-03T18:39:32.255" v="1044" actId="14100"/>
          <ac:picMkLst>
            <pc:docMk/>
            <pc:sldMk cId="2872591143" sldId="262"/>
            <ac:picMk id="12" creationId="{FDF301A5-954C-4531-922F-C1EDA69A7EE3}"/>
          </ac:picMkLst>
        </pc:picChg>
        <pc:picChg chg="add mod">
          <ac:chgData name="Casey Sobecks" userId="2125034943959768" providerId="LiveId" clId="{9EBF2499-94D7-47BE-8842-0021C0137779}" dt="2021-05-03T18:39:56.652" v="1058" actId="1076"/>
          <ac:picMkLst>
            <pc:docMk/>
            <pc:sldMk cId="2872591143" sldId="262"/>
            <ac:picMk id="14" creationId="{7CAE952C-7A13-4D85-A91E-07995F7361F3}"/>
          </ac:picMkLst>
        </pc:picChg>
      </pc:sldChg>
      <pc:sldChg chg="addSp delSp modSp new mod ord">
        <pc:chgData name="Casey Sobecks" userId="2125034943959768" providerId="LiveId" clId="{9EBF2499-94D7-47BE-8842-0021C0137779}" dt="2021-05-03T18:49:10.528" v="1500" actId="20577"/>
        <pc:sldMkLst>
          <pc:docMk/>
          <pc:sldMk cId="3956762235" sldId="263"/>
        </pc:sldMkLst>
        <pc:spChg chg="mod">
          <ac:chgData name="Casey Sobecks" userId="2125034943959768" providerId="LiveId" clId="{9EBF2499-94D7-47BE-8842-0021C0137779}" dt="2021-05-03T18:42:42.069" v="1149"/>
          <ac:spMkLst>
            <pc:docMk/>
            <pc:sldMk cId="3956762235" sldId="263"/>
            <ac:spMk id="2" creationId="{DFA6E0C9-E651-4D3A-94DF-74071E1407C7}"/>
          </ac:spMkLst>
        </pc:spChg>
        <pc:spChg chg="mod">
          <ac:chgData name="Casey Sobecks" userId="2125034943959768" providerId="LiveId" clId="{9EBF2499-94D7-47BE-8842-0021C0137779}" dt="2021-05-03T18:49:10.528" v="1500" actId="20577"/>
          <ac:spMkLst>
            <pc:docMk/>
            <pc:sldMk cId="3956762235" sldId="263"/>
            <ac:spMk id="3" creationId="{A2B5BFA8-5D0C-40E1-91D4-50C461C71ECA}"/>
          </ac:spMkLst>
        </pc:spChg>
        <pc:spChg chg="add del">
          <ac:chgData name="Casey Sobecks" userId="2125034943959768" providerId="LiveId" clId="{9EBF2499-94D7-47BE-8842-0021C0137779}" dt="2021-05-03T18:42:41.403" v="1148" actId="22"/>
          <ac:spMkLst>
            <pc:docMk/>
            <pc:sldMk cId="3956762235" sldId="263"/>
            <ac:spMk id="7" creationId="{2834A782-C202-4924-93BC-5B10709390BE}"/>
          </ac:spMkLst>
        </pc:spChg>
        <pc:picChg chg="add del">
          <ac:chgData name="Casey Sobecks" userId="2125034943959768" providerId="LiveId" clId="{9EBF2499-94D7-47BE-8842-0021C0137779}" dt="2021-05-03T18:42:37.397" v="1146" actId="22"/>
          <ac:picMkLst>
            <pc:docMk/>
            <pc:sldMk cId="3956762235" sldId="263"/>
            <ac:picMk id="5" creationId="{E6ED9ADD-B576-468B-9758-8828DF5341DC}"/>
          </ac:picMkLst>
        </pc:picChg>
        <pc:picChg chg="add mod">
          <ac:chgData name="Casey Sobecks" userId="2125034943959768" providerId="LiveId" clId="{9EBF2499-94D7-47BE-8842-0021C0137779}" dt="2021-05-03T18:43:23.171" v="1204" actId="1076"/>
          <ac:picMkLst>
            <pc:docMk/>
            <pc:sldMk cId="3956762235" sldId="263"/>
            <ac:picMk id="9" creationId="{AB40B3AA-11DA-4891-84DF-753E3A0BFC19}"/>
          </ac:picMkLst>
        </pc:picChg>
        <pc:picChg chg="add mod">
          <ac:chgData name="Casey Sobecks" userId="2125034943959768" providerId="LiveId" clId="{9EBF2499-94D7-47BE-8842-0021C0137779}" dt="2021-05-03T18:44:21.382" v="1243" actId="1076"/>
          <ac:picMkLst>
            <pc:docMk/>
            <pc:sldMk cId="3956762235" sldId="263"/>
            <ac:picMk id="11" creationId="{046BC735-91F2-4E11-9495-F4C9E8F8D858}"/>
          </ac:picMkLst>
        </pc:picChg>
        <pc:picChg chg="add mod">
          <ac:chgData name="Casey Sobecks" userId="2125034943959768" providerId="LiveId" clId="{9EBF2499-94D7-47BE-8842-0021C0137779}" dt="2021-05-03T18:45:19.622" v="1369" actId="14100"/>
          <ac:picMkLst>
            <pc:docMk/>
            <pc:sldMk cId="3956762235" sldId="263"/>
            <ac:picMk id="12" creationId="{D414160E-69D1-4A7F-AAE9-3135372576A1}"/>
          </ac:picMkLst>
        </pc:picChg>
        <pc:picChg chg="add mod">
          <ac:chgData name="Casey Sobecks" userId="2125034943959768" providerId="LiveId" clId="{9EBF2499-94D7-47BE-8842-0021C0137779}" dt="2021-05-03T18:45:31.469" v="1371" actId="1076"/>
          <ac:picMkLst>
            <pc:docMk/>
            <pc:sldMk cId="3956762235" sldId="263"/>
            <ac:picMk id="13" creationId="{2F2C286D-B5C0-45EB-808E-ACDAE7A4AE4A}"/>
          </ac:picMkLst>
        </pc:picChg>
        <pc:picChg chg="add mod">
          <ac:chgData name="Casey Sobecks" userId="2125034943959768" providerId="LiveId" clId="{9EBF2499-94D7-47BE-8842-0021C0137779}" dt="2021-05-03T18:45:57.709" v="1377" actId="14100"/>
          <ac:picMkLst>
            <pc:docMk/>
            <pc:sldMk cId="3956762235" sldId="263"/>
            <ac:picMk id="15" creationId="{905EC23A-0988-4E7F-B10A-E378605FEE0F}"/>
          </ac:picMkLst>
        </pc:picChg>
      </pc:sldChg>
      <pc:sldChg chg="addSp delSp modSp new mod ord chgLayout">
        <pc:chgData name="Casey Sobecks" userId="2125034943959768" providerId="LiveId" clId="{9EBF2499-94D7-47BE-8842-0021C0137779}" dt="2021-05-03T18:49:59.485" v="1577" actId="20577"/>
        <pc:sldMkLst>
          <pc:docMk/>
          <pc:sldMk cId="3115327263" sldId="264"/>
        </pc:sldMkLst>
        <pc:spChg chg="del mod ord">
          <ac:chgData name="Casey Sobecks" userId="2125034943959768" providerId="LiveId" clId="{9EBF2499-94D7-47BE-8842-0021C0137779}" dt="2021-05-03T18:49:33.856" v="1504" actId="700"/>
          <ac:spMkLst>
            <pc:docMk/>
            <pc:sldMk cId="3115327263" sldId="264"/>
            <ac:spMk id="2" creationId="{401101E0-CFAA-42CF-8CC4-3BB3A658342E}"/>
          </ac:spMkLst>
        </pc:spChg>
        <pc:spChg chg="del mod ord">
          <ac:chgData name="Casey Sobecks" userId="2125034943959768" providerId="LiveId" clId="{9EBF2499-94D7-47BE-8842-0021C0137779}" dt="2021-05-03T18:49:33.856" v="1504" actId="700"/>
          <ac:spMkLst>
            <pc:docMk/>
            <pc:sldMk cId="3115327263" sldId="264"/>
            <ac:spMk id="3" creationId="{E5FC331E-6741-4D21-8F9C-7F4497EA2D3A}"/>
          </ac:spMkLst>
        </pc:spChg>
        <pc:spChg chg="add del mod ord">
          <ac:chgData name="Casey Sobecks" userId="2125034943959768" providerId="LiveId" clId="{9EBF2499-94D7-47BE-8842-0021C0137779}" dt="2021-05-03T18:49:40.584" v="1505" actId="700"/>
          <ac:spMkLst>
            <pc:docMk/>
            <pc:sldMk cId="3115327263" sldId="264"/>
            <ac:spMk id="4" creationId="{188E44ED-729F-41B8-A887-2B8782A31E9E}"/>
          </ac:spMkLst>
        </pc:spChg>
        <pc:spChg chg="add del mod ord">
          <ac:chgData name="Casey Sobecks" userId="2125034943959768" providerId="LiveId" clId="{9EBF2499-94D7-47BE-8842-0021C0137779}" dt="2021-05-03T18:49:40.584" v="1505" actId="700"/>
          <ac:spMkLst>
            <pc:docMk/>
            <pc:sldMk cId="3115327263" sldId="264"/>
            <ac:spMk id="5" creationId="{F0C7FB8D-B96F-4E98-853D-0332DA09777F}"/>
          </ac:spMkLst>
        </pc:spChg>
        <pc:spChg chg="add mod ord">
          <ac:chgData name="Casey Sobecks" userId="2125034943959768" providerId="LiveId" clId="{9EBF2499-94D7-47BE-8842-0021C0137779}" dt="2021-05-03T18:49:53.276" v="1553" actId="20577"/>
          <ac:spMkLst>
            <pc:docMk/>
            <pc:sldMk cId="3115327263" sldId="264"/>
            <ac:spMk id="6" creationId="{522FF9AD-DFFB-4B38-9CBC-82652439B860}"/>
          </ac:spMkLst>
        </pc:spChg>
        <pc:spChg chg="add mod ord">
          <ac:chgData name="Casey Sobecks" userId="2125034943959768" providerId="LiveId" clId="{9EBF2499-94D7-47BE-8842-0021C0137779}" dt="2021-05-03T18:49:59.485" v="1577" actId="20577"/>
          <ac:spMkLst>
            <pc:docMk/>
            <pc:sldMk cId="3115327263" sldId="264"/>
            <ac:spMk id="7" creationId="{BEC073E3-EFB1-43E9-881C-F9958859A4E6}"/>
          </ac:spMkLst>
        </pc:spChg>
      </pc:sldChg>
      <pc:sldChg chg="addSp modSp new mod">
        <pc:chgData name="Casey Sobecks" userId="2125034943959768" providerId="LiveId" clId="{9EBF2499-94D7-47BE-8842-0021C0137779}" dt="2021-05-03T19:00:50.066" v="2111" actId="14100"/>
        <pc:sldMkLst>
          <pc:docMk/>
          <pc:sldMk cId="2680500588" sldId="265"/>
        </pc:sldMkLst>
        <pc:spChg chg="mod">
          <ac:chgData name="Casey Sobecks" userId="2125034943959768" providerId="LiveId" clId="{9EBF2499-94D7-47BE-8842-0021C0137779}" dt="2021-05-03T18:50:33.182" v="1579"/>
          <ac:spMkLst>
            <pc:docMk/>
            <pc:sldMk cId="2680500588" sldId="265"/>
            <ac:spMk id="2" creationId="{C25BF536-5142-4BDE-9F3C-B02DBFA88CA7}"/>
          </ac:spMkLst>
        </pc:spChg>
        <pc:spChg chg="mod">
          <ac:chgData name="Casey Sobecks" userId="2125034943959768" providerId="LiveId" clId="{9EBF2499-94D7-47BE-8842-0021C0137779}" dt="2021-05-03T19:00:42.796" v="2106" actId="20577"/>
          <ac:spMkLst>
            <pc:docMk/>
            <pc:sldMk cId="2680500588" sldId="265"/>
            <ac:spMk id="3" creationId="{A2B10F28-061B-48C2-A77C-BBE2AA9C628A}"/>
          </ac:spMkLst>
        </pc:spChg>
        <pc:picChg chg="add mod">
          <ac:chgData name="Casey Sobecks" userId="2125034943959768" providerId="LiveId" clId="{9EBF2499-94D7-47BE-8842-0021C0137779}" dt="2021-05-03T18:59:19.151" v="2078" actId="14100"/>
          <ac:picMkLst>
            <pc:docMk/>
            <pc:sldMk cId="2680500588" sldId="265"/>
            <ac:picMk id="5" creationId="{1809F7D8-15A5-4DDF-841C-4E91EA93E57D}"/>
          </ac:picMkLst>
        </pc:picChg>
        <pc:picChg chg="add mod">
          <ac:chgData name="Casey Sobecks" userId="2125034943959768" providerId="LiveId" clId="{9EBF2499-94D7-47BE-8842-0021C0137779}" dt="2021-05-03T19:00:50.066" v="2111" actId="14100"/>
          <ac:picMkLst>
            <pc:docMk/>
            <pc:sldMk cId="2680500588" sldId="265"/>
            <ac:picMk id="7" creationId="{625CB321-2E15-437B-A690-4AB7E4C77D9D}"/>
          </ac:picMkLst>
        </pc:picChg>
      </pc:sldChg>
      <pc:sldChg chg="addSp delSp modSp new mod">
        <pc:chgData name="Casey Sobecks" userId="2125034943959768" providerId="LiveId" clId="{9EBF2499-94D7-47BE-8842-0021C0137779}" dt="2021-05-04T02:54:46.954" v="2837" actId="1076"/>
        <pc:sldMkLst>
          <pc:docMk/>
          <pc:sldMk cId="3025612787" sldId="266"/>
        </pc:sldMkLst>
        <pc:spChg chg="mod">
          <ac:chgData name="Casey Sobecks" userId="2125034943959768" providerId="LiveId" clId="{9EBF2499-94D7-47BE-8842-0021C0137779}" dt="2021-05-03T18:51:12.907" v="1613" actId="20577"/>
          <ac:spMkLst>
            <pc:docMk/>
            <pc:sldMk cId="3025612787" sldId="266"/>
            <ac:spMk id="2" creationId="{7D9AEEEC-CE59-4B25-A06D-9AF219676E37}"/>
          </ac:spMkLst>
        </pc:spChg>
        <pc:spChg chg="mod">
          <ac:chgData name="Casey Sobecks" userId="2125034943959768" providerId="LiveId" clId="{9EBF2499-94D7-47BE-8842-0021C0137779}" dt="2021-05-04T02:54:42.087" v="2836" actId="20577"/>
          <ac:spMkLst>
            <pc:docMk/>
            <pc:sldMk cId="3025612787" sldId="266"/>
            <ac:spMk id="3" creationId="{26D6A097-F4DA-4E7B-A02B-0D1CE3418661}"/>
          </ac:spMkLst>
        </pc:spChg>
        <pc:spChg chg="add del">
          <ac:chgData name="Casey Sobecks" userId="2125034943959768" providerId="LiveId" clId="{9EBF2499-94D7-47BE-8842-0021C0137779}" dt="2021-05-03T18:54:54.907" v="1904"/>
          <ac:spMkLst>
            <pc:docMk/>
            <pc:sldMk cId="3025612787" sldId="266"/>
            <ac:spMk id="4" creationId="{6085648A-B997-4FD8-97DD-A630D9B07071}"/>
          </ac:spMkLst>
        </pc:spChg>
        <pc:spChg chg="add del">
          <ac:chgData name="Casey Sobecks" userId="2125034943959768" providerId="LiveId" clId="{9EBF2499-94D7-47BE-8842-0021C0137779}" dt="2021-05-03T18:57:28.819" v="2025" actId="478"/>
          <ac:spMkLst>
            <pc:docMk/>
            <pc:sldMk cId="3025612787" sldId="266"/>
            <ac:spMk id="5" creationId="{E29F8671-BDF1-4770-A367-74D626F29EA0}"/>
          </ac:spMkLst>
        </pc:spChg>
        <pc:picChg chg="add mod">
          <ac:chgData name="Casey Sobecks" userId="2125034943959768" providerId="LiveId" clId="{9EBF2499-94D7-47BE-8842-0021C0137779}" dt="2021-05-04T02:54:46.954" v="2837" actId="1076"/>
          <ac:picMkLst>
            <pc:docMk/>
            <pc:sldMk cId="3025612787" sldId="266"/>
            <ac:picMk id="7" creationId="{B16485B2-B509-4B63-87E8-1E3A87A637FF}"/>
          </ac:picMkLst>
        </pc:picChg>
      </pc:sldChg>
      <pc:sldChg chg="addSp delSp modSp new mod">
        <pc:chgData name="Casey Sobecks" userId="2125034943959768" providerId="LiveId" clId="{9EBF2499-94D7-47BE-8842-0021C0137779}" dt="2021-05-04T03:32:24.293" v="2980" actId="20577"/>
        <pc:sldMkLst>
          <pc:docMk/>
          <pc:sldMk cId="792463709" sldId="267"/>
        </pc:sldMkLst>
        <pc:spChg chg="mod">
          <ac:chgData name="Casey Sobecks" userId="2125034943959768" providerId="LiveId" clId="{9EBF2499-94D7-47BE-8842-0021C0137779}" dt="2021-05-03T18:55:43.952" v="1932" actId="20577"/>
          <ac:spMkLst>
            <pc:docMk/>
            <pc:sldMk cId="792463709" sldId="267"/>
            <ac:spMk id="2" creationId="{7C5464D3-AB53-4698-B046-0792FAE34CCC}"/>
          </ac:spMkLst>
        </pc:spChg>
        <pc:spChg chg="mod">
          <ac:chgData name="Casey Sobecks" userId="2125034943959768" providerId="LiveId" clId="{9EBF2499-94D7-47BE-8842-0021C0137779}" dt="2021-05-04T03:32:24.293" v="2980" actId="20577"/>
          <ac:spMkLst>
            <pc:docMk/>
            <pc:sldMk cId="792463709" sldId="267"/>
            <ac:spMk id="3" creationId="{13E3B023-5D5D-49DC-B5FF-853F730BE5EB}"/>
          </ac:spMkLst>
        </pc:spChg>
        <pc:picChg chg="add mod">
          <ac:chgData name="Casey Sobecks" userId="2125034943959768" providerId="LiveId" clId="{9EBF2499-94D7-47BE-8842-0021C0137779}" dt="2021-05-03T19:05:48.016" v="2477" actId="1076"/>
          <ac:picMkLst>
            <pc:docMk/>
            <pc:sldMk cId="792463709" sldId="267"/>
            <ac:picMk id="5" creationId="{B8EE2825-BA8D-430E-ACE1-DDBA7BCF5454}"/>
          </ac:picMkLst>
        </pc:picChg>
        <pc:picChg chg="add del mod">
          <ac:chgData name="Casey Sobecks" userId="2125034943959768" providerId="LiveId" clId="{9EBF2499-94D7-47BE-8842-0021C0137779}" dt="2021-05-04T02:51:19.597" v="2749" actId="478"/>
          <ac:picMkLst>
            <pc:docMk/>
            <pc:sldMk cId="792463709" sldId="267"/>
            <ac:picMk id="6" creationId="{5025A62E-01FD-45E0-B8C7-387FF62079F9}"/>
          </ac:picMkLst>
        </pc:picChg>
        <pc:picChg chg="add mod">
          <ac:chgData name="Casey Sobecks" userId="2125034943959768" providerId="LiveId" clId="{9EBF2499-94D7-47BE-8842-0021C0137779}" dt="2021-05-04T02:55:00.185" v="2838" actId="1076"/>
          <ac:picMkLst>
            <pc:docMk/>
            <pc:sldMk cId="792463709" sldId="267"/>
            <ac:picMk id="8" creationId="{D03DDB59-7161-4FE1-AAA8-057BEB47C767}"/>
          </ac:picMkLst>
        </pc:picChg>
      </pc:sldChg>
      <pc:sldChg chg="addSp modSp new mod">
        <pc:chgData name="Casey Sobecks" userId="2125034943959768" providerId="LiveId" clId="{9EBF2499-94D7-47BE-8842-0021C0137779}" dt="2021-05-04T02:50:05.469" v="2743" actId="1076"/>
        <pc:sldMkLst>
          <pc:docMk/>
          <pc:sldMk cId="3732662655" sldId="268"/>
        </pc:sldMkLst>
        <pc:spChg chg="mod">
          <ac:chgData name="Casey Sobecks" userId="2125034943959768" providerId="LiveId" clId="{9EBF2499-94D7-47BE-8842-0021C0137779}" dt="2021-05-03T19:01:09.022" v="2132" actId="20577"/>
          <ac:spMkLst>
            <pc:docMk/>
            <pc:sldMk cId="3732662655" sldId="268"/>
            <ac:spMk id="2" creationId="{BDB1E60F-C69F-46F2-9A09-A15D3E8ECF46}"/>
          </ac:spMkLst>
        </pc:spChg>
        <pc:spChg chg="mod">
          <ac:chgData name="Casey Sobecks" userId="2125034943959768" providerId="LiveId" clId="{9EBF2499-94D7-47BE-8842-0021C0137779}" dt="2021-05-03T19:05:31.337" v="2476" actId="20577"/>
          <ac:spMkLst>
            <pc:docMk/>
            <pc:sldMk cId="3732662655" sldId="268"/>
            <ac:spMk id="3" creationId="{2558E064-FEB8-4298-A20A-58E3B978E118}"/>
          </ac:spMkLst>
        </pc:spChg>
        <pc:picChg chg="add mod">
          <ac:chgData name="Casey Sobecks" userId="2125034943959768" providerId="LiveId" clId="{9EBF2499-94D7-47BE-8842-0021C0137779}" dt="2021-05-03T19:05:06.647" v="2365" actId="1076"/>
          <ac:picMkLst>
            <pc:docMk/>
            <pc:sldMk cId="3732662655" sldId="268"/>
            <ac:picMk id="5" creationId="{AEF6EBE8-359C-47A4-AF43-7A20A53E6BE2}"/>
          </ac:picMkLst>
        </pc:picChg>
        <pc:picChg chg="add mod">
          <ac:chgData name="Casey Sobecks" userId="2125034943959768" providerId="LiveId" clId="{9EBF2499-94D7-47BE-8842-0021C0137779}" dt="2021-05-04T02:50:05.469" v="2743" actId="1076"/>
          <ac:picMkLst>
            <pc:docMk/>
            <pc:sldMk cId="3732662655" sldId="268"/>
            <ac:picMk id="6" creationId="{3BFD428C-78FF-4141-996F-C507D44764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96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3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98154D-938E-4AD0-9E30-4AE19D820FA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90882A-8160-43A9-81AD-4C7FCEBE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scholarship.org/uc/item/8cc708c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A0-C89E-455B-99A3-16B080C07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Quantum Many Body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FD8F-CA2B-4306-A8DE-9901867B4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Sobecks</a:t>
            </a:r>
          </a:p>
        </p:txBody>
      </p:sp>
    </p:spTree>
    <p:extLst>
      <p:ext uri="{BB962C8B-B14F-4D97-AF65-F5344CB8AC3E}">
        <p14:creationId xmlns:p14="http://schemas.microsoft.com/office/powerpoint/2010/main" val="58247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EEEC-CE59-4B25-A06D-9AF21967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A097-F4DA-4E7B-A02B-0D1CE341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energy found to be (-2.127+0j) [3]</a:t>
            </a:r>
          </a:p>
          <a:p>
            <a:r>
              <a:rPr lang="en-US" dirty="0"/>
              <a:t>This puts the relative error at a minimum of 0.065</a:t>
            </a:r>
          </a:p>
          <a:p>
            <a:r>
              <a:rPr lang="en-US" dirty="0"/>
              <a:t>The code used took too long at N=14, so opted for N=12</a:t>
            </a:r>
          </a:p>
          <a:p>
            <a:pPr lvl="1"/>
            <a:r>
              <a:rPr lang="en-US" dirty="0"/>
              <a:t>Output: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485B2-B509-4B63-87E8-1E3A87A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5" y="3134643"/>
            <a:ext cx="3583035" cy="5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64D3-AB53-4698-B046-0792FAE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B023-5D5D-49DC-B5FF-853F730B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64469" cy="4351337"/>
          </a:xfrm>
        </p:spPr>
        <p:txBody>
          <a:bodyPr/>
          <a:lstStyle/>
          <a:p>
            <a:r>
              <a:rPr lang="en-US" dirty="0"/>
              <a:t>Goal: recreate top figure</a:t>
            </a:r>
          </a:p>
          <a:p>
            <a:r>
              <a:rPr lang="en-US" dirty="0"/>
              <a:t>Result: bottom figure</a:t>
            </a:r>
          </a:p>
          <a:p>
            <a:r>
              <a:rPr lang="en-US" dirty="0"/>
              <a:t>Relative error ≈ 0.065+0j</a:t>
            </a:r>
          </a:p>
          <a:p>
            <a:r>
              <a:rPr lang="en-US" dirty="0"/>
              <a:t>Improvements: utilizing </a:t>
            </a:r>
            <a:r>
              <a:rPr lang="en-US" dirty="0" err="1"/>
              <a:t>autodifferentiator</a:t>
            </a:r>
            <a:r>
              <a:rPr lang="en-US" dirty="0"/>
              <a:t> (</a:t>
            </a:r>
            <a:r>
              <a:rPr lang="en-US" dirty="0" err="1"/>
              <a:t>jax</a:t>
            </a:r>
            <a:r>
              <a:rPr lang="en-US" dirty="0"/>
              <a:t>); setting E/N to starting value; using a variable learning </a:t>
            </a:r>
            <a:r>
              <a:rPr lang="en-US"/>
              <a:t>rate; letting </a:t>
            </a:r>
            <a:r>
              <a:rPr lang="en-US" dirty="0"/>
              <a:t>code run longer;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E2825-BA8D-430E-ACE1-DDBA7BCF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77" y="365760"/>
            <a:ext cx="6172200" cy="2457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DDB59-7161-4FE1-AAA8-057BEB47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77" y="3196829"/>
            <a:ext cx="6237306" cy="26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2FF9AD-DFFB-4B38-9CBC-8265243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073E3-EFB1-43E9-881C-F9958859A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153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968A-C61B-4564-A4A9-F4E6A1FB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45C1-0C8C-427A-BD5D-94FA45DB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Lindsey, M. (2019). The Quantum Many-Body Problem: Methods and Analysis. UC Berkeley. ProQuest ID: Lindsey_berkeley_0028E_19068. Merritt ID: ark:/13030/m53r60m7. Retrieved from </a:t>
            </a:r>
            <a:r>
              <a:rPr lang="en-US" dirty="0">
                <a:hlinkClick r:id="rId2"/>
              </a:rPr>
              <a:t>https://escholarship.org/uc/item/8cc708cd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Carleo</a:t>
            </a:r>
            <a:r>
              <a:rPr lang="en-US" dirty="0"/>
              <a:t>, G. &amp; Troyer, M. Solving the Quantum Many-Body Problem with </a:t>
            </a:r>
            <a:r>
              <a:rPr lang="en-US" dirty="0" err="1"/>
              <a:t>Aritificial</a:t>
            </a:r>
            <a:r>
              <a:rPr lang="en-US" dirty="0"/>
              <a:t> Neural Networks. arXiv:1606.02318 [</a:t>
            </a:r>
            <a:r>
              <a:rPr lang="en-US" dirty="0" err="1"/>
              <a:t>cond-mat.dis-nn</a:t>
            </a:r>
            <a:r>
              <a:rPr lang="en-US" dirty="0"/>
              <a:t>] (2016).</a:t>
            </a:r>
          </a:p>
          <a:p>
            <a:r>
              <a:rPr lang="en-US" dirty="0"/>
              <a:t>[3] </a:t>
            </a:r>
            <a:r>
              <a:rPr lang="en-US" dirty="0" err="1"/>
              <a:t>Carleo</a:t>
            </a:r>
            <a:r>
              <a:rPr lang="en-US" dirty="0"/>
              <a:t>, G. Personal Communications (2021).</a:t>
            </a:r>
          </a:p>
          <a:p>
            <a:r>
              <a:rPr lang="en-US" dirty="0"/>
              <a:t>[4] Deng, D., </a:t>
            </a:r>
            <a:r>
              <a:rPr lang="en-US" dirty="0" err="1"/>
              <a:t>Xiaopeng</a:t>
            </a:r>
            <a:r>
              <a:rPr lang="en-US" dirty="0"/>
              <a:t>, L., &amp; </a:t>
            </a:r>
            <a:r>
              <a:rPr lang="en-US" dirty="0" err="1"/>
              <a:t>Sarma</a:t>
            </a:r>
            <a:r>
              <a:rPr lang="en-US" dirty="0"/>
              <a:t>, S. D. Machine learning topological states.  arXiv:1609.09060v2 [</a:t>
            </a:r>
            <a:r>
              <a:rPr lang="en-US" dirty="0" err="1"/>
              <a:t>cond-mat.dis-nn</a:t>
            </a:r>
            <a:r>
              <a:rPr lang="en-US" dirty="0"/>
              <a:t>] (2017).</a:t>
            </a:r>
          </a:p>
        </p:txBody>
      </p:sp>
    </p:spTree>
    <p:extLst>
      <p:ext uri="{BB962C8B-B14F-4D97-AF65-F5344CB8AC3E}">
        <p14:creationId xmlns:p14="http://schemas.microsoft.com/office/powerpoint/2010/main" val="7360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B9667-91EA-426F-97BE-0CD0DE93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4579C-F8B4-4D2D-96FC-3400CD39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Model/Implementation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Benchmarking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Discussion/Questions</a:t>
            </a:r>
          </a:p>
        </p:txBody>
      </p:sp>
    </p:spTree>
    <p:extLst>
      <p:ext uri="{BB962C8B-B14F-4D97-AF65-F5344CB8AC3E}">
        <p14:creationId xmlns:p14="http://schemas.microsoft.com/office/powerpoint/2010/main" val="29778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70D0-8D36-4B3D-BB51-A8F6364F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5D49-9AB1-4355-9B7E-1566C91F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Many-Body Problem covers many fields and areas of research in physics.</a:t>
            </a:r>
          </a:p>
          <a:p>
            <a:r>
              <a:rPr lang="en-US" dirty="0"/>
              <a:t>General definition: “the problem of predicting the properties of systems of several quantum particles from the first principles of quantum mechanic” [1]</a:t>
            </a:r>
          </a:p>
          <a:p>
            <a:r>
              <a:rPr lang="en-US" dirty="0"/>
              <a:t>Examples: Superconductors, superfluidity, nuclear structures, molecular &amp; atomic physics</a:t>
            </a:r>
          </a:p>
          <a:p>
            <a:r>
              <a:rPr lang="en-US" dirty="0"/>
              <a:t>For this project, will be following the work of </a:t>
            </a:r>
            <a:r>
              <a:rPr lang="en-US" dirty="0" err="1"/>
              <a:t>Carleo</a:t>
            </a:r>
            <a:r>
              <a:rPr lang="en-US" dirty="0"/>
              <a:t>, G. &amp; Troyer, M. [2]</a:t>
            </a:r>
          </a:p>
          <a:p>
            <a:pPr lvl="1"/>
            <a:r>
              <a:rPr lang="en-US" dirty="0"/>
              <a:t>“Solving the Quantum Many-Body Problem with Artificial Neural Networks”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C85-086C-4E73-8795-AED78488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4CDF-3FDC-449B-BBB0-FFBF196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System: N discrete-valued degrees of freedom, spin ½ </a:t>
            </a:r>
          </a:p>
          <a:p>
            <a:r>
              <a:rPr lang="en-US" dirty="0"/>
              <a:t>Structure: Restricted Boltzmann machine [2]</a:t>
            </a:r>
          </a:p>
          <a:p>
            <a:r>
              <a:rPr lang="en-US" dirty="0"/>
              <a:t>M=α*N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6E0684C-6BE3-45D8-9C57-47467604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6" y="2703836"/>
            <a:ext cx="5971045" cy="39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9C5C4A-720A-4B9F-82FC-11794237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08212-BCAE-4093-9ECF-381DFC61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variational expression the RBM is </a:t>
            </a:r>
          </a:p>
          <a:p>
            <a:r>
              <a:rPr lang="en-US" dirty="0"/>
              <a:t>Simplified:</a:t>
            </a:r>
          </a:p>
          <a:p>
            <a:r>
              <a:rPr lang="en-US" dirty="0"/>
              <a:t>with </a:t>
            </a:r>
          </a:p>
          <a:p>
            <a:r>
              <a:rPr lang="en-US" dirty="0"/>
              <a:t>Define the weights as W={a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} (should be complex values)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E09F2-A5E7-4109-9DF4-46FD4E8C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44" y="1828800"/>
            <a:ext cx="4117196" cy="638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301A5-954C-4531-922F-C1EDA69A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58" y="2305300"/>
            <a:ext cx="3310001" cy="437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E952C-7A13-4D85-A91E-07995F73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045" y="2750082"/>
            <a:ext cx="2170197" cy="5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4C94-FD15-416F-990A-2F0F8C47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0BA5D-3C9D-4357-B50E-0BBD6924F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Transverse-field </a:t>
            </a:r>
            <a:r>
              <a:rPr lang="en-US" dirty="0" err="1"/>
              <a:t>Ising</a:t>
            </a:r>
            <a:r>
              <a:rPr lang="en-US" dirty="0"/>
              <a:t> Hamiltonian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94FCF0-5993-4A59-98C7-1275137D6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Anti-ferromagnetic Heisenberg Hamiltonian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C4724-7799-44F9-BC3A-CF9AE530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02" y="2327608"/>
            <a:ext cx="3069036" cy="67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8432F-0E79-406C-A577-C4803EA6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7" y="2468477"/>
            <a:ext cx="3922797" cy="675776"/>
          </a:xfrm>
          <a:prstGeom prst="rect">
            <a:avLst/>
          </a:prstGeom>
        </p:spPr>
      </p:pic>
      <p:pic>
        <p:nvPicPr>
          <p:cNvPr id="11" name="Picture 10" descr="Source: [4]">
            <a:extLst>
              <a:ext uri="{FF2B5EF4-FFF2-40B4-BE49-F238E27FC236}">
                <a16:creationId xmlns:a16="http://schemas.microsoft.com/office/drawing/2014/main" id="{5C0CD2F8-D911-4918-B12D-F5A06431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1" y="3339025"/>
            <a:ext cx="5734850" cy="3153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19498-11AE-4D85-B790-A080B5544995}"/>
              </a:ext>
            </a:extLst>
          </p:cNvPr>
          <p:cNvSpPr txBox="1"/>
          <p:nvPr/>
        </p:nvSpPr>
        <p:spPr>
          <a:xfrm>
            <a:off x="1261872" y="631761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[4]</a:t>
            </a:r>
          </a:p>
        </p:txBody>
      </p:sp>
    </p:spTree>
    <p:extLst>
      <p:ext uri="{BB962C8B-B14F-4D97-AF65-F5344CB8AC3E}">
        <p14:creationId xmlns:p14="http://schemas.microsoft.com/office/powerpoint/2010/main" val="36035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0C9-E651-4D3A-94DF-74071E14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BFA8-5D0C-40E1-91D4-50C461C7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Stochastic Method</a:t>
            </a:r>
          </a:p>
          <a:p>
            <a:r>
              <a:rPr lang="en-US" dirty="0"/>
              <a:t>Want 		          so, define  </a:t>
            </a:r>
          </a:p>
          <a:p>
            <a:r>
              <a:rPr lang="en-US" dirty="0"/>
              <a:t>Need derivatives with respect to the weights.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these, can update each weight (ex: a=a-</a:t>
            </a:r>
            <a:r>
              <a:rPr lang="el-GR" dirty="0"/>
              <a:t>νσ</a:t>
            </a:r>
            <a:r>
              <a:rPr lang="en-US" baseline="-25000" dirty="0" err="1"/>
              <a:t>i</a:t>
            </a:r>
            <a:r>
              <a:rPr lang="en-US" baseline="30000" dirty="0" err="1"/>
              <a:t>z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0B3AA-11DA-4891-84DF-753E3A0B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31" y="2327859"/>
            <a:ext cx="1435481" cy="303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BC735-91F2-4E11-9495-F4C9E8F8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66" y="2128690"/>
            <a:ext cx="2057150" cy="690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14160E-69D1-4A7F-AAE9-31353725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110" y="3210050"/>
            <a:ext cx="3746727" cy="495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2C286D-B5C0-45EB-808E-ACDAE7A4A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192" y="3165946"/>
            <a:ext cx="2170197" cy="526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EC23A-0988-4E7F-B10A-E378605FE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110" y="3829532"/>
            <a:ext cx="3746727" cy="16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F536-5142-4BDE-9F3C-B02DBFA8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0F28-061B-48C2-A77C-BBE2AA9C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state using equation [2]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minimize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F7D8-15A5-4DDF-841C-4E91EA93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2273067"/>
            <a:ext cx="4118784" cy="76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B321-2E15-437B-A690-4AB7E4C7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20" y="3712130"/>
            <a:ext cx="2307155" cy="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E60F-C69F-46F2-9A09-A15D3E8E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E064-FEB8-4298-A20A-58E3B978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shows energy of system over iterations.</a:t>
            </a:r>
          </a:p>
          <a:p>
            <a:r>
              <a:rPr lang="en-US" dirty="0"/>
              <a:t>For N=14 took about 6 hours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EBE8-359C-47A4-AF43-7A20A53E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83" y="2611160"/>
            <a:ext cx="2418714" cy="283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428C-78FF-4141-996F-C507D447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768" y="2266601"/>
            <a:ext cx="6083974" cy="39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2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110</TotalTime>
  <Words>465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The Quantum Many Body Problem</vt:lpstr>
      <vt:lpstr>Outline</vt:lpstr>
      <vt:lpstr>Background</vt:lpstr>
      <vt:lpstr>Model/Implementation</vt:lpstr>
      <vt:lpstr>Model/Implementation</vt:lpstr>
      <vt:lpstr>Model/Implementation</vt:lpstr>
      <vt:lpstr>Model/Implementation</vt:lpstr>
      <vt:lpstr>Model/Implementation</vt:lpstr>
      <vt:lpstr>Model/Implementation</vt:lpstr>
      <vt:lpstr>Benchmarking</vt:lpstr>
      <vt:lpstr>Results</vt:lpstr>
      <vt:lpstr>Discussion &amp;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Quantum Many Body Problem</dc:title>
  <dc:creator>Casey Sobecks</dc:creator>
  <cp:lastModifiedBy>Casey Sobecks</cp:lastModifiedBy>
  <cp:revision>1</cp:revision>
  <dcterms:created xsi:type="dcterms:W3CDTF">2021-05-03T17:57:01Z</dcterms:created>
  <dcterms:modified xsi:type="dcterms:W3CDTF">2021-05-04T03:32:49Z</dcterms:modified>
</cp:coreProperties>
</file>