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7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8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notesSlides/notesSlide9.xml" ContentType="application/vnd.openxmlformats-officedocument.presentationml.notesSlide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notesSlides/notesSlide10.xml" ContentType="application/vnd.openxmlformats-officedocument.presentationml.notesSlide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94.xml" ContentType="application/vnd.openxmlformats-officedocument.presentationml.tags+xml"/>
  <Override PartName="/ppt/notesSlides/notesSlide13.xml" ContentType="application/vnd.openxmlformats-officedocument.presentationml.notesSlide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notesSlides/notesSlide14.xml" ContentType="application/vnd.openxmlformats-officedocument.presentationml.notesSlide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notesSlides/notesSlide15.xml" ContentType="application/vnd.openxmlformats-officedocument.presentationml.notesSlide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notesSlides/notesSlide16.xml" ContentType="application/vnd.openxmlformats-officedocument.presentationml.notesSlide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notesSlides/notesSlide17.xml" ContentType="application/vnd.openxmlformats-officedocument.presentationml.notesSlide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notesSlides/notesSlide18.xml" ContentType="application/vnd.openxmlformats-officedocument.presentationml.notesSlide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notesSlides/notesSlide19.xml" ContentType="application/vnd.openxmlformats-officedocument.presentationml.notesSlide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notesSlides/notesSlide20.xml" ContentType="application/vnd.openxmlformats-officedocument.presentationml.notesSlide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notesSlides/notesSlide21.xml" ContentType="application/vnd.openxmlformats-officedocument.presentationml.notesSlide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notesSlides/notesSlide22.xml" ContentType="application/vnd.openxmlformats-officedocument.presentationml.notesSlide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notesSlides/notesSlide23.xml" ContentType="application/vnd.openxmlformats-officedocument.presentationml.notesSlide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notesSlides/notesSlide24.xml" ContentType="application/vnd.openxmlformats-officedocument.presentationml.notesSlide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notesSlides/notesSlide25.xml" ContentType="application/vnd.openxmlformats-officedocument.presentationml.notesSlide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notesSlides/notesSlide26.xml" ContentType="application/vnd.openxmlformats-officedocument.presentationml.notesSlide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notesSlides/notesSlide27.xml" ContentType="application/vnd.openxmlformats-officedocument.presentationml.notesSlide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notesSlides/notesSlide28.xml" ContentType="application/vnd.openxmlformats-officedocument.presentationml.notesSlide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notesSlides/notesSlide29.xml" ContentType="application/vnd.openxmlformats-officedocument.presentationml.notesSlide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notesSlides/notesSlide30.xml" ContentType="application/vnd.openxmlformats-officedocument.presentationml.notesSlide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notesSlides/notesSlide31.xml" ContentType="application/vnd.openxmlformats-officedocument.presentationml.notesSlide+xml"/>
  <Override PartName="/ppt/tags/tag1959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notesSlides/notesSlide32.xml" ContentType="application/vnd.openxmlformats-officedocument.presentationml.notesSlide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0.xml" ContentType="application/vnd.openxmlformats-officedocument.presentationml.tags+xml"/>
  <Override PartName="/ppt/notesSlides/notesSlide33.xml" ContentType="application/vnd.openxmlformats-officedocument.presentationml.notesSlide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notesSlides/notesSlide34.xml" ContentType="application/vnd.openxmlformats-officedocument.presentationml.notesSlide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notesSlides/notesSlide35.xml" ContentType="application/vnd.openxmlformats-officedocument.presentationml.notesSlide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notesSlides/notesSlide36.xml" ContentType="application/vnd.openxmlformats-officedocument.presentationml.notesSlide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tags/tag2709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notesSlides/notesSlide37.xml" ContentType="application/vnd.openxmlformats-officedocument.presentationml.notesSlide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notesSlides/notesSlide38.xml" ContentType="application/vnd.openxmlformats-officedocument.presentationml.notesSlide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notesSlides/notesSlide39.xml" ContentType="application/vnd.openxmlformats-officedocument.presentationml.notesSlide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tags/tag3079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tags/tag3119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0.xml" ContentType="application/vnd.openxmlformats-officedocument.presentationml.tags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notesSlides/notesSlide40.xml" ContentType="application/vnd.openxmlformats-officedocument.presentationml.notesSlide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ppt/tags/tag3216.xml" ContentType="application/vnd.openxmlformats-officedocument.presentationml.tags+xml"/>
  <Override PartName="/ppt/tags/tag3217.xml" ContentType="application/vnd.openxmlformats-officedocument.presentationml.tags+xml"/>
  <Override PartName="/ppt/tags/tag3218.xml" ContentType="application/vnd.openxmlformats-officedocument.presentationml.tags+xml"/>
  <Override PartName="/ppt/tags/tag3219.xml" ContentType="application/vnd.openxmlformats-officedocument.presentationml.tags+xml"/>
  <Override PartName="/ppt/tags/tag3220.xml" ContentType="application/vnd.openxmlformats-officedocument.presentationml.tags+xml"/>
  <Override PartName="/ppt/tags/tag3221.xml" ContentType="application/vnd.openxmlformats-officedocument.presentationml.tags+xml"/>
  <Override PartName="/ppt/tags/tag3222.xml" ContentType="application/vnd.openxmlformats-officedocument.presentationml.tags+xml"/>
  <Override PartName="/ppt/tags/tag3223.xml" ContentType="application/vnd.openxmlformats-officedocument.presentationml.tags+xml"/>
  <Override PartName="/ppt/tags/tag3224.xml" ContentType="application/vnd.openxmlformats-officedocument.presentationml.tags+xml"/>
  <Override PartName="/ppt/tags/tag3225.xml" ContentType="application/vnd.openxmlformats-officedocument.presentationml.tags+xml"/>
  <Override PartName="/ppt/tags/tag3226.xml" ContentType="application/vnd.openxmlformats-officedocument.presentationml.tags+xml"/>
  <Override PartName="/ppt/tags/tag3227.xml" ContentType="application/vnd.openxmlformats-officedocument.presentationml.tags+xml"/>
  <Override PartName="/ppt/tags/tag3228.xml" ContentType="application/vnd.openxmlformats-officedocument.presentationml.tags+xml"/>
  <Override PartName="/ppt/tags/tag3229.xml" ContentType="application/vnd.openxmlformats-officedocument.presentationml.tags+xml"/>
  <Override PartName="/ppt/tags/tag3230.xml" ContentType="application/vnd.openxmlformats-officedocument.presentationml.tags+xml"/>
  <Override PartName="/ppt/tags/tag3231.xml" ContentType="application/vnd.openxmlformats-officedocument.presentationml.tags+xml"/>
  <Override PartName="/ppt/tags/tag3232.xml" ContentType="application/vnd.openxmlformats-officedocument.presentationml.tags+xml"/>
  <Override PartName="/ppt/tags/tag3233.xml" ContentType="application/vnd.openxmlformats-officedocument.presentationml.tags+xml"/>
  <Override PartName="/ppt/tags/tag3234.xml" ContentType="application/vnd.openxmlformats-officedocument.presentationml.tags+xml"/>
  <Override PartName="/ppt/tags/tag3235.xml" ContentType="application/vnd.openxmlformats-officedocument.presentationml.tags+xml"/>
  <Override PartName="/ppt/tags/tag3236.xml" ContentType="application/vnd.openxmlformats-officedocument.presentationml.tags+xml"/>
  <Override PartName="/ppt/tags/tag3237.xml" ContentType="application/vnd.openxmlformats-officedocument.presentationml.tags+xml"/>
  <Override PartName="/ppt/tags/tag3238.xml" ContentType="application/vnd.openxmlformats-officedocument.presentationml.tags+xml"/>
  <Override PartName="/ppt/tags/tag3239.xml" ContentType="application/vnd.openxmlformats-officedocument.presentationml.tags+xml"/>
  <Override PartName="/ppt/tags/tag3240.xml" ContentType="application/vnd.openxmlformats-officedocument.presentationml.tags+xml"/>
  <Override PartName="/ppt/tags/tag3241.xml" ContentType="application/vnd.openxmlformats-officedocument.presentationml.tags+xml"/>
  <Override PartName="/ppt/tags/tag3242.xml" ContentType="application/vnd.openxmlformats-officedocument.presentationml.tags+xml"/>
  <Override PartName="/ppt/tags/tag3243.xml" ContentType="application/vnd.openxmlformats-officedocument.presentationml.tags+xml"/>
  <Override PartName="/ppt/tags/tag3244.xml" ContentType="application/vnd.openxmlformats-officedocument.presentationml.tags+xml"/>
  <Override PartName="/ppt/tags/tag3245.xml" ContentType="application/vnd.openxmlformats-officedocument.presentationml.tags+xml"/>
  <Override PartName="/ppt/tags/tag3246.xml" ContentType="application/vnd.openxmlformats-officedocument.presentationml.tags+xml"/>
  <Override PartName="/ppt/tags/tag3247.xml" ContentType="application/vnd.openxmlformats-officedocument.presentationml.tags+xml"/>
  <Override PartName="/ppt/tags/tag3248.xml" ContentType="application/vnd.openxmlformats-officedocument.presentationml.tags+xml"/>
  <Override PartName="/ppt/tags/tag3249.xml" ContentType="application/vnd.openxmlformats-officedocument.presentationml.tags+xml"/>
  <Override PartName="/ppt/tags/tag3250.xml" ContentType="application/vnd.openxmlformats-officedocument.presentationml.tags+xml"/>
  <Override PartName="/ppt/tags/tag3251.xml" ContentType="application/vnd.openxmlformats-officedocument.presentationml.tags+xml"/>
  <Override PartName="/ppt/tags/tag3252.xml" ContentType="application/vnd.openxmlformats-officedocument.presentationml.tags+xml"/>
  <Override PartName="/ppt/tags/tag3253.xml" ContentType="application/vnd.openxmlformats-officedocument.presentationml.tags+xml"/>
  <Override PartName="/ppt/tags/tag3254.xml" ContentType="application/vnd.openxmlformats-officedocument.presentationml.tags+xml"/>
  <Override PartName="/ppt/tags/tag3255.xml" ContentType="application/vnd.openxmlformats-officedocument.presentationml.tags+xml"/>
  <Override PartName="/ppt/tags/tag3256.xml" ContentType="application/vnd.openxmlformats-officedocument.presentationml.tags+xml"/>
  <Override PartName="/ppt/tags/tag3257.xml" ContentType="application/vnd.openxmlformats-officedocument.presentationml.tags+xml"/>
  <Override PartName="/ppt/tags/tag3258.xml" ContentType="application/vnd.openxmlformats-officedocument.presentationml.tags+xml"/>
  <Override PartName="/ppt/tags/tag3259.xml" ContentType="application/vnd.openxmlformats-officedocument.presentationml.tags+xml"/>
  <Override PartName="/ppt/tags/tag3260.xml" ContentType="application/vnd.openxmlformats-officedocument.presentationml.tags+xml"/>
  <Override PartName="/ppt/tags/tag3261.xml" ContentType="application/vnd.openxmlformats-officedocument.presentationml.tags+xml"/>
  <Override PartName="/ppt/tags/tag3262.xml" ContentType="application/vnd.openxmlformats-officedocument.presentationml.tags+xml"/>
  <Override PartName="/ppt/tags/tag3263.xml" ContentType="application/vnd.openxmlformats-officedocument.presentationml.tags+xml"/>
  <Override PartName="/ppt/tags/tag3264.xml" ContentType="application/vnd.openxmlformats-officedocument.presentationml.tags+xml"/>
  <Override PartName="/ppt/tags/tag3265.xml" ContentType="application/vnd.openxmlformats-officedocument.presentationml.tags+xml"/>
  <Override PartName="/ppt/tags/tag3266.xml" ContentType="application/vnd.openxmlformats-officedocument.presentationml.tags+xml"/>
  <Override PartName="/ppt/tags/tag3267.xml" ContentType="application/vnd.openxmlformats-officedocument.presentationml.tags+xml"/>
  <Override PartName="/ppt/tags/tag3268.xml" ContentType="application/vnd.openxmlformats-officedocument.presentationml.tags+xml"/>
  <Override PartName="/ppt/tags/tag3269.xml" ContentType="application/vnd.openxmlformats-officedocument.presentationml.tags+xml"/>
  <Override PartName="/ppt/tags/tag3270.xml" ContentType="application/vnd.openxmlformats-officedocument.presentationml.tags+xml"/>
  <Override PartName="/ppt/tags/tag3271.xml" ContentType="application/vnd.openxmlformats-officedocument.presentationml.tags+xml"/>
  <Override PartName="/ppt/tags/tag3272.xml" ContentType="application/vnd.openxmlformats-officedocument.presentationml.tags+xml"/>
  <Override PartName="/ppt/tags/tag3273.xml" ContentType="application/vnd.openxmlformats-officedocument.presentationml.tags+xml"/>
  <Override PartName="/ppt/tags/tag3274.xml" ContentType="application/vnd.openxmlformats-officedocument.presentationml.tags+xml"/>
  <Override PartName="/ppt/tags/tag3275.xml" ContentType="application/vnd.openxmlformats-officedocument.presentationml.tags+xml"/>
  <Override PartName="/ppt/tags/tag3276.xml" ContentType="application/vnd.openxmlformats-officedocument.presentationml.tags+xml"/>
  <Override PartName="/ppt/tags/tag3277.xml" ContentType="application/vnd.openxmlformats-officedocument.presentationml.tags+xml"/>
  <Override PartName="/ppt/tags/tag3278.xml" ContentType="application/vnd.openxmlformats-officedocument.presentationml.tags+xml"/>
  <Override PartName="/ppt/tags/tag3279.xml" ContentType="application/vnd.openxmlformats-officedocument.presentationml.tags+xml"/>
  <Override PartName="/ppt/tags/tag3280.xml" ContentType="application/vnd.openxmlformats-officedocument.presentationml.tags+xml"/>
  <Override PartName="/ppt/tags/tag3281.xml" ContentType="application/vnd.openxmlformats-officedocument.presentationml.tags+xml"/>
  <Override PartName="/ppt/tags/tag3282.xml" ContentType="application/vnd.openxmlformats-officedocument.presentationml.tags+xml"/>
  <Override PartName="/ppt/tags/tag3283.xml" ContentType="application/vnd.openxmlformats-officedocument.presentationml.tags+xml"/>
  <Override PartName="/ppt/tags/tag3284.xml" ContentType="application/vnd.openxmlformats-officedocument.presentationml.tags+xml"/>
  <Override PartName="/ppt/tags/tag3285.xml" ContentType="application/vnd.openxmlformats-officedocument.presentationml.tags+xml"/>
  <Override PartName="/ppt/tags/tag3286.xml" ContentType="application/vnd.openxmlformats-officedocument.presentationml.tags+xml"/>
  <Override PartName="/ppt/tags/tag3287.xml" ContentType="application/vnd.openxmlformats-officedocument.presentationml.tags+xml"/>
  <Override PartName="/ppt/tags/tag3288.xml" ContentType="application/vnd.openxmlformats-officedocument.presentationml.tags+xml"/>
  <Override PartName="/ppt/tags/tag3289.xml" ContentType="application/vnd.openxmlformats-officedocument.presentationml.tags+xml"/>
  <Override PartName="/ppt/tags/tag3290.xml" ContentType="application/vnd.openxmlformats-officedocument.presentationml.tags+xml"/>
  <Override PartName="/ppt/tags/tag3291.xml" ContentType="application/vnd.openxmlformats-officedocument.presentationml.tags+xml"/>
  <Override PartName="/ppt/tags/tag3292.xml" ContentType="application/vnd.openxmlformats-officedocument.presentationml.tags+xml"/>
  <Override PartName="/ppt/tags/tag3293.xml" ContentType="application/vnd.openxmlformats-officedocument.presentationml.tags+xml"/>
  <Override PartName="/ppt/tags/tag3294.xml" ContentType="application/vnd.openxmlformats-officedocument.presentationml.tags+xml"/>
  <Override PartName="/ppt/tags/tag3295.xml" ContentType="application/vnd.openxmlformats-officedocument.presentationml.tags+xml"/>
  <Override PartName="/ppt/tags/tag3296.xml" ContentType="application/vnd.openxmlformats-officedocument.presentationml.tags+xml"/>
  <Override PartName="/ppt/tags/tag3297.xml" ContentType="application/vnd.openxmlformats-officedocument.presentationml.tags+xml"/>
  <Override PartName="/ppt/tags/tag3298.xml" ContentType="application/vnd.openxmlformats-officedocument.presentationml.tags+xml"/>
  <Override PartName="/ppt/tags/tag3299.xml" ContentType="application/vnd.openxmlformats-officedocument.presentationml.tags+xml"/>
  <Override PartName="/ppt/tags/tag3300.xml" ContentType="application/vnd.openxmlformats-officedocument.presentationml.tags+xml"/>
  <Override PartName="/ppt/tags/tag3301.xml" ContentType="application/vnd.openxmlformats-officedocument.presentationml.tags+xml"/>
  <Override PartName="/ppt/tags/tag3302.xml" ContentType="application/vnd.openxmlformats-officedocument.presentationml.tags+xml"/>
  <Override PartName="/ppt/tags/tag3303.xml" ContentType="application/vnd.openxmlformats-officedocument.presentationml.tags+xml"/>
  <Override PartName="/ppt/tags/tag3304.xml" ContentType="application/vnd.openxmlformats-officedocument.presentationml.tags+xml"/>
  <Override PartName="/ppt/tags/tag3305.xml" ContentType="application/vnd.openxmlformats-officedocument.presentationml.tags+xml"/>
  <Override PartName="/ppt/tags/tag3306.xml" ContentType="application/vnd.openxmlformats-officedocument.presentationml.tags+xml"/>
  <Override PartName="/ppt/tags/tag3307.xml" ContentType="application/vnd.openxmlformats-officedocument.presentationml.tags+xml"/>
  <Override PartName="/ppt/tags/tag3308.xml" ContentType="application/vnd.openxmlformats-officedocument.presentationml.tags+xml"/>
  <Override PartName="/ppt/tags/tag3309.xml" ContentType="application/vnd.openxmlformats-officedocument.presentationml.tags+xml"/>
  <Override PartName="/ppt/tags/tag3310.xml" ContentType="application/vnd.openxmlformats-officedocument.presentationml.tags+xml"/>
  <Override PartName="/ppt/tags/tag3311.xml" ContentType="application/vnd.openxmlformats-officedocument.presentationml.tags+xml"/>
  <Override PartName="/ppt/tags/tag3312.xml" ContentType="application/vnd.openxmlformats-officedocument.presentationml.tags+xml"/>
  <Override PartName="/ppt/tags/tag3313.xml" ContentType="application/vnd.openxmlformats-officedocument.presentationml.tags+xml"/>
  <Override PartName="/ppt/tags/tag3314.xml" ContentType="application/vnd.openxmlformats-officedocument.presentationml.tags+xml"/>
  <Override PartName="/ppt/tags/tag3315.xml" ContentType="application/vnd.openxmlformats-officedocument.presentationml.tags+xml"/>
  <Override PartName="/ppt/tags/tag3316.xml" ContentType="application/vnd.openxmlformats-officedocument.presentationml.tags+xml"/>
  <Override PartName="/ppt/tags/tag3317.xml" ContentType="application/vnd.openxmlformats-officedocument.presentationml.tags+xml"/>
  <Override PartName="/ppt/tags/tag3318.xml" ContentType="application/vnd.openxmlformats-officedocument.presentationml.tags+xml"/>
  <Override PartName="/ppt/tags/tag3319.xml" ContentType="application/vnd.openxmlformats-officedocument.presentationml.tags+xml"/>
  <Override PartName="/ppt/tags/tag3320.xml" ContentType="application/vnd.openxmlformats-officedocument.presentationml.tags+xml"/>
  <Override PartName="/ppt/tags/tag3321.xml" ContentType="application/vnd.openxmlformats-officedocument.presentationml.tags+xml"/>
  <Override PartName="/ppt/tags/tag3322.xml" ContentType="application/vnd.openxmlformats-officedocument.presentationml.tags+xml"/>
  <Override PartName="/ppt/tags/tag3323.xml" ContentType="application/vnd.openxmlformats-officedocument.presentationml.tags+xml"/>
  <Override PartName="/ppt/tags/tag3324.xml" ContentType="application/vnd.openxmlformats-officedocument.presentationml.tags+xml"/>
  <Override PartName="/ppt/tags/tag3325.xml" ContentType="application/vnd.openxmlformats-officedocument.presentationml.tags+xml"/>
  <Override PartName="/ppt/tags/tag3326.xml" ContentType="application/vnd.openxmlformats-officedocument.presentationml.tags+xml"/>
  <Override PartName="/ppt/tags/tag3327.xml" ContentType="application/vnd.openxmlformats-officedocument.presentationml.tags+xml"/>
  <Override PartName="/ppt/tags/tag3328.xml" ContentType="application/vnd.openxmlformats-officedocument.presentationml.tags+xml"/>
  <Override PartName="/ppt/tags/tag3329.xml" ContentType="application/vnd.openxmlformats-officedocument.presentationml.tags+xml"/>
  <Override PartName="/ppt/tags/tag3330.xml" ContentType="application/vnd.openxmlformats-officedocument.presentationml.tags+xml"/>
  <Override PartName="/ppt/tags/tag3331.xml" ContentType="application/vnd.openxmlformats-officedocument.presentationml.tags+xml"/>
  <Override PartName="/ppt/tags/tag3332.xml" ContentType="application/vnd.openxmlformats-officedocument.presentationml.tags+xml"/>
  <Override PartName="/ppt/tags/tag3333.xml" ContentType="application/vnd.openxmlformats-officedocument.presentationml.tags+xml"/>
  <Override PartName="/ppt/tags/tag3334.xml" ContentType="application/vnd.openxmlformats-officedocument.presentationml.tags+xml"/>
  <Override PartName="/ppt/tags/tag3335.xml" ContentType="application/vnd.openxmlformats-officedocument.presentationml.tags+xml"/>
  <Override PartName="/ppt/tags/tag3336.xml" ContentType="application/vnd.openxmlformats-officedocument.presentationml.tags+xml"/>
  <Override PartName="/ppt/tags/tag3337.xml" ContentType="application/vnd.openxmlformats-officedocument.presentationml.tags+xml"/>
  <Override PartName="/ppt/tags/tag3338.xml" ContentType="application/vnd.openxmlformats-officedocument.presentationml.tags+xml"/>
  <Override PartName="/ppt/tags/tag3339.xml" ContentType="application/vnd.openxmlformats-officedocument.presentationml.tags+xml"/>
  <Override PartName="/ppt/tags/tag3340.xml" ContentType="application/vnd.openxmlformats-officedocument.presentationml.tags+xml"/>
  <Override PartName="/ppt/tags/tag3341.xml" ContentType="application/vnd.openxmlformats-officedocument.presentationml.tags+xml"/>
  <Override PartName="/ppt/notesSlides/notesSlide41.xml" ContentType="application/vnd.openxmlformats-officedocument.presentationml.notesSlide+xml"/>
  <Override PartName="/ppt/tags/tag3342.xml" ContentType="application/vnd.openxmlformats-officedocument.presentationml.tags+xml"/>
  <Override PartName="/ppt/tags/tag3343.xml" ContentType="application/vnd.openxmlformats-officedocument.presentationml.tags+xml"/>
  <Override PartName="/ppt/tags/tag3344.xml" ContentType="application/vnd.openxmlformats-officedocument.presentationml.tags+xml"/>
  <Override PartName="/ppt/tags/tag3345.xml" ContentType="application/vnd.openxmlformats-officedocument.presentationml.tags+xml"/>
  <Override PartName="/ppt/tags/tag3346.xml" ContentType="application/vnd.openxmlformats-officedocument.presentationml.tags+xml"/>
  <Override PartName="/ppt/tags/tag3347.xml" ContentType="application/vnd.openxmlformats-officedocument.presentationml.tags+xml"/>
  <Override PartName="/ppt/tags/tag3348.xml" ContentType="application/vnd.openxmlformats-officedocument.presentationml.tags+xml"/>
  <Override PartName="/ppt/tags/tag3349.xml" ContentType="application/vnd.openxmlformats-officedocument.presentationml.tags+xml"/>
  <Override PartName="/ppt/tags/tag3350.xml" ContentType="application/vnd.openxmlformats-officedocument.presentationml.tags+xml"/>
  <Override PartName="/ppt/tags/tag3351.xml" ContentType="application/vnd.openxmlformats-officedocument.presentationml.tags+xml"/>
  <Override PartName="/ppt/tags/tag3352.xml" ContentType="application/vnd.openxmlformats-officedocument.presentationml.tags+xml"/>
  <Override PartName="/ppt/tags/tag3353.xml" ContentType="application/vnd.openxmlformats-officedocument.presentationml.tags+xml"/>
  <Override PartName="/ppt/tags/tag3354.xml" ContentType="application/vnd.openxmlformats-officedocument.presentationml.tags+xml"/>
  <Override PartName="/ppt/tags/tag3355.xml" ContentType="application/vnd.openxmlformats-officedocument.presentationml.tags+xml"/>
  <Override PartName="/ppt/tags/tag3356.xml" ContentType="application/vnd.openxmlformats-officedocument.presentationml.tags+xml"/>
  <Override PartName="/ppt/tags/tag3357.xml" ContentType="application/vnd.openxmlformats-officedocument.presentationml.tags+xml"/>
  <Override PartName="/ppt/tags/tag3358.xml" ContentType="application/vnd.openxmlformats-officedocument.presentationml.tags+xml"/>
  <Override PartName="/ppt/tags/tag3359.xml" ContentType="application/vnd.openxmlformats-officedocument.presentationml.tags+xml"/>
  <Override PartName="/ppt/tags/tag3360.xml" ContentType="application/vnd.openxmlformats-officedocument.presentationml.tags+xml"/>
  <Override PartName="/ppt/tags/tag3361.xml" ContentType="application/vnd.openxmlformats-officedocument.presentationml.tags+xml"/>
  <Override PartName="/ppt/tags/tag3362.xml" ContentType="application/vnd.openxmlformats-officedocument.presentationml.tags+xml"/>
  <Override PartName="/ppt/tags/tag3363.xml" ContentType="application/vnd.openxmlformats-officedocument.presentationml.tags+xml"/>
  <Override PartName="/ppt/tags/tag3364.xml" ContentType="application/vnd.openxmlformats-officedocument.presentationml.tags+xml"/>
  <Override PartName="/ppt/tags/tag3365.xml" ContentType="application/vnd.openxmlformats-officedocument.presentationml.tags+xml"/>
  <Override PartName="/ppt/tags/tag3366.xml" ContentType="application/vnd.openxmlformats-officedocument.presentationml.tags+xml"/>
  <Override PartName="/ppt/tags/tag3367.xml" ContentType="application/vnd.openxmlformats-officedocument.presentationml.tags+xml"/>
  <Override PartName="/ppt/tags/tag3368.xml" ContentType="application/vnd.openxmlformats-officedocument.presentationml.tags+xml"/>
  <Override PartName="/ppt/tags/tag3369.xml" ContentType="application/vnd.openxmlformats-officedocument.presentationml.tags+xml"/>
  <Override PartName="/ppt/tags/tag3370.xml" ContentType="application/vnd.openxmlformats-officedocument.presentationml.tags+xml"/>
  <Override PartName="/ppt/tags/tag3371.xml" ContentType="application/vnd.openxmlformats-officedocument.presentationml.tags+xml"/>
  <Override PartName="/ppt/tags/tag3372.xml" ContentType="application/vnd.openxmlformats-officedocument.presentationml.tags+xml"/>
  <Override PartName="/ppt/tags/tag3373.xml" ContentType="application/vnd.openxmlformats-officedocument.presentationml.tags+xml"/>
  <Override PartName="/ppt/tags/tag3374.xml" ContentType="application/vnd.openxmlformats-officedocument.presentationml.tags+xml"/>
  <Override PartName="/ppt/tags/tag3375.xml" ContentType="application/vnd.openxmlformats-officedocument.presentationml.tags+xml"/>
  <Override PartName="/ppt/tags/tag3376.xml" ContentType="application/vnd.openxmlformats-officedocument.presentationml.tags+xml"/>
  <Override PartName="/ppt/tags/tag3377.xml" ContentType="application/vnd.openxmlformats-officedocument.presentationml.tags+xml"/>
  <Override PartName="/ppt/tags/tag3378.xml" ContentType="application/vnd.openxmlformats-officedocument.presentationml.tags+xml"/>
  <Override PartName="/ppt/tags/tag3379.xml" ContentType="application/vnd.openxmlformats-officedocument.presentationml.tags+xml"/>
  <Override PartName="/ppt/tags/tag3380.xml" ContentType="application/vnd.openxmlformats-officedocument.presentationml.tags+xml"/>
  <Override PartName="/ppt/tags/tag3381.xml" ContentType="application/vnd.openxmlformats-officedocument.presentationml.tags+xml"/>
  <Override PartName="/ppt/tags/tag3382.xml" ContentType="application/vnd.openxmlformats-officedocument.presentationml.tags+xml"/>
  <Override PartName="/ppt/tags/tag3383.xml" ContentType="application/vnd.openxmlformats-officedocument.presentationml.tags+xml"/>
  <Override PartName="/ppt/tags/tag3384.xml" ContentType="application/vnd.openxmlformats-officedocument.presentationml.tags+xml"/>
  <Override PartName="/ppt/tags/tag3385.xml" ContentType="application/vnd.openxmlformats-officedocument.presentationml.tags+xml"/>
  <Override PartName="/ppt/tags/tag3386.xml" ContentType="application/vnd.openxmlformats-officedocument.presentationml.tags+xml"/>
  <Override PartName="/ppt/tags/tag3387.xml" ContentType="application/vnd.openxmlformats-officedocument.presentationml.tags+xml"/>
  <Override PartName="/ppt/tags/tag3388.xml" ContentType="application/vnd.openxmlformats-officedocument.presentationml.tags+xml"/>
  <Override PartName="/ppt/tags/tag3389.xml" ContentType="application/vnd.openxmlformats-officedocument.presentationml.tags+xml"/>
  <Override PartName="/ppt/tags/tag3390.xml" ContentType="application/vnd.openxmlformats-officedocument.presentationml.tags+xml"/>
  <Override PartName="/ppt/tags/tag3391.xml" ContentType="application/vnd.openxmlformats-officedocument.presentationml.tags+xml"/>
  <Override PartName="/ppt/tags/tag3392.xml" ContentType="application/vnd.openxmlformats-officedocument.presentationml.tags+xml"/>
  <Override PartName="/ppt/tags/tag3393.xml" ContentType="application/vnd.openxmlformats-officedocument.presentationml.tags+xml"/>
  <Override PartName="/ppt/tags/tag3394.xml" ContentType="application/vnd.openxmlformats-officedocument.presentationml.tags+xml"/>
  <Override PartName="/ppt/tags/tag3395.xml" ContentType="application/vnd.openxmlformats-officedocument.presentationml.tags+xml"/>
  <Override PartName="/ppt/tags/tag3396.xml" ContentType="application/vnd.openxmlformats-officedocument.presentationml.tags+xml"/>
  <Override PartName="/ppt/tags/tag3397.xml" ContentType="application/vnd.openxmlformats-officedocument.presentationml.tags+xml"/>
  <Override PartName="/ppt/tags/tag3398.xml" ContentType="application/vnd.openxmlformats-officedocument.presentationml.tags+xml"/>
  <Override PartName="/ppt/tags/tag3399.xml" ContentType="application/vnd.openxmlformats-officedocument.presentationml.tags+xml"/>
  <Override PartName="/ppt/tags/tag3400.xml" ContentType="application/vnd.openxmlformats-officedocument.presentationml.tags+xml"/>
  <Override PartName="/ppt/tags/tag3401.xml" ContentType="application/vnd.openxmlformats-officedocument.presentationml.tags+xml"/>
  <Override PartName="/ppt/tags/tag3402.xml" ContentType="application/vnd.openxmlformats-officedocument.presentationml.tags+xml"/>
  <Override PartName="/ppt/tags/tag3403.xml" ContentType="application/vnd.openxmlformats-officedocument.presentationml.tags+xml"/>
  <Override PartName="/ppt/tags/tag3404.xml" ContentType="application/vnd.openxmlformats-officedocument.presentationml.tags+xml"/>
  <Override PartName="/ppt/tags/tag3405.xml" ContentType="application/vnd.openxmlformats-officedocument.presentationml.tags+xml"/>
  <Override PartName="/ppt/tags/tag3406.xml" ContentType="application/vnd.openxmlformats-officedocument.presentationml.tags+xml"/>
  <Override PartName="/ppt/tags/tag3407.xml" ContentType="application/vnd.openxmlformats-officedocument.presentationml.tags+xml"/>
  <Override PartName="/ppt/tags/tag3408.xml" ContentType="application/vnd.openxmlformats-officedocument.presentationml.tags+xml"/>
  <Override PartName="/ppt/tags/tag3409.xml" ContentType="application/vnd.openxmlformats-officedocument.presentationml.tags+xml"/>
  <Override PartName="/ppt/tags/tag3410.xml" ContentType="application/vnd.openxmlformats-officedocument.presentationml.tags+xml"/>
  <Override PartName="/ppt/tags/tag3411.xml" ContentType="application/vnd.openxmlformats-officedocument.presentationml.tags+xml"/>
  <Override PartName="/ppt/tags/tag3412.xml" ContentType="application/vnd.openxmlformats-officedocument.presentationml.tags+xml"/>
  <Override PartName="/ppt/tags/tag3413.xml" ContentType="application/vnd.openxmlformats-officedocument.presentationml.tags+xml"/>
  <Override PartName="/ppt/tags/tag3414.xml" ContentType="application/vnd.openxmlformats-officedocument.presentationml.tags+xml"/>
  <Override PartName="/ppt/tags/tag3415.xml" ContentType="application/vnd.openxmlformats-officedocument.presentationml.tags+xml"/>
  <Override PartName="/ppt/tags/tag3416.xml" ContentType="application/vnd.openxmlformats-officedocument.presentationml.tags+xml"/>
  <Override PartName="/ppt/tags/tag3417.xml" ContentType="application/vnd.openxmlformats-officedocument.presentationml.tags+xml"/>
  <Override PartName="/ppt/tags/tag3418.xml" ContentType="application/vnd.openxmlformats-officedocument.presentationml.tags+xml"/>
  <Override PartName="/ppt/tags/tag3419.xml" ContentType="application/vnd.openxmlformats-officedocument.presentationml.tags+xml"/>
  <Override PartName="/ppt/tags/tag3420.xml" ContentType="application/vnd.openxmlformats-officedocument.presentationml.tags+xml"/>
  <Override PartName="/ppt/tags/tag3421.xml" ContentType="application/vnd.openxmlformats-officedocument.presentationml.tags+xml"/>
  <Override PartName="/ppt/tags/tag3422.xml" ContentType="application/vnd.openxmlformats-officedocument.presentationml.tags+xml"/>
  <Override PartName="/ppt/tags/tag3423.xml" ContentType="application/vnd.openxmlformats-officedocument.presentationml.tags+xml"/>
  <Override PartName="/ppt/tags/tag3424.xml" ContentType="application/vnd.openxmlformats-officedocument.presentationml.tags+xml"/>
  <Override PartName="/ppt/tags/tag3425.xml" ContentType="application/vnd.openxmlformats-officedocument.presentationml.tags+xml"/>
  <Override PartName="/ppt/tags/tag3426.xml" ContentType="application/vnd.openxmlformats-officedocument.presentationml.tags+xml"/>
  <Override PartName="/ppt/tags/tag3427.xml" ContentType="application/vnd.openxmlformats-officedocument.presentationml.tags+xml"/>
  <Override PartName="/ppt/tags/tag3428.xml" ContentType="application/vnd.openxmlformats-officedocument.presentationml.tags+xml"/>
  <Override PartName="/ppt/tags/tag3429.xml" ContentType="application/vnd.openxmlformats-officedocument.presentationml.tags+xml"/>
  <Override PartName="/ppt/tags/tag3430.xml" ContentType="application/vnd.openxmlformats-officedocument.presentationml.tags+xml"/>
  <Override PartName="/ppt/tags/tag3431.xml" ContentType="application/vnd.openxmlformats-officedocument.presentationml.tags+xml"/>
  <Override PartName="/ppt/tags/tag3432.xml" ContentType="application/vnd.openxmlformats-officedocument.presentationml.tags+xml"/>
  <Override PartName="/ppt/tags/tag3433.xml" ContentType="application/vnd.openxmlformats-officedocument.presentationml.tags+xml"/>
  <Override PartName="/ppt/tags/tag3434.xml" ContentType="application/vnd.openxmlformats-officedocument.presentationml.tags+xml"/>
  <Override PartName="/ppt/tags/tag3435.xml" ContentType="application/vnd.openxmlformats-officedocument.presentationml.tags+xml"/>
  <Override PartName="/ppt/tags/tag3436.xml" ContentType="application/vnd.openxmlformats-officedocument.presentationml.tags+xml"/>
  <Override PartName="/ppt/tags/tag3437.xml" ContentType="application/vnd.openxmlformats-officedocument.presentationml.tags+xml"/>
  <Override PartName="/ppt/tags/tag3438.xml" ContentType="application/vnd.openxmlformats-officedocument.presentationml.tags+xml"/>
  <Override PartName="/ppt/tags/tag3439.xml" ContentType="application/vnd.openxmlformats-officedocument.presentationml.tags+xml"/>
  <Override PartName="/ppt/tags/tag3440.xml" ContentType="application/vnd.openxmlformats-officedocument.presentationml.tags+xml"/>
  <Override PartName="/ppt/tags/tag3441.xml" ContentType="application/vnd.openxmlformats-officedocument.presentationml.tags+xml"/>
  <Override PartName="/ppt/tags/tag3442.xml" ContentType="application/vnd.openxmlformats-officedocument.presentationml.tags+xml"/>
  <Override PartName="/ppt/tags/tag3443.xml" ContentType="application/vnd.openxmlformats-officedocument.presentationml.tags+xml"/>
  <Override PartName="/ppt/tags/tag3444.xml" ContentType="application/vnd.openxmlformats-officedocument.presentationml.tags+xml"/>
  <Override PartName="/ppt/tags/tag3445.xml" ContentType="application/vnd.openxmlformats-officedocument.presentationml.tags+xml"/>
  <Override PartName="/ppt/tags/tag3446.xml" ContentType="application/vnd.openxmlformats-officedocument.presentationml.tags+xml"/>
  <Override PartName="/ppt/tags/tag3447.xml" ContentType="application/vnd.openxmlformats-officedocument.presentationml.tags+xml"/>
  <Override PartName="/ppt/tags/tag3448.xml" ContentType="application/vnd.openxmlformats-officedocument.presentationml.tags+xml"/>
  <Override PartName="/ppt/tags/tag3449.xml" ContentType="application/vnd.openxmlformats-officedocument.presentationml.tags+xml"/>
  <Override PartName="/ppt/tags/tag3450.xml" ContentType="application/vnd.openxmlformats-officedocument.presentationml.tags+xml"/>
  <Override PartName="/ppt/tags/tag3451.xml" ContentType="application/vnd.openxmlformats-officedocument.presentationml.tags+xml"/>
  <Override PartName="/ppt/tags/tag3452.xml" ContentType="application/vnd.openxmlformats-officedocument.presentationml.tags+xml"/>
  <Override PartName="/ppt/tags/tag3453.xml" ContentType="application/vnd.openxmlformats-officedocument.presentationml.tags+xml"/>
  <Override PartName="/ppt/tags/tag3454.xml" ContentType="application/vnd.openxmlformats-officedocument.presentationml.tags+xml"/>
  <Override PartName="/ppt/tags/tag3455.xml" ContentType="application/vnd.openxmlformats-officedocument.presentationml.tags+xml"/>
  <Override PartName="/ppt/tags/tag3456.xml" ContentType="application/vnd.openxmlformats-officedocument.presentationml.tags+xml"/>
  <Override PartName="/ppt/tags/tag3457.xml" ContentType="application/vnd.openxmlformats-officedocument.presentationml.tags+xml"/>
  <Override PartName="/ppt/tags/tag3458.xml" ContentType="application/vnd.openxmlformats-officedocument.presentationml.tags+xml"/>
  <Override PartName="/ppt/tags/tag3459.xml" ContentType="application/vnd.openxmlformats-officedocument.presentationml.tags+xml"/>
  <Override PartName="/ppt/tags/tag3460.xml" ContentType="application/vnd.openxmlformats-officedocument.presentationml.tags+xml"/>
  <Override PartName="/ppt/tags/tag3461.xml" ContentType="application/vnd.openxmlformats-officedocument.presentationml.tags+xml"/>
  <Override PartName="/ppt/tags/tag3462.xml" ContentType="application/vnd.openxmlformats-officedocument.presentationml.tags+xml"/>
  <Override PartName="/ppt/tags/tag3463.xml" ContentType="application/vnd.openxmlformats-officedocument.presentationml.tags+xml"/>
  <Override PartName="/ppt/tags/tag3464.xml" ContentType="application/vnd.openxmlformats-officedocument.presentationml.tags+xml"/>
  <Override PartName="/ppt/tags/tag3465.xml" ContentType="application/vnd.openxmlformats-officedocument.presentationml.tags+xml"/>
  <Override PartName="/ppt/tags/tag3466.xml" ContentType="application/vnd.openxmlformats-officedocument.presentationml.tags+xml"/>
  <Override PartName="/ppt/tags/tag3467.xml" ContentType="application/vnd.openxmlformats-officedocument.presentationml.tags+xml"/>
  <Override PartName="/ppt/tags/tag3468.xml" ContentType="application/vnd.openxmlformats-officedocument.presentationml.tags+xml"/>
  <Override PartName="/ppt/tags/tag3469.xml" ContentType="application/vnd.openxmlformats-officedocument.presentationml.tags+xml"/>
  <Override PartName="/ppt/tags/tag3470.xml" ContentType="application/vnd.openxmlformats-officedocument.presentationml.tags+xml"/>
  <Override PartName="/ppt/notesSlides/notesSlide42.xml" ContentType="application/vnd.openxmlformats-officedocument.presentationml.notesSlide+xml"/>
  <Override PartName="/ppt/tags/tag3471.xml" ContentType="application/vnd.openxmlformats-officedocument.presentationml.tags+xml"/>
  <Override PartName="/ppt/tags/tag3472.xml" ContentType="application/vnd.openxmlformats-officedocument.presentationml.tags+xml"/>
  <Override PartName="/ppt/tags/tag3473.xml" ContentType="application/vnd.openxmlformats-officedocument.presentationml.tags+xml"/>
  <Override PartName="/ppt/tags/tag3474.xml" ContentType="application/vnd.openxmlformats-officedocument.presentationml.tags+xml"/>
  <Override PartName="/ppt/tags/tag3475.xml" ContentType="application/vnd.openxmlformats-officedocument.presentationml.tags+xml"/>
  <Override PartName="/ppt/tags/tag3476.xml" ContentType="application/vnd.openxmlformats-officedocument.presentationml.tags+xml"/>
  <Override PartName="/ppt/tags/tag3477.xml" ContentType="application/vnd.openxmlformats-officedocument.presentationml.tags+xml"/>
  <Override PartName="/ppt/tags/tag3478.xml" ContentType="application/vnd.openxmlformats-officedocument.presentationml.tags+xml"/>
  <Override PartName="/ppt/tags/tag3479.xml" ContentType="application/vnd.openxmlformats-officedocument.presentationml.tags+xml"/>
  <Override PartName="/ppt/tags/tag3480.xml" ContentType="application/vnd.openxmlformats-officedocument.presentationml.tags+xml"/>
  <Override PartName="/ppt/tags/tag3481.xml" ContentType="application/vnd.openxmlformats-officedocument.presentationml.tags+xml"/>
  <Override PartName="/ppt/tags/tag3482.xml" ContentType="application/vnd.openxmlformats-officedocument.presentationml.tags+xml"/>
  <Override PartName="/ppt/tags/tag3483.xml" ContentType="application/vnd.openxmlformats-officedocument.presentationml.tags+xml"/>
  <Override PartName="/ppt/tags/tag3484.xml" ContentType="application/vnd.openxmlformats-officedocument.presentationml.tags+xml"/>
  <Override PartName="/ppt/tags/tag3485.xml" ContentType="application/vnd.openxmlformats-officedocument.presentationml.tags+xml"/>
  <Override PartName="/ppt/tags/tag3486.xml" ContentType="application/vnd.openxmlformats-officedocument.presentationml.tags+xml"/>
  <Override PartName="/ppt/tags/tag3487.xml" ContentType="application/vnd.openxmlformats-officedocument.presentationml.tags+xml"/>
  <Override PartName="/ppt/tags/tag3488.xml" ContentType="application/vnd.openxmlformats-officedocument.presentationml.tags+xml"/>
  <Override PartName="/ppt/tags/tag3489.xml" ContentType="application/vnd.openxmlformats-officedocument.presentationml.tags+xml"/>
  <Override PartName="/ppt/tags/tag3490.xml" ContentType="application/vnd.openxmlformats-officedocument.presentationml.tags+xml"/>
  <Override PartName="/ppt/tags/tag3491.xml" ContentType="application/vnd.openxmlformats-officedocument.presentationml.tags+xml"/>
  <Override PartName="/ppt/tags/tag3492.xml" ContentType="application/vnd.openxmlformats-officedocument.presentationml.tags+xml"/>
  <Override PartName="/ppt/tags/tag3493.xml" ContentType="application/vnd.openxmlformats-officedocument.presentationml.tags+xml"/>
  <Override PartName="/ppt/tags/tag3494.xml" ContentType="application/vnd.openxmlformats-officedocument.presentationml.tags+xml"/>
  <Override PartName="/ppt/tags/tag3495.xml" ContentType="application/vnd.openxmlformats-officedocument.presentationml.tags+xml"/>
  <Override PartName="/ppt/tags/tag3496.xml" ContentType="application/vnd.openxmlformats-officedocument.presentationml.tags+xml"/>
  <Override PartName="/ppt/tags/tag3497.xml" ContentType="application/vnd.openxmlformats-officedocument.presentationml.tags+xml"/>
  <Override PartName="/ppt/tags/tag3498.xml" ContentType="application/vnd.openxmlformats-officedocument.presentationml.tags+xml"/>
  <Override PartName="/ppt/tags/tag3499.xml" ContentType="application/vnd.openxmlformats-officedocument.presentationml.tags+xml"/>
  <Override PartName="/ppt/tags/tag3500.xml" ContentType="application/vnd.openxmlformats-officedocument.presentationml.tags+xml"/>
  <Override PartName="/ppt/tags/tag3501.xml" ContentType="application/vnd.openxmlformats-officedocument.presentationml.tags+xml"/>
  <Override PartName="/ppt/tags/tag3502.xml" ContentType="application/vnd.openxmlformats-officedocument.presentationml.tags+xml"/>
  <Override PartName="/ppt/tags/tag3503.xml" ContentType="application/vnd.openxmlformats-officedocument.presentationml.tags+xml"/>
  <Override PartName="/ppt/tags/tag3504.xml" ContentType="application/vnd.openxmlformats-officedocument.presentationml.tags+xml"/>
  <Override PartName="/ppt/tags/tag3505.xml" ContentType="application/vnd.openxmlformats-officedocument.presentationml.tags+xml"/>
  <Override PartName="/ppt/tags/tag3506.xml" ContentType="application/vnd.openxmlformats-officedocument.presentationml.tags+xml"/>
  <Override PartName="/ppt/tags/tag3507.xml" ContentType="application/vnd.openxmlformats-officedocument.presentationml.tags+xml"/>
  <Override PartName="/ppt/tags/tag3508.xml" ContentType="application/vnd.openxmlformats-officedocument.presentationml.tags+xml"/>
  <Override PartName="/ppt/tags/tag3509.xml" ContentType="application/vnd.openxmlformats-officedocument.presentationml.tags+xml"/>
  <Override PartName="/ppt/tags/tag3510.xml" ContentType="application/vnd.openxmlformats-officedocument.presentationml.tags+xml"/>
  <Override PartName="/ppt/tags/tag3511.xml" ContentType="application/vnd.openxmlformats-officedocument.presentationml.tags+xml"/>
  <Override PartName="/ppt/tags/tag3512.xml" ContentType="application/vnd.openxmlformats-officedocument.presentationml.tags+xml"/>
  <Override PartName="/ppt/tags/tag3513.xml" ContentType="application/vnd.openxmlformats-officedocument.presentationml.tags+xml"/>
  <Override PartName="/ppt/tags/tag3514.xml" ContentType="application/vnd.openxmlformats-officedocument.presentationml.tags+xml"/>
  <Override PartName="/ppt/tags/tag3515.xml" ContentType="application/vnd.openxmlformats-officedocument.presentationml.tags+xml"/>
  <Override PartName="/ppt/tags/tag3516.xml" ContentType="application/vnd.openxmlformats-officedocument.presentationml.tags+xml"/>
  <Override PartName="/ppt/tags/tag3517.xml" ContentType="application/vnd.openxmlformats-officedocument.presentationml.tags+xml"/>
  <Override PartName="/ppt/tags/tag3518.xml" ContentType="application/vnd.openxmlformats-officedocument.presentationml.tags+xml"/>
  <Override PartName="/ppt/tags/tag3519.xml" ContentType="application/vnd.openxmlformats-officedocument.presentationml.tags+xml"/>
  <Override PartName="/ppt/tags/tag3520.xml" ContentType="application/vnd.openxmlformats-officedocument.presentationml.tags+xml"/>
  <Override PartName="/ppt/tags/tag3521.xml" ContentType="application/vnd.openxmlformats-officedocument.presentationml.tags+xml"/>
  <Override PartName="/ppt/tags/tag3522.xml" ContentType="application/vnd.openxmlformats-officedocument.presentationml.tags+xml"/>
  <Override PartName="/ppt/tags/tag3523.xml" ContentType="application/vnd.openxmlformats-officedocument.presentationml.tags+xml"/>
  <Override PartName="/ppt/tags/tag3524.xml" ContentType="application/vnd.openxmlformats-officedocument.presentationml.tags+xml"/>
  <Override PartName="/ppt/tags/tag3525.xml" ContentType="application/vnd.openxmlformats-officedocument.presentationml.tags+xml"/>
  <Override PartName="/ppt/tags/tag3526.xml" ContentType="application/vnd.openxmlformats-officedocument.presentationml.tags+xml"/>
  <Override PartName="/ppt/tags/tag3527.xml" ContentType="application/vnd.openxmlformats-officedocument.presentationml.tags+xml"/>
  <Override PartName="/ppt/tags/tag3528.xml" ContentType="application/vnd.openxmlformats-officedocument.presentationml.tags+xml"/>
  <Override PartName="/ppt/tags/tag3529.xml" ContentType="application/vnd.openxmlformats-officedocument.presentationml.tags+xml"/>
  <Override PartName="/ppt/tags/tag3530.xml" ContentType="application/vnd.openxmlformats-officedocument.presentationml.tags+xml"/>
  <Override PartName="/ppt/notesSlides/notesSlide43.xml" ContentType="application/vnd.openxmlformats-officedocument.presentationml.notesSlide+xml"/>
  <Override PartName="/ppt/tags/tag3531.xml" ContentType="application/vnd.openxmlformats-officedocument.presentationml.tags+xml"/>
  <Override PartName="/ppt/notesSlides/notesSlide44.xml" ContentType="application/vnd.openxmlformats-officedocument.presentationml.notesSlide+xml"/>
  <Override PartName="/ppt/tags/tag3532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3533.xml" ContentType="application/vnd.openxmlformats-officedocument.presentationml.tags+xml"/>
  <Override PartName="/ppt/tags/tag3534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3535.xml" ContentType="application/vnd.openxmlformats-officedocument.presentationml.tags+xml"/>
  <Override PartName="/ppt/tags/tag3536.xml" ContentType="application/vnd.openxmlformats-officedocument.presentationml.tags+xml"/>
  <Override PartName="/ppt/tags/tag3537.xml" ContentType="application/vnd.openxmlformats-officedocument.presentationml.tags+xml"/>
  <Override PartName="/ppt/tags/tag3538.xml" ContentType="application/vnd.openxmlformats-officedocument.presentationml.tags+xml"/>
  <Override PartName="/ppt/tags/tag3539.xml" ContentType="application/vnd.openxmlformats-officedocument.presentationml.tags+xml"/>
  <Override PartName="/ppt/tags/tag3540.xml" ContentType="application/vnd.openxmlformats-officedocument.presentationml.tags+xml"/>
  <Override PartName="/ppt/tags/tag3541.xml" ContentType="application/vnd.openxmlformats-officedocument.presentationml.tags+xml"/>
  <Override PartName="/ppt/tags/tag3542.xml" ContentType="application/vnd.openxmlformats-officedocument.presentationml.tags+xml"/>
  <Override PartName="/ppt/tags/tag3543.xml" ContentType="application/vnd.openxmlformats-officedocument.presentationml.tags+xml"/>
  <Override PartName="/ppt/tags/tag3544.xml" ContentType="application/vnd.openxmlformats-officedocument.presentationml.tags+xml"/>
  <Override PartName="/ppt/tags/tag3545.xml" ContentType="application/vnd.openxmlformats-officedocument.presentationml.tags+xml"/>
  <Override PartName="/ppt/tags/tag3546.xml" ContentType="application/vnd.openxmlformats-officedocument.presentationml.tags+xml"/>
  <Override PartName="/ppt/tags/tag3547.xml" ContentType="application/vnd.openxmlformats-officedocument.presentationml.tags+xml"/>
  <Override PartName="/ppt/tags/tag3548.xml" ContentType="application/vnd.openxmlformats-officedocument.presentationml.tags+xml"/>
  <Override PartName="/ppt/tags/tag3549.xml" ContentType="application/vnd.openxmlformats-officedocument.presentationml.tags+xml"/>
  <Override PartName="/ppt/tags/tag3550.xml" ContentType="application/vnd.openxmlformats-officedocument.presentationml.tags+xml"/>
  <Override PartName="/ppt/tags/tag3551.xml" ContentType="application/vnd.openxmlformats-officedocument.presentationml.tags+xml"/>
  <Override PartName="/ppt/tags/tag3552.xml" ContentType="application/vnd.openxmlformats-officedocument.presentationml.tags+xml"/>
  <Override PartName="/ppt/tags/tag3553.xml" ContentType="application/vnd.openxmlformats-officedocument.presentationml.tags+xml"/>
  <Override PartName="/ppt/tags/tag3554.xml" ContentType="application/vnd.openxmlformats-officedocument.presentationml.tags+xml"/>
  <Override PartName="/ppt/tags/tag3555.xml" ContentType="application/vnd.openxmlformats-officedocument.presentationml.tags+xml"/>
  <Override PartName="/ppt/tags/tag3556.xml" ContentType="application/vnd.openxmlformats-officedocument.presentationml.tags+xml"/>
  <Override PartName="/ppt/tags/tag3557.xml" ContentType="application/vnd.openxmlformats-officedocument.presentationml.tags+xml"/>
  <Override PartName="/ppt/tags/tag3558.xml" ContentType="application/vnd.openxmlformats-officedocument.presentationml.tags+xml"/>
  <Override PartName="/ppt/tags/tag3559.xml" ContentType="application/vnd.openxmlformats-officedocument.presentationml.tags+xml"/>
  <Override PartName="/ppt/tags/tag3560.xml" ContentType="application/vnd.openxmlformats-officedocument.presentationml.tags+xml"/>
  <Override PartName="/ppt/tags/tag3561.xml" ContentType="application/vnd.openxmlformats-officedocument.presentationml.tags+xml"/>
  <Override PartName="/ppt/tags/tag3562.xml" ContentType="application/vnd.openxmlformats-officedocument.presentationml.tags+xml"/>
  <Override PartName="/ppt/tags/tag3563.xml" ContentType="application/vnd.openxmlformats-officedocument.presentationml.tags+xml"/>
  <Override PartName="/ppt/tags/tag3564.xml" ContentType="application/vnd.openxmlformats-officedocument.presentationml.tags+xml"/>
  <Override PartName="/ppt/tags/tag3565.xml" ContentType="application/vnd.openxmlformats-officedocument.presentationml.tags+xml"/>
  <Override PartName="/ppt/tags/tag3566.xml" ContentType="application/vnd.openxmlformats-officedocument.presentationml.tags+xml"/>
  <Override PartName="/ppt/tags/tag3567.xml" ContentType="application/vnd.openxmlformats-officedocument.presentationml.tags+xml"/>
  <Override PartName="/ppt/tags/tag3568.xml" ContentType="application/vnd.openxmlformats-officedocument.presentationml.tags+xml"/>
  <Override PartName="/ppt/tags/tag3569.xml" ContentType="application/vnd.openxmlformats-officedocument.presentationml.tags+xml"/>
  <Override PartName="/ppt/tags/tag3570.xml" ContentType="application/vnd.openxmlformats-officedocument.presentationml.tags+xml"/>
  <Override PartName="/ppt/tags/tag3571.xml" ContentType="application/vnd.openxmlformats-officedocument.presentationml.tags+xml"/>
  <Override PartName="/ppt/tags/tag3572.xml" ContentType="application/vnd.openxmlformats-officedocument.presentationml.tags+xml"/>
  <Override PartName="/ppt/tags/tag3573.xml" ContentType="application/vnd.openxmlformats-officedocument.presentationml.tags+xml"/>
  <Override PartName="/ppt/tags/tag3574.xml" ContentType="application/vnd.openxmlformats-officedocument.presentationml.tags+xml"/>
  <Override PartName="/ppt/tags/tag3575.xml" ContentType="application/vnd.openxmlformats-officedocument.presentationml.tags+xml"/>
  <Override PartName="/ppt/tags/tag3576.xml" ContentType="application/vnd.openxmlformats-officedocument.presentationml.tags+xml"/>
  <Override PartName="/ppt/tags/tag3577.xml" ContentType="application/vnd.openxmlformats-officedocument.presentationml.tags+xml"/>
  <Override PartName="/ppt/tags/tag3578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3579.xml" ContentType="application/vnd.openxmlformats-officedocument.presentationml.tags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1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54"/>
  </p:notesMasterIdLst>
  <p:handoutMasterIdLst>
    <p:handoutMasterId r:id="rId55"/>
  </p:handoutMasterIdLst>
  <p:sldIdLst>
    <p:sldId id="256" r:id="rId3"/>
    <p:sldId id="290" r:id="rId4"/>
    <p:sldId id="291" r:id="rId5"/>
    <p:sldId id="283" r:id="rId6"/>
    <p:sldId id="284" r:id="rId7"/>
    <p:sldId id="257" r:id="rId8"/>
    <p:sldId id="317" r:id="rId9"/>
    <p:sldId id="387" r:id="rId10"/>
    <p:sldId id="258" r:id="rId11"/>
    <p:sldId id="259" r:id="rId12"/>
    <p:sldId id="260" r:id="rId13"/>
    <p:sldId id="261" r:id="rId14"/>
    <p:sldId id="285" r:id="rId15"/>
    <p:sldId id="452" r:id="rId16"/>
    <p:sldId id="264" r:id="rId17"/>
    <p:sldId id="538" r:id="rId18"/>
    <p:sldId id="266" r:id="rId19"/>
    <p:sldId id="271" r:id="rId20"/>
    <p:sldId id="272" r:id="rId21"/>
    <p:sldId id="351" r:id="rId22"/>
    <p:sldId id="504" r:id="rId23"/>
    <p:sldId id="505" r:id="rId24"/>
    <p:sldId id="507" r:id="rId25"/>
    <p:sldId id="508" r:id="rId26"/>
    <p:sldId id="273" r:id="rId27"/>
    <p:sldId id="582" r:id="rId28"/>
    <p:sldId id="583" r:id="rId29"/>
    <p:sldId id="600" r:id="rId30"/>
    <p:sldId id="511" r:id="rId31"/>
    <p:sldId id="512" r:id="rId32"/>
    <p:sldId id="518" r:id="rId33"/>
    <p:sldId id="527" r:id="rId34"/>
    <p:sldId id="528" r:id="rId35"/>
    <p:sldId id="529" r:id="rId36"/>
    <p:sldId id="566" r:id="rId37"/>
    <p:sldId id="565" r:id="rId38"/>
    <p:sldId id="567" r:id="rId39"/>
    <p:sldId id="568" r:id="rId40"/>
    <p:sldId id="569" r:id="rId41"/>
    <p:sldId id="570" r:id="rId42"/>
    <p:sldId id="571" r:id="rId43"/>
    <p:sldId id="572" r:id="rId44"/>
    <p:sldId id="603" r:id="rId45"/>
    <p:sldId id="602" r:id="rId46"/>
    <p:sldId id="286" r:id="rId47"/>
    <p:sldId id="277" r:id="rId48"/>
    <p:sldId id="279" r:id="rId49"/>
    <p:sldId id="380" r:id="rId50"/>
    <p:sldId id="280" r:id="rId51"/>
    <p:sldId id="281" r:id="rId52"/>
    <p:sldId id="287" r:id="rId53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4BA"/>
    <a:srgbClr val="BF4C50"/>
    <a:srgbClr val="5671A0"/>
    <a:srgbClr val="5D9A6B"/>
    <a:srgbClr val="C78561"/>
    <a:srgbClr val="7E6FB0"/>
    <a:srgbClr val="75A99C"/>
    <a:srgbClr val="FD9F02"/>
    <a:srgbClr val="E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1" autoAdjust="0"/>
    <p:restoredTop sz="94589" autoAdjust="0"/>
  </p:normalViewPr>
  <p:slideViewPr>
    <p:cSldViewPr snapToGrid="0">
      <p:cViewPr>
        <p:scale>
          <a:sx n="80" d="100"/>
          <a:sy n="80" d="100"/>
        </p:scale>
        <p:origin x="562" y="-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051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BDAA6-0F06-405B-87B1-B83159CCDFD2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94D7-BA72-4D81-8CD8-23B0E76C6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702C1-2C6E-4295-A3D7-4EF111AE6501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C7D9-C3D5-4DC0-9489-B5F334D81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afternoon everyone.</a:t>
            </a:r>
          </a:p>
          <a:p>
            <a:r>
              <a:rPr lang="en-US" altLang="zh-CN" dirty="0"/>
              <a:t>I’m going to represent the authors to present their work about a router microarchitecture for in-network </a:t>
            </a:r>
            <a:r>
              <a:rPr lang="en-US" altLang="zh-CN" dirty="0" err="1"/>
              <a:t>allreduce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But don’t worry, I’m from the same research group as them, </a:t>
            </a:r>
            <a:r>
              <a:rPr lang="en-US" altLang="zh-CN" dirty="0" err="1"/>
              <a:t>HiNA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C7D9-C3D5-4DC0-9489-B5F334D815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There are three advantages if we use in-network computing.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The first advantage is</a:t>
            </a:r>
            <a:r>
              <a:rPr lang="en-US" b="1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lang="en-US" b="0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bandwidth improvement.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LinLibertineT"/>
                <a:cs typeface="Linux Biolinum" panose="02000503000000000000" pitchFamily="2" charset="0"/>
                <a:sym typeface="+mn-ea"/>
              </a:rPr>
              <a:t>Host-based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inLibertineT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  <a:cs typeface="Linux Biolinum" panose="02000503000000000000" pitchFamily="2" charset="0"/>
                <a:sym typeface="+mn-ea"/>
              </a:rPr>
              <a:t> requires each host to send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LinLibertineT"/>
                <a:cs typeface="Linux Biolinum" panose="02000503000000000000" pitchFamily="2" charset="0"/>
                <a:sym typeface="+mn-ea"/>
              </a:rPr>
              <a:t>two_”N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  <a:cs typeface="Linux Biolinum" panose="02000503000000000000" pitchFamily="2" charset="0"/>
                <a:sym typeface="+mn-ea"/>
              </a:rPr>
              <a:t>” amount of data.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However, in-network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LibertineT"/>
              </a:rPr>
              <a:t>allreduce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 requires each host to send only N amount of data, which achieves a 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xsys"/>
              </a:rPr>
              <a:t> times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improvement in bandwidth.</a:t>
            </a:r>
          </a:p>
          <a:p>
            <a:r>
              <a:rPr lang="en-US" altLang="zh-CN" dirty="0"/>
              <a:t>The second advantage is </a:t>
            </a:r>
            <a:r>
              <a:rPr lang="en-US" b="0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congestion alleviation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In-network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LinLibertineT"/>
              </a:rPr>
              <a:t>allreduce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 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reduces the number of packets traveling through the network, thus alleviate the load of network.</a:t>
            </a:r>
          </a:p>
          <a:p>
            <a:r>
              <a:rPr lang="en-US" altLang="zh-CN" dirty="0"/>
              <a:t>The third advantage is </a:t>
            </a:r>
            <a:r>
              <a:rPr lang="en-US" altLang="zh-CN" b="0" dirty="0"/>
              <a:t>more </a:t>
            </a:r>
            <a:r>
              <a:rPr lang="en-US" altLang="zh-CN" b="0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c</a:t>
            </a:r>
            <a:r>
              <a:rPr lang="en-US" b="0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omputation and communication overlap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Hosts are relieved of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operation.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ux Biolinum" panose="02000503000000000000" pitchFamily="2" charset="0"/>
                <a:ea typeface="宋体" panose="02010600030101010101" pitchFamily="2" charset="-122"/>
                <a:cs typeface="Linux Biolinum" panose="02000503000000000000" pitchFamily="2" charset="0"/>
                <a:sym typeface="+mn-ea"/>
              </a:rPr>
              <a:t>It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  <a:ea typeface="宋体" panose="02010600030101010101" pitchFamily="2" charset="-122"/>
              </a:rPr>
              <a:t>allows hosts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 to perform other useful tasks.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Existing in-network solutions offload 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into NICs or switches.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S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olutions offloading 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into switches fall into two main categories</a:t>
            </a: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first type is based on programmable </a:t>
            </a:r>
            <a:r>
              <a:rPr lang="en-US" altLang="zh-CN" dirty="0"/>
              <a:t>switches which prioritize flexibility.</a:t>
            </a:r>
          </a:p>
          <a:p>
            <a:r>
              <a:rPr lang="en-US" altLang="zh-CN" dirty="0"/>
              <a:t>The second type relies on fixed-function switches, which prioritize high performance.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Our solution belongs to fixed-function switches.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There are several common challenges when designing an in-network </a:t>
            </a:r>
            <a:r>
              <a:rPr lang="en-US" altLang="zh-CN" dirty="0" err="1"/>
              <a:t>allreduce</a:t>
            </a:r>
            <a:r>
              <a:rPr lang="en-US" altLang="zh-CN" dirty="0"/>
              <a:t> solution, including high throughput, large message aggregation and repeatable results.</a:t>
            </a:r>
          </a:p>
          <a:p>
            <a:r>
              <a:rPr lang="en-US" altLang="zh-CN" dirty="0"/>
              <a:t>To produce repeatable results, it is necessary that the computed results remain unchanged across different runs.</a:t>
            </a:r>
          </a:p>
          <a:p>
            <a:r>
              <a:rPr lang="en-US" altLang="zh-CN" dirty="0"/>
              <a:t>In the following sections, I will provide a detailed explanation of how we address these challenges in our architecture.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In this section,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I will present a comprehensive overview of our proposed architecture for in-network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allreduce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In this work, we design a </a:t>
            </a:r>
            <a:r>
              <a:rPr lang="en-US" altLang="zh-CN" u="sng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uter microarchitecture, named Roar, to accelerate </a:t>
            </a:r>
            <a:r>
              <a:rPr lang="en-US" altLang="zh-CN" u="sng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ll</a:t>
            </a:r>
            <a:r>
              <a:rPr lang="en-US" altLang="zh-CN" u="sng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educe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added Roar’s unit, the green one in the right corner, is an enhancement to a standard Input-Queued router and does not affect any other regular network functions of the router.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'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s unit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is developed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on the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foundation of the R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DMA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N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IC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, it can establish reliable connections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and transmit data with end hosts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It is 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  <a:cs typeface="Linux Biolinum" panose="02000503000000000000" pitchFamily="2" charset="0"/>
                <a:sym typeface="+mn-ea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imilar to how RNICs works. 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At the network protocol level, we add bit fields to the current RDMA protocol.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Data is routed to output ports directly or to Roar’s unit depending on 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whether it needs to be aggregated or not.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Normal data is directly routed to an output port.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And data requiring aggregation is routed to Roar’s unit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 aggregated result goes back to the router input units and is then forwarded to next hop.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In the router, incoming packet obtain their destination ports from the routing table.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The destination of the aggregation data is the router itself.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Through this process, the router can distinguish between normal data and data for aggregation by checking the destination identifier.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 integrates multiple Packet Receiving Engines, they are the “PRE”s in the right figure, connected to the crossbar output port.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These 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Packet Receiving Engines are responsible for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assembling flits into packets.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Then, the assembled packets are stored in the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BiolinumT"/>
              </a:rPr>
              <a:t>Rx-Queues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before aggregation.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A credit based flow control implemented by the network can achieve high efficiency with limited buffer resources.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When a router is collecting aggregation data from “P” children,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and connecting Roar‘s unit by “K” ports,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then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“K”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should be</a:t>
            </a:r>
            <a:r>
              <a:rPr lang="en-US" b="0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no less than “P”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0" dirty="0"/>
              <a:t>The data is routed to the fixed receive buffers using deterministic routing,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0" dirty="0"/>
              <a:t>and Roar can then aggregate the packets in a fixed order to ensure repeatable results.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Otherwise, if Roar’s unit is connected to crossbar by a few ports,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collecting data from different children will congest between the crossbar unit and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and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Roar`s unit, 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which will decrease the performance. 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In such situation, the architecture would only be efficient for small message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  <a:endParaRPr 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HiNA</a:t>
            </a:r>
            <a:r>
              <a:rPr lang="en-US" altLang="zh-CN" dirty="0"/>
              <a:t> stands for High performance Networking Architecture.</a:t>
            </a:r>
          </a:p>
          <a:p>
            <a:r>
              <a:rPr lang="en-US" altLang="zh-CN" dirty="0"/>
              <a:t>Our research group focus on design and optimization of interconnect communication system architecture, including high-performance computing, data center network, and intelligent computing.</a:t>
            </a:r>
          </a:p>
          <a:p>
            <a:r>
              <a:rPr lang="en-US" altLang="zh-CN" dirty="0"/>
              <a:t>I know part of the details of this work, so I can answer some basic question.</a:t>
            </a:r>
          </a:p>
          <a:p>
            <a:r>
              <a:rPr lang="en-US" altLang="zh-CN" dirty="0"/>
              <a:t>As for some difficult question, maybe you have to mail the authors.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C7D9-C3D5-4DC0-9489-B5F334D815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 is designed for RDMA networks.</a:t>
            </a:r>
          </a:p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It</a:t>
            </a:r>
            <a:r>
              <a:rPr lang="en-US" altLang="zh-CN" dirty="0"/>
              <a:t> uses an RDMA protocol to improve the throughput.</a:t>
            </a:r>
          </a:p>
          <a:p>
            <a:r>
              <a:rPr lang="zh-CN" alt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Each descriptor is a Working Queue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lang="zh-CN" alt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Element, which is used to issue an RDMA operation.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The descriptor records information of the data, for example the destination node and the remote memory address to write data.</a:t>
            </a:r>
          </a:p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 uses RDMA-put for in-network 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  <a:ea typeface="宋体" panose="02010600030101010101" pitchFamily="2" charset="-122"/>
              </a:rPr>
              <a:t>The sender and the receiver use </a:t>
            </a:r>
            <a:r>
              <a:rPr lang="en-US" altLang="zh-CN" sz="1800" i="0" dirty="0">
                <a:solidFill>
                  <a:srgbClr val="000000"/>
                </a:solidFill>
                <a:effectLst/>
                <a:latin typeface="LinLibertineTI"/>
                <a:ea typeface="宋体" panose="02010600030101010101" pitchFamily="2" charset="-122"/>
              </a:rPr>
              <a:t>Queue Pair</a:t>
            </a:r>
            <a:r>
              <a:rPr lang="en-US" altLang="zh-CN" sz="1800" i="0" dirty="0">
                <a:solidFill>
                  <a:srgbClr val="000000"/>
                </a:solidFill>
                <a:effectLst/>
                <a:latin typeface="LinLibertine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to connect endpoints.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Upon receiving a descriptor, </a:t>
            </a:r>
            <a:r>
              <a:rPr lang="en-US" altLang="zh-CN" sz="1200" dirty="0">
                <a:solidFill>
                  <a:schemeClr val="tx1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RDMA packets are generated in Packet Forwarding Engines.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r>
              <a:rPr lang="en-US" altLang="zh-CN" dirty="0"/>
              <a:t>The destination identifier and remote memory address for writing data are specified as fields i</a:t>
            </a:r>
            <a:r>
              <a:rPr lang="en-US" altLang="zh-CN" dirty="0">
                <a:sym typeface="+mn-ea"/>
              </a:rPr>
              <a:t>n the packet header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Before being sent to the router, an RDMA packet is divided into flits.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 control message is included in the head flit, while the payload data is carried in the body flits and tail flit.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To aggregate data, the </a:t>
            </a: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packet payload and temporary results offered by the working memory are aggregated through parallel FP ALUs.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“Operation Code” serves as the ALU function specifier to support different reduction operations.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Linux Biolinum" panose="02000503000000000000" pitchFamily="2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Linux Biolinum" panose="02000503000000000000" pitchFamily="2" charset="0"/>
                <a:sym typeface="+mn-ea"/>
              </a:rPr>
              <a:t>INT 8/16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Linux Biolinum" panose="02000503000000000000" pitchFamily="2" charset="0"/>
                <a:sym typeface="+mn-ea"/>
              </a:rPr>
              <a:t>精度转换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To fully utilize the bandwidth, aggregated results 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are forwarded </a:t>
            </a:r>
            <a:r>
              <a:rPr lang="zh-CN" alt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in granularities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of 4 Kilo Bytes blocks,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rather than packet-level RDMA operations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To monitor the aggregation status, the Memory Allocation Table assigns an aggregation counter for each block.</a:t>
            </a:r>
          </a:p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counter increments upon the aggregation of a packet until reaching the specified threshold.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Roar allows each router to participate in simultaneous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LibertineT"/>
              </a:rPr>
              <a:t>allreduce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 jobs, with each job assigned a unique identifier.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  <a:ea typeface="宋体" panose="02010600030101010101" pitchFamily="2" charset="-122"/>
              </a:rPr>
              <a:t>Different memory partitions are accessed based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on the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Inconsolatazi4-Regular"/>
              </a:rPr>
              <a:t>job identifier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and each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LinLibertineT"/>
              </a:rPr>
              <a:t>allreduce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 job occupies a fixed size of memory.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This figure shows a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straight-forward approach 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of packet receiving and results forwarding.</a:t>
            </a:r>
          </a:p>
          <a:p>
            <a:pPr fontAlgn="auto">
              <a:lnSpc>
                <a:spcPct val="150000"/>
              </a:lnSpc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 aggregated results are forwarded only after all packets have been received and calculated.</a:t>
            </a:r>
            <a:endParaRPr lang="en-US" altLang="zh-CN" sz="12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To improve the throughput, an entire data flow can be divided into multiple blocks and be pipelined.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pipelining approach can achieves a two times improvement in throughput by overlapping packet receiving and result forwarding.</a:t>
            </a:r>
          </a:p>
          <a:p>
            <a:pPr fontAlgn="auto">
              <a:lnSpc>
                <a:spcPct val="150000"/>
              </a:lnSpc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Additionally, this approach can also reduce memory occupancy because it eliminates the need to store all results before forwarding them.</a:t>
            </a:r>
          </a:p>
          <a:p>
            <a:pPr fontAlgn="auto">
              <a:lnSpc>
                <a:spcPct val="150000"/>
              </a:lnSpc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 memory management and a credit-based flow control implemented in our architecture enable efficient large message aggregation with limited memory resources.</a:t>
            </a:r>
            <a:endParaRPr lang="en-US" altLang="zh-CN" sz="12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In-network </a:t>
            </a:r>
            <a:r>
              <a:rPr lang="en-US" altLang="zh-CN" dirty="0" err="1"/>
              <a:t>allreduce</a:t>
            </a:r>
            <a:r>
              <a:rPr lang="en-US" altLang="zh-CN" dirty="0"/>
              <a:t> relies on reduction trees for data aggregation.</a:t>
            </a:r>
          </a:p>
          <a:p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Membership Tables determine where the results should be forwarded to, providing the logical view of reduction trees.</a:t>
            </a:r>
          </a:p>
          <a:p>
            <a:r>
              <a:rPr lang="en-US" altLang="zh-CN" dirty="0"/>
              <a:t>Roar allows each router to participate in multiple </a:t>
            </a:r>
            <a:r>
              <a:rPr lang="en-US" altLang="zh-CN" dirty="0" err="1"/>
              <a:t>allreduce</a:t>
            </a:r>
            <a:r>
              <a:rPr lang="en-US" altLang="zh-CN" dirty="0"/>
              <a:t> jobs simultaneously, with each job occupying a fixed amount of memory.</a:t>
            </a:r>
          </a:p>
          <a:p>
            <a:r>
              <a:rPr lang="en-US" altLang="zh-CN" dirty="0"/>
              <a:t>As the memory resources are limited, if a router on the reduction tree is already managing the maximum number of </a:t>
            </a:r>
            <a:r>
              <a:rPr lang="en-US" altLang="zh-CN" dirty="0" err="1"/>
              <a:t>allreduce</a:t>
            </a:r>
            <a:r>
              <a:rPr lang="en-US" altLang="zh-CN" dirty="0"/>
              <a:t> jobs, it will reject any new requests.</a:t>
            </a:r>
          </a:p>
          <a:p>
            <a:r>
              <a:rPr lang="en-US" altLang="zh-CN" dirty="0"/>
              <a:t>To provide a clear illustration, I will present an example with only one reduction tree.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total of three papers from </a:t>
            </a:r>
            <a:r>
              <a:rPr lang="en-US" altLang="zh-CN" dirty="0" err="1"/>
              <a:t>HiNA</a:t>
            </a:r>
            <a:r>
              <a:rPr lang="en-US" altLang="zh-CN" dirty="0"/>
              <a:t> are accepted by ICS.</a:t>
            </a:r>
          </a:p>
          <a:p>
            <a:r>
              <a:rPr lang="en-US" altLang="zh-CN" dirty="0"/>
              <a:t>The next report in this section is from our group.</a:t>
            </a:r>
          </a:p>
          <a:p>
            <a:r>
              <a:rPr lang="en-US" altLang="zh-CN" dirty="0"/>
              <a:t>And I’m its first author.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4C7D9-C3D5-4DC0-9489-B5F334D815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first field, “</a:t>
            </a:r>
            <a:r>
              <a:rPr lang="en-US" altLang="zh-CN" sz="1200" b="0" i="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dstID</a:t>
            </a: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”,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 is the destination identifier of the forwarding block.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second field, “</a:t>
            </a: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registered memory”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 records the memory location to write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third field, “</a:t>
            </a:r>
            <a:r>
              <a:rPr lang="en-US" altLang="zh-CN" sz="1200" b="0" i="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dataLen</a:t>
            </a: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” stands for 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remaining size of the data to be forwarded.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forth field, “</a:t>
            </a:r>
            <a:r>
              <a:rPr lang="en-US" altLang="zh-CN" sz="1200" b="0" i="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jobID</a:t>
            </a: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”, is used to distinguish different </a:t>
            </a:r>
            <a:r>
              <a:rPr lang="en-US" altLang="zh-CN" sz="1200" b="0" i="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allreduce</a:t>
            </a: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last field, “</a:t>
            </a:r>
            <a:r>
              <a:rPr lang="en-US" altLang="zh-CN" sz="1200" b="0" i="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isChild</a:t>
            </a: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”, represents the data that use this entry needs to be routed upward of broadcast downward.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For example, “</a:t>
            </a:r>
            <a:r>
              <a:rPr lang="en-US" altLang="zh-CN" sz="120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R”_one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 forwards a block of interim results to its parent R zero.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“</a:t>
            </a:r>
            <a:r>
              <a:rPr lang="en-US" altLang="zh-CN" sz="1200" b="0" i="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dataLen</a:t>
            </a: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” 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is decreased by a block size.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fontAlgn="auto">
              <a:lnSpc>
                <a:spcPct val="150000"/>
              </a:lnSpc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And then the “</a:t>
            </a:r>
            <a:r>
              <a:rPr lang="en-US" altLang="zh-CN" sz="1200" b="0" i="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dataLen</a:t>
            </a: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” field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altLang="zh-CN" sz="1200" b="0" dirty="0">
                <a:latin typeface="Linux Libertine" panose="02000503000000000000" pitchFamily="2" charset="0"/>
                <a:cs typeface="Linux Libertine" panose="02000503000000000000" pitchFamily="2" charset="0"/>
              </a:rPr>
              <a:t>is equal to zero, thus this entry is removed from the table.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“</a:t>
            </a:r>
            <a:r>
              <a:rPr lang="en-US" altLang="zh-CN" sz="120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R”_one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 can concurrently broadcast a fully aggregated block to its children “</a:t>
            </a:r>
            <a:r>
              <a:rPr lang="en-US" altLang="zh-CN" sz="120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H”_zero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 and “</a:t>
            </a:r>
            <a:r>
              <a:rPr lang="en-US" altLang="zh-CN" sz="120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H”_one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And the “</a:t>
            </a:r>
            <a:r>
              <a:rPr lang="en-US" altLang="zh-CN" sz="1200" b="0" i="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dataLen</a:t>
            </a:r>
            <a:r>
              <a:rPr lang="en-US" altLang="zh-CN" sz="12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” 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is decreased similarly.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For the root node of each job, it only broadcasts results to its children.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 show the whole procedure of stream aggregation, these slides shows a detailed example to illustrate how data flows in the reduction tree.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 router can forward temporary results to its parent while broadcasting fully aggregated blocks to its children at the same time.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This procedure continues until all hosts receive the fully aggregated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By achieving pipelined aggregation, our architecture is capable of large message aggregation.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b="0" i="0" dirty="0">
              <a:solidFill>
                <a:srgbClr val="24292F"/>
              </a:solidFill>
              <a:effectLst/>
              <a:latin typeface="-apple-system"/>
              <a:cs typeface="Linux Biolinum" panose="020005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  <a:cs typeface="Linux Biolinum" panose="02000503000000000000" pitchFamily="2" charset="0"/>
              </a:rPr>
              <a:t>检查动画里的数据！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 show the whole procedure of stream aggregation, these slides shows a detailed example to illustrate how data flows in the reduction tree.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 router can forward temporary results to its parent while broadcasting fully aggregated blocks to its children at the same time.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This procedure continues until all hosts receive the fully aggregated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By achieving pipelined aggregation, our architecture is capable of large message aggregation.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 show the whole procedure of stream aggregation, these slides shows a detailed example to illustrate how data flows in the reduction tree.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 router can forward temporary results to its parent while broadcasting fully aggregated blocks to its children at the same time.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This procedure continues until all hosts receive the fully aggregated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By achieving pipelined aggregation, our architecture is capable of large message aggregation.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 show the whole procedure of stream aggregation, these slides shows a detailed example to illustrate how data flows in the reduction tree.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 router can forward temporary results to its parent while broadcasting fully aggregated blocks to its children at the same time.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This procedure continues until all hosts receive the fully aggregated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By achieving pipelined aggregation, our architecture is capable of large message aggregation.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 show the whole procedure of stream aggregation, these slides shows a detailed example to illustrate how data flows in the reduction tree.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 router can forward temporary results to its parent while broadcasting fully aggregated blocks to its children at the same time.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This procedure continues until all hosts receive the fully aggregated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By achieving pipelined aggregation, our architecture is capable of large message aggregation.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/>
              <a:t>This presentation is divided into three parts.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 show the whole procedure of stream aggregation, these slides shows a detailed example to illustrate how data flows in the reduction tree.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 router can forward temporary results to its parent while broadcasting fully aggregated blocks to its children at the same time.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This procedure continues until all hosts receive the fully aggregated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By achieving pipelined aggregation, our architecture is capable of large message aggregation.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 show the whole procedure of stream aggregation, these slides shows a detailed example to illustrate how data flows in the reduction tree.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 router can forward temporary results to its parent while broadcasting fully aggregated blocks to its children at the same time.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This procedure continues until all hosts receive the fully aggregated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By achieving pipelined aggregation, our architecture is capable of large message aggregation.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 show the whole procedure of stream aggregation, these slides shows a detailed example to illustrate how data flows in the reduction tree.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 router can forward temporary results to its parent while broadcasting fully aggregated blocks to its children at the same time.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This procedure continues until all hosts receive the fully aggregated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By achieving pipelined aggregation, our architecture is capable of large message aggregation.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fontAlgn="auto">
              <a:lnSpc>
                <a:spcPct val="120000"/>
              </a:lnSpc>
            </a:pPr>
            <a:r>
              <a:rPr lang="en-US" altLang="zh-CN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As packet reception and result forwarding are overlapped procedures, forming a two-level pipeline</a:t>
            </a: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, thus </a:t>
            </a:r>
            <a:r>
              <a:rPr lang="en-US" altLang="zh-CN" dirty="0">
                <a:solidFill>
                  <a:srgbClr val="5671A0"/>
                </a:solidFill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Step one</a:t>
            </a: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requires 2 blocks, with one block for aggregation and an already-aggregated block waited to be forwarded. </a:t>
            </a:r>
            <a:r>
              <a:rPr lang="en-US" altLang="zh-CN" dirty="0">
                <a:solidFill>
                  <a:srgbClr val="BF4C50"/>
                </a:solidFill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Step 2</a:t>
            </a: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also requires 8 Kilo Bytes, resulting in a memory occupancy of 16 Kilo Bytes per job.</a:t>
            </a:r>
            <a:endParaRPr lang="en-US" altLang="zh-CN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  <a:p>
            <a:pPr fontAlgn="auto">
              <a:lnSpc>
                <a:spcPct val="120000"/>
              </a:lnSpc>
            </a:pPr>
            <a:endParaRPr lang="en-US" altLang="zh-CN" sz="1200" i="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Because the system is stable and non-preemptive, we can use little`s law to estimate the memory occupancy for each allreduce job.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Using this model, we can reduce memory occupancy by a</a:t>
            </a: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djusting packet aggregation order and setting the block size to 4 Kilo Bytes.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This block size strikes an optimal balance between performance and costs.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For a more comprehensive analysis, please refer to the paper.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Followed by the introduction of our method is evaluations.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We use our self-developed in-house emulator to implement and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lang="zh-CN" alt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evaluate our approach.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Our emulator includes a cycle-accurate RNIC model and several cycle-accurate router models.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  <a:ea typeface="宋体" panose="02010600030101010101" pitchFamily="2" charset="-122"/>
              </a:rPr>
              <a:t>The emulator places significant emphasis on implementing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routers and RNICs in a hardware-realistic manner.</a:t>
            </a:r>
            <a:endParaRPr lang="en-US" dirty="0"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Therefore,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's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behavior can be faithfully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emulated by the 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NIC 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and router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model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To make comparisons, Ring and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Rabenseifner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algorithms are set as the baseline. 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link delay is set to 100 nanoseconds, and the port bandwidth is set to 100 Giga bits per second.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First, w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 use a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star-like network, where different hosts are connected to a single router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We set the number of processes to a power of two.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And the message size is large enough to evaluate the throughput.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 achieves an improvement in throughput compared to host-based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approaches.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right figure shows Roar's achieved throughput improvement compared to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Rabenseifner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, and the speedup closely matches this ideal value.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As the number of processes increases, the throughput is approximately double of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Rabenseifner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I will start from an o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verview of the 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operation,</a:t>
            </a:r>
          </a:p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and the in-network computing to accelerate this operation.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ym typeface="+mn-ea"/>
              </a:rPr>
              <a:t>Next, we emulate our approach on a two-level fat-tree.</a:t>
            </a:r>
            <a:endParaRPr 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ym typeface="+mn-ea"/>
              </a:rPr>
              <a:t>As shown in the figure, the horizontal axis represents message size</a:t>
            </a:r>
            <a:r>
              <a:rPr lang="en-US" dirty="0">
                <a:sym typeface="+mn-e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ym typeface="+mn-ea"/>
              </a:rPr>
              <a:t>A</a:t>
            </a:r>
            <a:r>
              <a:rPr dirty="0">
                <a:sym typeface="+mn-ea"/>
              </a:rPr>
              <a:t>nd the vertical axis represents the execution time of different solutions.</a:t>
            </a:r>
            <a:endParaRPr 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ym typeface="+mn-ea"/>
              </a:rPr>
              <a:t>As the message size increases, Roar's execution time tendency is nearly half that of host-based </a:t>
            </a:r>
            <a:r>
              <a:rPr dirty="0" err="1">
                <a:sym typeface="+mn-ea"/>
              </a:rPr>
              <a:t>allreduce</a:t>
            </a:r>
            <a:r>
              <a:rPr dirty="0">
                <a:sym typeface="+mn-ea"/>
              </a:rPr>
              <a:t>.</a:t>
            </a:r>
            <a:endParaRPr 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ym typeface="+mn-ea"/>
              </a:rPr>
              <a:t>The third figure </a:t>
            </a:r>
            <a:r>
              <a:rPr lang="en-US" dirty="0">
                <a:sym typeface="+mn-ea"/>
              </a:rPr>
              <a:t>show</a:t>
            </a:r>
            <a:r>
              <a:rPr dirty="0">
                <a:sym typeface="+mn-ea"/>
              </a:rPr>
              <a:t>s Roar's speedup compared to these baselines.</a:t>
            </a:r>
            <a:endParaRPr 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ym typeface="+mn-ea"/>
              </a:rPr>
              <a:t>The strength of our method is that it achieves a two-times improvement in bandwidth.</a:t>
            </a:r>
            <a:endParaRPr 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dirty="0">
                <a:sym typeface="+mn-ea"/>
              </a:rPr>
              <a:t>However, building reduction trees to determine the routers takes extra time</a:t>
            </a:r>
            <a:r>
              <a:rPr lang="en-US" dirty="0">
                <a:sym typeface="+mn-e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ym typeface="+mn-ea"/>
              </a:rPr>
              <a:t>As shown in the short messages in the third figure, the Roar is not much faster than 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Rabenseifner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algorithm.</a:t>
            </a:r>
            <a:endParaRPr lang="en-US" dirty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ym typeface="+mn-ea"/>
              </a:rPr>
              <a:t>To build a reduction tree, a</a:t>
            </a:r>
            <a:r>
              <a:rPr dirty="0">
                <a:sym typeface="+mn-ea"/>
              </a:rPr>
              <a:t>ll hosts send their requests to a network manager, who sets the entries for the membership tables </a:t>
            </a:r>
            <a:r>
              <a:rPr lang="en-US" dirty="0">
                <a:sym typeface="+mn-ea"/>
              </a:rPr>
              <a:t>for routers.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In conclusion, 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we have designed </a:t>
            </a:r>
            <a:r>
              <a:rPr lang="en-US" b="0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Roar, 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router microarchitecture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specifically 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for in-network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  <a:endParaRPr lang="en-US" dirty="0"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As an extension to 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router, </a:t>
            </a:r>
            <a:r>
              <a:rPr b="0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</a:t>
            </a:r>
            <a:r>
              <a:rPr lang="en-US" b="1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does not affect its regular functions.</a:t>
            </a:r>
            <a:endParaRPr lang="en-US" dirty="0"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0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</a:t>
            </a:r>
            <a:r>
              <a:rPr lang="en-US" b="1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is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desiged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for RDMA networks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It can achieve a two times improvement in bandwidth compared with host-based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Additionally, a series of </a:t>
            </a:r>
            <a:r>
              <a:rPr lang="en-US" altLang="zh-CN" sz="12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strategies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are used to overcome several challenges</a:t>
            </a:r>
            <a:r>
              <a:rPr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, including high throughput, large message aggregation, result repeatability.</a:t>
            </a:r>
            <a:endParaRPr lang="en-US" dirty="0"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That’s all of this presentation,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For more information, </a:t>
            </a:r>
            <a:r>
              <a:rPr lang="en-US" dirty="0">
                <a:solidFill>
                  <a:schemeClr val="bg1"/>
                </a:solidFill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you can email to </a:t>
            </a:r>
            <a:r>
              <a:rPr lang="en-US" u="none" dirty="0">
                <a:solidFill>
                  <a:schemeClr val="accent1"/>
                </a:solidFill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address below.</a:t>
            </a:r>
          </a:p>
          <a:p>
            <a:pPr indent="0">
              <a:buFont typeface="Arial" panose="020B0604020202020204" pitchFamily="34" charset="0"/>
              <a:buNone/>
            </a:pPr>
            <a:endParaRPr lang="en-US" u="none" dirty="0">
              <a:solidFill>
                <a:schemeClr val="accent1"/>
              </a:solidFill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u="none" dirty="0">
                <a:solidFill>
                  <a:schemeClr val="accent1"/>
                </a:solidFill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Reproducible</a:t>
            </a:r>
            <a:endParaRPr lang="en-US" u="none" dirty="0"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Allreduce</a:t>
            </a:r>
            <a:r>
              <a:rPr lang="en-US" altLang="zh-CN" dirty="0"/>
              <a:t> is the most significant operation in collective communication, in terms of usage and time.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effectLst/>
                <a:latin typeface="LinLibertineT"/>
                <a:ea typeface="宋体" panose="02010600030101010101" pitchFamily="2" charset="-122"/>
              </a:rPr>
              <a:t>Allreduce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  <a:ea typeface="宋体" panose="02010600030101010101" pitchFamily="2" charset="-122"/>
              </a:rPr>
              <a:t> is widely used in scientific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LinLibertineT"/>
              </a:rPr>
              <a:t>applications and Distributed Machine Learning.</a:t>
            </a:r>
            <a:endParaRPr lang="en-US" altLang="zh-CN" dirty="0"/>
          </a:p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It collects data from all hosts, aggregates the data, and broadcasts the results back to the hosts.</a:t>
            </a:r>
          </a:p>
          <a:p>
            <a:r>
              <a:rPr lang="en-US" altLang="zh-CN" dirty="0"/>
              <a:t>The available aggregation functions include calculating the summation of elements, finding the maximum or minimum value.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Rabenseifner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algorithm is one of the bandwidth-optimal algorithms for </a:t>
            </a:r>
            <a:r>
              <a:rPr lang="en-US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This algorithm breaks 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into two phases, that is reduce-scatter and 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allgather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For reduce-scatter, in step “K”, process “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i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” exchange data with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k-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power of two.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And 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allgather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is the reversed procedure of reduce-scatter.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Therefore, as shown in this formula above, each process totally sends </a:t>
            </a:r>
            <a:r>
              <a:rPr lang="en-US" altLang="zh-CN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two_”N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” amount of data.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0" dirty="0" err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Allreduce</a:t>
            </a:r>
            <a:r>
              <a:rPr lang="en-US" b="0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 can be accelerated by in-network computing.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To achieve this, a network manager organizes routers and hosts into a logical reduction tree.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 routers will be intermediate nodes,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and the hosts will be leaves.</a:t>
            </a: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Then, the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allreduce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operation is offloaded from hosts to the routers.</a:t>
            </a:r>
            <a:endParaRPr lang="en-US" dirty="0">
              <a:latin typeface="Linux Biolinum" panose="02000503000000000000" pitchFamily="2" charset="0"/>
              <a:cs typeface="Linux Biolinum" panose="02000503000000000000" pitchFamily="2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The routers on the reduction tree collect data from their children and then aggregate the results.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And the interim results will be forward to their parents.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This procedure continues until the full aggregation is complete at the root.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After that, the fully aggregated data is broadcasted down the tree level by level.</a:t>
            </a:r>
          </a:p>
          <a:p>
            <a:r>
              <a:rPr lang="en-US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Finally, all hosts will receive the fully aggregated results.</a:t>
            </a:r>
          </a:p>
          <a:p>
            <a:r>
              <a:rPr lang="en-US" dirty="0">
                <a:sym typeface="+mn-ea"/>
              </a:rPr>
              <a:t>It is worth noting that each process only sends N amount of data, which is only half of the previous </a:t>
            </a:r>
            <a:r>
              <a:rPr lang="en-US" dirty="0" err="1">
                <a:sym typeface="+mn-ea"/>
              </a:rPr>
              <a:t>Rabenseifner</a:t>
            </a:r>
            <a:r>
              <a:rPr lang="en-US" dirty="0">
                <a:sym typeface="+mn-ea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 hasCustomPrompt="1"/>
          </p:nvPr>
        </p:nvSpPr>
        <p:spPr>
          <a:xfrm>
            <a:off x="361949" y="1253330"/>
            <a:ext cx="11482389" cy="5261770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1pPr>
            <a:lvl2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2pPr>
            <a:lvl3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3pPr>
            <a:lvl4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4pPr>
            <a:lvl5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  <a:p>
            <a:pPr lvl="1"/>
            <a:r>
              <a:rPr lang="en-US" altLang="zh-CN" dirty="0"/>
              <a:t>Text</a:t>
            </a:r>
            <a:endParaRPr lang="zh-CN" altLang="en-US" dirty="0"/>
          </a:p>
          <a:p>
            <a:pPr lvl="2"/>
            <a:r>
              <a:rPr lang="en-US" altLang="zh-CN" dirty="0"/>
              <a:t>Text</a:t>
            </a:r>
            <a:endParaRPr lang="zh-CN" altLang="en-US" dirty="0"/>
          </a:p>
          <a:p>
            <a:pPr lvl="3"/>
            <a:r>
              <a:rPr lang="en-US" altLang="zh-CN" dirty="0"/>
              <a:t>Text</a:t>
            </a:r>
            <a:endParaRPr lang="zh-CN" altLang="en-US" dirty="0"/>
          </a:p>
          <a:p>
            <a:pPr lvl="4"/>
            <a:r>
              <a:rPr lang="en-US" altLang="zh-CN" dirty="0"/>
              <a:t>Text</a:t>
            </a:r>
          </a:p>
        </p:txBody>
      </p:sp>
      <p:sp>
        <p:nvSpPr>
          <p:cNvPr id="5" name="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3" y="0"/>
            <a:ext cx="10282240" cy="7810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4400">
                <a:latin typeface="Linux Biolinum" panose="02000503000000000000" pitchFamily="2" charset="0"/>
                <a:cs typeface="Linux Biolinum" panose="02000503000000000000" pitchFamily="2" charset="0"/>
              </a:defRPr>
            </a:lvl1pPr>
          </a:lstStyle>
          <a:p>
            <a:pPr lvl="0"/>
            <a:r>
              <a:rPr lang="en-US" altLang="zh-CN" dirty="0"/>
              <a:t>This is the Title of this Slide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 hasCustomPrompt="1"/>
          </p:nvPr>
        </p:nvSpPr>
        <p:spPr>
          <a:xfrm>
            <a:off x="361949" y="1253330"/>
            <a:ext cx="11482389" cy="5261770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1pPr>
            <a:lvl2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2pPr>
            <a:lvl3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3pPr>
            <a:lvl4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4pPr>
            <a:lvl5pPr>
              <a:lnSpc>
                <a:spcPct val="125000"/>
              </a:lnSpc>
              <a:defRPr>
                <a:latin typeface="Linux Libertine" panose="02000503000000000000" pitchFamily="2" charset="0"/>
                <a:cs typeface="Linux Libertine" panose="02000503000000000000" pitchFamily="2" charset="0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  <a:p>
            <a:pPr lvl="1"/>
            <a:r>
              <a:rPr lang="en-US" altLang="zh-CN" dirty="0"/>
              <a:t>Text</a:t>
            </a:r>
            <a:endParaRPr lang="zh-CN" altLang="en-US" dirty="0"/>
          </a:p>
          <a:p>
            <a:pPr lvl="2"/>
            <a:r>
              <a:rPr lang="en-US" altLang="zh-CN" dirty="0"/>
              <a:t>Text</a:t>
            </a:r>
            <a:endParaRPr lang="zh-CN" altLang="en-US" dirty="0"/>
          </a:p>
          <a:p>
            <a:pPr lvl="3"/>
            <a:r>
              <a:rPr lang="en-US" altLang="zh-CN" dirty="0"/>
              <a:t>Text</a:t>
            </a:r>
            <a:endParaRPr lang="zh-CN" altLang="en-US" dirty="0"/>
          </a:p>
          <a:p>
            <a:pPr lvl="4"/>
            <a:r>
              <a:rPr lang="en-US" altLang="zh-CN" dirty="0"/>
              <a:t>Text</a:t>
            </a:r>
          </a:p>
        </p:txBody>
      </p:sp>
      <p:sp>
        <p:nvSpPr>
          <p:cNvPr id="5" name="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3" y="0"/>
            <a:ext cx="10282240" cy="7810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60000"/>
              </a:lnSpc>
              <a:buNone/>
              <a:defRPr sz="4400" b="1">
                <a:latin typeface="Linux Biolinum" panose="02000503000000000000" pitchFamily="2" charset="0"/>
                <a:cs typeface="Linux Biolinum" panose="02000503000000000000" pitchFamily="2" charset="0"/>
              </a:defRPr>
            </a:lvl1pPr>
          </a:lstStyle>
          <a:p>
            <a:pPr lvl="0"/>
            <a:r>
              <a:rPr lang="en-US" altLang="zh-CN" dirty="0"/>
              <a:t>This is the Title of this Slide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152909" y="6457890"/>
            <a:ext cx="103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61C8E76-3AB5-427C-80C0-CAF6F56E9714}" type="slidenum">
              <a:rPr lang="zh-CN" altLang="en-US" sz="2000" smtClean="0">
                <a:solidFill>
                  <a:schemeClr val="bg1">
                    <a:lumMod val="50000"/>
                  </a:schemeClr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‹#›</a:t>
            </a:fld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/51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 userDrawn="1"/>
        </p:nvSpPr>
        <p:spPr>
          <a:xfrm>
            <a:off x="-22736" y="4741353"/>
            <a:ext cx="1224611" cy="2138111"/>
          </a:xfrm>
          <a:custGeom>
            <a:avLst/>
            <a:gdLst>
              <a:gd name="connsiteX0" fmla="*/ 14773 w 160357"/>
              <a:gd name="connsiteY0" fmla="*/ 14592 h 105099"/>
              <a:gd name="connsiteX1" fmla="*/ 19536 w 160357"/>
              <a:gd name="connsiteY1" fmla="*/ 76504 h 105099"/>
              <a:gd name="connsiteX2" fmla="*/ 148123 w 160357"/>
              <a:gd name="connsiteY2" fmla="*/ 86029 h 105099"/>
              <a:gd name="connsiteX3" fmla="*/ 152886 w 160357"/>
              <a:gd name="connsiteY3" fmla="*/ 9829 h 105099"/>
              <a:gd name="connsiteX4" fmla="*/ 95736 w 160357"/>
              <a:gd name="connsiteY4" fmla="*/ 304 h 105099"/>
              <a:gd name="connsiteX5" fmla="*/ 33823 w 160357"/>
              <a:gd name="connsiteY5" fmla="*/ 14592 h 105099"/>
              <a:gd name="connsiteX6" fmla="*/ 14773 w 160357"/>
              <a:gd name="connsiteY6" fmla="*/ 43167 h 105099"/>
              <a:gd name="connsiteX7" fmla="*/ 486 w 160357"/>
              <a:gd name="connsiteY7" fmla="*/ 47929 h 105099"/>
              <a:gd name="connsiteX8" fmla="*/ 14773 w 160357"/>
              <a:gd name="connsiteY8" fmla="*/ 14592 h 105099"/>
              <a:gd name="connsiteX0-1" fmla="*/ 14773 w 160357"/>
              <a:gd name="connsiteY0-2" fmla="*/ 14592 h 105099"/>
              <a:gd name="connsiteX1-3" fmla="*/ 19536 w 160357"/>
              <a:gd name="connsiteY1-4" fmla="*/ 76504 h 105099"/>
              <a:gd name="connsiteX2-5" fmla="*/ 148123 w 160357"/>
              <a:gd name="connsiteY2-6" fmla="*/ 86029 h 105099"/>
              <a:gd name="connsiteX3-7" fmla="*/ 152886 w 160357"/>
              <a:gd name="connsiteY3-8" fmla="*/ 9829 h 105099"/>
              <a:gd name="connsiteX4-9" fmla="*/ 95736 w 160357"/>
              <a:gd name="connsiteY4-10" fmla="*/ 304 h 105099"/>
              <a:gd name="connsiteX5-11" fmla="*/ 33823 w 160357"/>
              <a:gd name="connsiteY5-12" fmla="*/ 14592 h 105099"/>
              <a:gd name="connsiteX6-13" fmla="*/ 18846 w 160357"/>
              <a:gd name="connsiteY6-14" fmla="*/ 43167 h 105099"/>
              <a:gd name="connsiteX7-15" fmla="*/ 486 w 160357"/>
              <a:gd name="connsiteY7-16" fmla="*/ 47929 h 105099"/>
              <a:gd name="connsiteX8-17" fmla="*/ 14773 w 160357"/>
              <a:gd name="connsiteY8-18" fmla="*/ 14592 h 105099"/>
              <a:gd name="connsiteX0-19" fmla="*/ 14745 w 160329"/>
              <a:gd name="connsiteY0-20" fmla="*/ 14592 h 105099"/>
              <a:gd name="connsiteX1-21" fmla="*/ 19508 w 160329"/>
              <a:gd name="connsiteY1-22" fmla="*/ 76504 h 105099"/>
              <a:gd name="connsiteX2-23" fmla="*/ 148095 w 160329"/>
              <a:gd name="connsiteY2-24" fmla="*/ 86029 h 105099"/>
              <a:gd name="connsiteX3-25" fmla="*/ 152858 w 160329"/>
              <a:gd name="connsiteY3-26" fmla="*/ 9829 h 105099"/>
              <a:gd name="connsiteX4-27" fmla="*/ 95708 w 160329"/>
              <a:gd name="connsiteY4-28" fmla="*/ 304 h 105099"/>
              <a:gd name="connsiteX5-29" fmla="*/ 33795 w 160329"/>
              <a:gd name="connsiteY5-30" fmla="*/ 14592 h 105099"/>
              <a:gd name="connsiteX6-31" fmla="*/ 458 w 160329"/>
              <a:gd name="connsiteY6-32" fmla="*/ 47929 h 105099"/>
              <a:gd name="connsiteX7-33" fmla="*/ 14745 w 160329"/>
              <a:gd name="connsiteY7-34" fmla="*/ 14592 h 105099"/>
              <a:gd name="connsiteX0-35" fmla="*/ 1593 w 161464"/>
              <a:gd name="connsiteY0-36" fmla="*/ 47929 h 89163"/>
              <a:gd name="connsiteX1-37" fmla="*/ 20643 w 161464"/>
              <a:gd name="connsiteY1-38" fmla="*/ 76504 h 89163"/>
              <a:gd name="connsiteX2-39" fmla="*/ 149230 w 161464"/>
              <a:gd name="connsiteY2-40" fmla="*/ 86029 h 89163"/>
              <a:gd name="connsiteX3-41" fmla="*/ 153993 w 161464"/>
              <a:gd name="connsiteY3-42" fmla="*/ 9829 h 89163"/>
              <a:gd name="connsiteX4-43" fmla="*/ 96843 w 161464"/>
              <a:gd name="connsiteY4-44" fmla="*/ 304 h 89163"/>
              <a:gd name="connsiteX5-45" fmla="*/ 34930 w 161464"/>
              <a:gd name="connsiteY5-46" fmla="*/ 14592 h 89163"/>
              <a:gd name="connsiteX6-47" fmla="*/ 1593 w 161464"/>
              <a:gd name="connsiteY6-48" fmla="*/ 47929 h 89163"/>
              <a:gd name="connsiteX0-49" fmla="*/ 22010 w 148544"/>
              <a:gd name="connsiteY0-50" fmla="*/ 14592 h 90138"/>
              <a:gd name="connsiteX1-51" fmla="*/ 7723 w 148544"/>
              <a:gd name="connsiteY1-52" fmla="*/ 76504 h 90138"/>
              <a:gd name="connsiteX2-53" fmla="*/ 136310 w 148544"/>
              <a:gd name="connsiteY2-54" fmla="*/ 86029 h 90138"/>
              <a:gd name="connsiteX3-55" fmla="*/ 141073 w 148544"/>
              <a:gd name="connsiteY3-56" fmla="*/ 9829 h 90138"/>
              <a:gd name="connsiteX4-57" fmla="*/ 83923 w 148544"/>
              <a:gd name="connsiteY4-58" fmla="*/ 304 h 90138"/>
              <a:gd name="connsiteX5-59" fmla="*/ 22010 w 148544"/>
              <a:gd name="connsiteY5-60" fmla="*/ 14592 h 90138"/>
              <a:gd name="connsiteX0-61" fmla="*/ 82912 w 209446"/>
              <a:gd name="connsiteY0-62" fmla="*/ 16049 h 172745"/>
              <a:gd name="connsiteX1-63" fmla="*/ 3056 w 209446"/>
              <a:gd name="connsiteY1-64" fmla="*/ 171631 h 172745"/>
              <a:gd name="connsiteX2-65" fmla="*/ 197212 w 209446"/>
              <a:gd name="connsiteY2-66" fmla="*/ 87486 h 172745"/>
              <a:gd name="connsiteX3-67" fmla="*/ 201975 w 209446"/>
              <a:gd name="connsiteY3-68" fmla="*/ 11286 h 172745"/>
              <a:gd name="connsiteX4-69" fmla="*/ 144825 w 209446"/>
              <a:gd name="connsiteY4-70" fmla="*/ 1761 h 172745"/>
              <a:gd name="connsiteX5-71" fmla="*/ 82912 w 209446"/>
              <a:gd name="connsiteY5-72" fmla="*/ 16049 h 172745"/>
              <a:gd name="connsiteX0-73" fmla="*/ 80070 w 199543"/>
              <a:gd name="connsiteY0-74" fmla="*/ 20522 h 190619"/>
              <a:gd name="connsiteX1-75" fmla="*/ 214 w 199543"/>
              <a:gd name="connsiteY1-76" fmla="*/ 176104 h 190619"/>
              <a:gd name="connsiteX2-77" fmla="*/ 105587 w 199543"/>
              <a:gd name="connsiteY2-78" fmla="*/ 177891 h 190619"/>
              <a:gd name="connsiteX3-79" fmla="*/ 199133 w 199543"/>
              <a:gd name="connsiteY3-80" fmla="*/ 15759 h 190619"/>
              <a:gd name="connsiteX4-81" fmla="*/ 141983 w 199543"/>
              <a:gd name="connsiteY4-82" fmla="*/ 6234 h 190619"/>
              <a:gd name="connsiteX5-83" fmla="*/ 80070 w 199543"/>
              <a:gd name="connsiteY5-84" fmla="*/ 20522 h 190619"/>
              <a:gd name="connsiteX0-85" fmla="*/ 13938 w 218104"/>
              <a:gd name="connsiteY0-86" fmla="*/ 11012 h 206857"/>
              <a:gd name="connsiteX1-87" fmla="*/ 18385 w 218104"/>
              <a:gd name="connsiteY1-88" fmla="*/ 190622 h 206857"/>
              <a:gd name="connsiteX2-89" fmla="*/ 123758 w 218104"/>
              <a:gd name="connsiteY2-90" fmla="*/ 192409 h 206857"/>
              <a:gd name="connsiteX3-91" fmla="*/ 217304 w 218104"/>
              <a:gd name="connsiteY3-92" fmla="*/ 30277 h 206857"/>
              <a:gd name="connsiteX4-93" fmla="*/ 160154 w 218104"/>
              <a:gd name="connsiteY4-94" fmla="*/ 20752 h 206857"/>
              <a:gd name="connsiteX5-95" fmla="*/ 13938 w 218104"/>
              <a:gd name="connsiteY5-96" fmla="*/ 11012 h 206857"/>
              <a:gd name="connsiteX0-97" fmla="*/ 11047 w 214419"/>
              <a:gd name="connsiteY0-98" fmla="*/ 7585 h 203430"/>
              <a:gd name="connsiteX1-99" fmla="*/ 15494 w 214419"/>
              <a:gd name="connsiteY1-100" fmla="*/ 187195 h 203430"/>
              <a:gd name="connsiteX2-101" fmla="*/ 120867 w 214419"/>
              <a:gd name="connsiteY2-102" fmla="*/ 188982 h 203430"/>
              <a:gd name="connsiteX3-103" fmla="*/ 214413 w 214419"/>
              <a:gd name="connsiteY3-104" fmla="*/ 26850 h 203430"/>
              <a:gd name="connsiteX4-105" fmla="*/ 115723 w 214419"/>
              <a:gd name="connsiteY4-106" fmla="*/ 32801 h 203430"/>
              <a:gd name="connsiteX5-107" fmla="*/ 11047 w 214419"/>
              <a:gd name="connsiteY5-108" fmla="*/ 7585 h 203430"/>
              <a:gd name="connsiteX0-109" fmla="*/ 18029 w 223490"/>
              <a:gd name="connsiteY0-110" fmla="*/ 13653 h 209498"/>
              <a:gd name="connsiteX1-111" fmla="*/ 22476 w 223490"/>
              <a:gd name="connsiteY1-112" fmla="*/ 193263 h 209498"/>
              <a:gd name="connsiteX2-113" fmla="*/ 127849 w 223490"/>
              <a:gd name="connsiteY2-114" fmla="*/ 195050 h 209498"/>
              <a:gd name="connsiteX3-115" fmla="*/ 221395 w 223490"/>
              <a:gd name="connsiteY3-116" fmla="*/ 32918 h 209498"/>
              <a:gd name="connsiteX4-117" fmla="*/ 18029 w 223490"/>
              <a:gd name="connsiteY4-118" fmla="*/ 13653 h 209498"/>
              <a:gd name="connsiteX0-119" fmla="*/ 11167 w 127994"/>
              <a:gd name="connsiteY0-120" fmla="*/ 870 h 196715"/>
              <a:gd name="connsiteX1-121" fmla="*/ 15614 w 127994"/>
              <a:gd name="connsiteY1-122" fmla="*/ 180480 h 196715"/>
              <a:gd name="connsiteX2-123" fmla="*/ 120987 w 127994"/>
              <a:gd name="connsiteY2-124" fmla="*/ 182267 h 196715"/>
              <a:gd name="connsiteX3-125" fmla="*/ 117605 w 127994"/>
              <a:gd name="connsiteY3-126" fmla="*/ 115026 h 196715"/>
              <a:gd name="connsiteX4-127" fmla="*/ 11167 w 127994"/>
              <a:gd name="connsiteY4-128" fmla="*/ 870 h 196715"/>
              <a:gd name="connsiteX0-129" fmla="*/ 11250 w 128837"/>
              <a:gd name="connsiteY0-130" fmla="*/ 870 h 196715"/>
              <a:gd name="connsiteX1-131" fmla="*/ 15697 w 128837"/>
              <a:gd name="connsiteY1-132" fmla="*/ 180480 h 196715"/>
              <a:gd name="connsiteX2-133" fmla="*/ 121070 w 128837"/>
              <a:gd name="connsiteY2-134" fmla="*/ 182267 h 196715"/>
              <a:gd name="connsiteX3-135" fmla="*/ 118910 w 128837"/>
              <a:gd name="connsiteY3-136" fmla="*/ 115026 h 196715"/>
              <a:gd name="connsiteX4-137" fmla="*/ 11250 w 128837"/>
              <a:gd name="connsiteY4-138" fmla="*/ 870 h 196715"/>
              <a:gd name="connsiteX0-139" fmla="*/ 11250 w 129992"/>
              <a:gd name="connsiteY0-140" fmla="*/ 847 h 196692"/>
              <a:gd name="connsiteX1-141" fmla="*/ 15697 w 129992"/>
              <a:gd name="connsiteY1-142" fmla="*/ 180457 h 196692"/>
              <a:gd name="connsiteX2-143" fmla="*/ 121070 w 129992"/>
              <a:gd name="connsiteY2-144" fmla="*/ 182244 h 196692"/>
              <a:gd name="connsiteX3-145" fmla="*/ 118910 w 129992"/>
              <a:gd name="connsiteY3-146" fmla="*/ 115003 h 196692"/>
              <a:gd name="connsiteX4-147" fmla="*/ 11250 w 129992"/>
              <a:gd name="connsiteY4-148" fmla="*/ 847 h 196692"/>
              <a:gd name="connsiteX0-149" fmla="*/ 11250 w 129992"/>
              <a:gd name="connsiteY0-150" fmla="*/ 847 h 196692"/>
              <a:gd name="connsiteX1-151" fmla="*/ 15697 w 129992"/>
              <a:gd name="connsiteY1-152" fmla="*/ 180457 h 196692"/>
              <a:gd name="connsiteX2-153" fmla="*/ 121070 w 129992"/>
              <a:gd name="connsiteY2-154" fmla="*/ 182244 h 196692"/>
              <a:gd name="connsiteX3-155" fmla="*/ 118910 w 129992"/>
              <a:gd name="connsiteY3-156" fmla="*/ 115003 h 196692"/>
              <a:gd name="connsiteX4-157" fmla="*/ 11250 w 129992"/>
              <a:gd name="connsiteY4-158" fmla="*/ 847 h 196692"/>
              <a:gd name="connsiteX0-159" fmla="*/ 11250 w 122645"/>
              <a:gd name="connsiteY0-160" fmla="*/ 847 h 196692"/>
              <a:gd name="connsiteX1-161" fmla="*/ 15697 w 122645"/>
              <a:gd name="connsiteY1-162" fmla="*/ 180457 h 196692"/>
              <a:gd name="connsiteX2-163" fmla="*/ 121070 w 122645"/>
              <a:gd name="connsiteY2-164" fmla="*/ 182244 h 196692"/>
              <a:gd name="connsiteX3-165" fmla="*/ 118910 w 122645"/>
              <a:gd name="connsiteY3-166" fmla="*/ 115003 h 196692"/>
              <a:gd name="connsiteX4-167" fmla="*/ 11250 w 122645"/>
              <a:gd name="connsiteY4-168" fmla="*/ 847 h 196692"/>
              <a:gd name="connsiteX0-169" fmla="*/ 11278 w 122746"/>
              <a:gd name="connsiteY0-170" fmla="*/ 834 h 196679"/>
              <a:gd name="connsiteX1-171" fmla="*/ 15725 w 122746"/>
              <a:gd name="connsiteY1-172" fmla="*/ 180444 h 196679"/>
              <a:gd name="connsiteX2-173" fmla="*/ 121098 w 122746"/>
              <a:gd name="connsiteY2-174" fmla="*/ 182231 h 196679"/>
              <a:gd name="connsiteX3-175" fmla="*/ 119345 w 122746"/>
              <a:gd name="connsiteY3-176" fmla="*/ 115397 h 196679"/>
              <a:gd name="connsiteX4-177" fmla="*/ 11278 w 122746"/>
              <a:gd name="connsiteY4-178" fmla="*/ 834 h 196679"/>
              <a:gd name="connsiteX0-179" fmla="*/ 11175 w 121189"/>
              <a:gd name="connsiteY0-180" fmla="*/ 834 h 195304"/>
              <a:gd name="connsiteX1-181" fmla="*/ 15622 w 121189"/>
              <a:gd name="connsiteY1-182" fmla="*/ 180444 h 195304"/>
              <a:gd name="connsiteX2-183" fmla="*/ 119094 w 121189"/>
              <a:gd name="connsiteY2-184" fmla="*/ 178837 h 195304"/>
              <a:gd name="connsiteX3-185" fmla="*/ 119242 w 121189"/>
              <a:gd name="connsiteY3-186" fmla="*/ 115397 h 195304"/>
              <a:gd name="connsiteX4-187" fmla="*/ 11175 w 121189"/>
              <a:gd name="connsiteY4-188" fmla="*/ 834 h 195304"/>
              <a:gd name="connsiteX0-189" fmla="*/ 11175 w 119485"/>
              <a:gd name="connsiteY0-190" fmla="*/ 834 h 195304"/>
              <a:gd name="connsiteX1-191" fmla="*/ 15622 w 119485"/>
              <a:gd name="connsiteY1-192" fmla="*/ 180444 h 195304"/>
              <a:gd name="connsiteX2-193" fmla="*/ 119094 w 119485"/>
              <a:gd name="connsiteY2-194" fmla="*/ 178837 h 195304"/>
              <a:gd name="connsiteX3-195" fmla="*/ 119242 w 119485"/>
              <a:gd name="connsiteY3-196" fmla="*/ 115397 h 195304"/>
              <a:gd name="connsiteX4-197" fmla="*/ 11175 w 119485"/>
              <a:gd name="connsiteY4-198" fmla="*/ 834 h 195304"/>
              <a:gd name="connsiteX0-199" fmla="*/ 10787 w 119097"/>
              <a:gd name="connsiteY0-200" fmla="*/ 834 h 195304"/>
              <a:gd name="connsiteX1-201" fmla="*/ 16048 w 119097"/>
              <a:gd name="connsiteY1-202" fmla="*/ 180444 h 195304"/>
              <a:gd name="connsiteX2-203" fmla="*/ 118706 w 119097"/>
              <a:gd name="connsiteY2-204" fmla="*/ 178837 h 195304"/>
              <a:gd name="connsiteX3-205" fmla="*/ 118854 w 119097"/>
              <a:gd name="connsiteY3-206" fmla="*/ 115397 h 195304"/>
              <a:gd name="connsiteX4-207" fmla="*/ 10787 w 119097"/>
              <a:gd name="connsiteY4-208" fmla="*/ 834 h 195304"/>
              <a:gd name="connsiteX0-209" fmla="*/ 10808 w 119308"/>
              <a:gd name="connsiteY0-210" fmla="*/ 834 h 196564"/>
              <a:gd name="connsiteX1-211" fmla="*/ 16069 w 119308"/>
              <a:gd name="connsiteY1-212" fmla="*/ 180444 h 196564"/>
              <a:gd name="connsiteX2-213" fmla="*/ 119134 w 119308"/>
              <a:gd name="connsiteY2-214" fmla="*/ 181959 h 196564"/>
              <a:gd name="connsiteX3-215" fmla="*/ 118875 w 119308"/>
              <a:gd name="connsiteY3-216" fmla="*/ 115397 h 196564"/>
              <a:gd name="connsiteX4-217" fmla="*/ 10808 w 119308"/>
              <a:gd name="connsiteY4-218" fmla="*/ 834 h 196564"/>
              <a:gd name="connsiteX0-219" fmla="*/ 16982 w 125482"/>
              <a:gd name="connsiteY0-220" fmla="*/ 834 h 186708"/>
              <a:gd name="connsiteX1-221" fmla="*/ 22243 w 125482"/>
              <a:gd name="connsiteY1-222" fmla="*/ 180444 h 186708"/>
              <a:gd name="connsiteX2-223" fmla="*/ 125308 w 125482"/>
              <a:gd name="connsiteY2-224" fmla="*/ 181959 h 186708"/>
              <a:gd name="connsiteX3-225" fmla="*/ 125049 w 125482"/>
              <a:gd name="connsiteY3-226" fmla="*/ 115397 h 186708"/>
              <a:gd name="connsiteX4-227" fmla="*/ 16982 w 125482"/>
              <a:gd name="connsiteY4-228" fmla="*/ 834 h 186708"/>
              <a:gd name="connsiteX0-229" fmla="*/ 16982 w 125482"/>
              <a:gd name="connsiteY0-230" fmla="*/ 834 h 186708"/>
              <a:gd name="connsiteX1-231" fmla="*/ 22243 w 125482"/>
              <a:gd name="connsiteY1-232" fmla="*/ 180444 h 186708"/>
              <a:gd name="connsiteX2-233" fmla="*/ 125308 w 125482"/>
              <a:gd name="connsiteY2-234" fmla="*/ 181959 h 186708"/>
              <a:gd name="connsiteX3-235" fmla="*/ 125049 w 125482"/>
              <a:gd name="connsiteY3-236" fmla="*/ 115397 h 186708"/>
              <a:gd name="connsiteX4-237" fmla="*/ 16982 w 125482"/>
              <a:gd name="connsiteY4-238" fmla="*/ 834 h 186708"/>
              <a:gd name="connsiteX0-239" fmla="*/ 16982 w 125482"/>
              <a:gd name="connsiteY0-240" fmla="*/ 834 h 185617"/>
              <a:gd name="connsiteX1-241" fmla="*/ 22243 w 125482"/>
              <a:gd name="connsiteY1-242" fmla="*/ 180444 h 185617"/>
              <a:gd name="connsiteX2-243" fmla="*/ 125308 w 125482"/>
              <a:gd name="connsiteY2-244" fmla="*/ 181959 h 185617"/>
              <a:gd name="connsiteX3-245" fmla="*/ 125049 w 125482"/>
              <a:gd name="connsiteY3-246" fmla="*/ 115397 h 185617"/>
              <a:gd name="connsiteX4-247" fmla="*/ 16982 w 125482"/>
              <a:gd name="connsiteY4-248" fmla="*/ 834 h 185617"/>
              <a:gd name="connsiteX0-249" fmla="*/ 16982 w 125482"/>
              <a:gd name="connsiteY0-250" fmla="*/ 834 h 181959"/>
              <a:gd name="connsiteX1-251" fmla="*/ 22243 w 125482"/>
              <a:gd name="connsiteY1-252" fmla="*/ 180444 h 181959"/>
              <a:gd name="connsiteX2-253" fmla="*/ 125308 w 125482"/>
              <a:gd name="connsiteY2-254" fmla="*/ 181959 h 181959"/>
              <a:gd name="connsiteX3-255" fmla="*/ 125049 w 125482"/>
              <a:gd name="connsiteY3-256" fmla="*/ 115397 h 181959"/>
              <a:gd name="connsiteX4-257" fmla="*/ 16982 w 125482"/>
              <a:gd name="connsiteY4-258" fmla="*/ 834 h 181959"/>
              <a:gd name="connsiteX0-259" fmla="*/ 16982 w 125482"/>
              <a:gd name="connsiteY0-260" fmla="*/ 834 h 180737"/>
              <a:gd name="connsiteX1-261" fmla="*/ 22243 w 125482"/>
              <a:gd name="connsiteY1-262" fmla="*/ 180444 h 180737"/>
              <a:gd name="connsiteX2-263" fmla="*/ 125308 w 125482"/>
              <a:gd name="connsiteY2-264" fmla="*/ 180737 h 180737"/>
              <a:gd name="connsiteX3-265" fmla="*/ 125049 w 125482"/>
              <a:gd name="connsiteY3-266" fmla="*/ 115397 h 180737"/>
              <a:gd name="connsiteX4-267" fmla="*/ 16982 w 125482"/>
              <a:gd name="connsiteY4-268" fmla="*/ 834 h 180737"/>
              <a:gd name="connsiteX0-269" fmla="*/ 16982 w 125482"/>
              <a:gd name="connsiteY0-270" fmla="*/ 834 h 180737"/>
              <a:gd name="connsiteX1-271" fmla="*/ 22243 w 125482"/>
              <a:gd name="connsiteY1-272" fmla="*/ 180444 h 180737"/>
              <a:gd name="connsiteX2-273" fmla="*/ 125308 w 125482"/>
              <a:gd name="connsiteY2-274" fmla="*/ 180737 h 180737"/>
              <a:gd name="connsiteX3-275" fmla="*/ 125049 w 125482"/>
              <a:gd name="connsiteY3-276" fmla="*/ 115397 h 180737"/>
              <a:gd name="connsiteX4-277" fmla="*/ 16982 w 125482"/>
              <a:gd name="connsiteY4-278" fmla="*/ 834 h 180737"/>
              <a:gd name="connsiteX0-279" fmla="*/ 6529 w 115029"/>
              <a:gd name="connsiteY0-280" fmla="*/ 834 h 180737"/>
              <a:gd name="connsiteX1-281" fmla="*/ 11790 w 115029"/>
              <a:gd name="connsiteY1-282" fmla="*/ 180444 h 180737"/>
              <a:gd name="connsiteX2-283" fmla="*/ 114855 w 115029"/>
              <a:gd name="connsiteY2-284" fmla="*/ 180737 h 180737"/>
              <a:gd name="connsiteX3-285" fmla="*/ 114596 w 115029"/>
              <a:gd name="connsiteY3-286" fmla="*/ 115397 h 180737"/>
              <a:gd name="connsiteX4-287" fmla="*/ 6529 w 115029"/>
              <a:gd name="connsiteY4-288" fmla="*/ 834 h 180737"/>
              <a:gd name="connsiteX0-289" fmla="*/ 6898 w 115398"/>
              <a:gd name="connsiteY0-290" fmla="*/ 831 h 180734"/>
              <a:gd name="connsiteX1-291" fmla="*/ 10801 w 115398"/>
              <a:gd name="connsiteY1-292" fmla="*/ 180305 h 180734"/>
              <a:gd name="connsiteX2-293" fmla="*/ 115224 w 115398"/>
              <a:gd name="connsiteY2-294" fmla="*/ 180734 h 180734"/>
              <a:gd name="connsiteX3-295" fmla="*/ 114965 w 115398"/>
              <a:gd name="connsiteY3-296" fmla="*/ 115394 h 180734"/>
              <a:gd name="connsiteX4-297" fmla="*/ 6898 w 115398"/>
              <a:gd name="connsiteY4-298" fmla="*/ 831 h 180734"/>
              <a:gd name="connsiteX0-299" fmla="*/ 6711 w 115211"/>
              <a:gd name="connsiteY0-300" fmla="*/ 831 h 180734"/>
              <a:gd name="connsiteX1-301" fmla="*/ 11293 w 115211"/>
              <a:gd name="connsiteY1-302" fmla="*/ 180305 h 180734"/>
              <a:gd name="connsiteX2-303" fmla="*/ 115037 w 115211"/>
              <a:gd name="connsiteY2-304" fmla="*/ 180734 h 180734"/>
              <a:gd name="connsiteX3-305" fmla="*/ 114778 w 115211"/>
              <a:gd name="connsiteY3-306" fmla="*/ 115394 h 180734"/>
              <a:gd name="connsiteX4-307" fmla="*/ 6711 w 115211"/>
              <a:gd name="connsiteY4-308" fmla="*/ 831 h 180734"/>
              <a:gd name="connsiteX0-309" fmla="*/ 7022 w 114029"/>
              <a:gd name="connsiteY0-310" fmla="*/ 829 h 180868"/>
              <a:gd name="connsiteX1-311" fmla="*/ 10111 w 114029"/>
              <a:gd name="connsiteY1-312" fmla="*/ 180439 h 180868"/>
              <a:gd name="connsiteX2-313" fmla="*/ 113855 w 114029"/>
              <a:gd name="connsiteY2-314" fmla="*/ 180868 h 180868"/>
              <a:gd name="connsiteX3-315" fmla="*/ 113596 w 114029"/>
              <a:gd name="connsiteY3-316" fmla="*/ 115528 h 180868"/>
              <a:gd name="connsiteX4-317" fmla="*/ 7022 w 114029"/>
              <a:gd name="connsiteY4-318" fmla="*/ 829 h 180868"/>
              <a:gd name="connsiteX0-319" fmla="*/ 7022 w 114029"/>
              <a:gd name="connsiteY0-320" fmla="*/ 829 h 180868"/>
              <a:gd name="connsiteX1-321" fmla="*/ 10111 w 114029"/>
              <a:gd name="connsiteY1-322" fmla="*/ 180439 h 180868"/>
              <a:gd name="connsiteX2-323" fmla="*/ 113855 w 114029"/>
              <a:gd name="connsiteY2-324" fmla="*/ 180868 h 180868"/>
              <a:gd name="connsiteX3-325" fmla="*/ 113596 w 114029"/>
              <a:gd name="connsiteY3-326" fmla="*/ 115528 h 180868"/>
              <a:gd name="connsiteX4-327" fmla="*/ 7022 w 114029"/>
              <a:gd name="connsiteY4-328" fmla="*/ 829 h 180868"/>
              <a:gd name="connsiteX0-329" fmla="*/ 0 w 107007"/>
              <a:gd name="connsiteY0-330" fmla="*/ 829 h 180868"/>
              <a:gd name="connsiteX1-331" fmla="*/ 3089 w 107007"/>
              <a:gd name="connsiteY1-332" fmla="*/ 180439 h 180868"/>
              <a:gd name="connsiteX2-333" fmla="*/ 106833 w 107007"/>
              <a:gd name="connsiteY2-334" fmla="*/ 180868 h 180868"/>
              <a:gd name="connsiteX3-335" fmla="*/ 106574 w 107007"/>
              <a:gd name="connsiteY3-336" fmla="*/ 115528 h 180868"/>
              <a:gd name="connsiteX4-337" fmla="*/ 0 w 107007"/>
              <a:gd name="connsiteY4-338" fmla="*/ 829 h 180868"/>
              <a:gd name="connsiteX0-339" fmla="*/ 0 w 107007"/>
              <a:gd name="connsiteY0-340" fmla="*/ 1265 h 181304"/>
              <a:gd name="connsiteX1-341" fmla="*/ 3089 w 107007"/>
              <a:gd name="connsiteY1-342" fmla="*/ 180875 h 181304"/>
              <a:gd name="connsiteX2-343" fmla="*/ 106833 w 107007"/>
              <a:gd name="connsiteY2-344" fmla="*/ 181304 h 181304"/>
              <a:gd name="connsiteX3-345" fmla="*/ 106574 w 107007"/>
              <a:gd name="connsiteY3-346" fmla="*/ 115964 h 181304"/>
              <a:gd name="connsiteX4-347" fmla="*/ 0 w 107007"/>
              <a:gd name="connsiteY4-348" fmla="*/ 1265 h 181304"/>
              <a:gd name="connsiteX0-349" fmla="*/ 0 w 105378"/>
              <a:gd name="connsiteY0-350" fmla="*/ 1265 h 181304"/>
              <a:gd name="connsiteX1-351" fmla="*/ 1460 w 105378"/>
              <a:gd name="connsiteY1-352" fmla="*/ 180875 h 181304"/>
              <a:gd name="connsiteX2-353" fmla="*/ 105204 w 105378"/>
              <a:gd name="connsiteY2-354" fmla="*/ 181304 h 181304"/>
              <a:gd name="connsiteX3-355" fmla="*/ 104945 w 105378"/>
              <a:gd name="connsiteY3-356" fmla="*/ 115964 h 181304"/>
              <a:gd name="connsiteX4-357" fmla="*/ 0 w 105378"/>
              <a:gd name="connsiteY4-358" fmla="*/ 1265 h 181304"/>
              <a:gd name="connsiteX0-359" fmla="*/ 0 w 105378"/>
              <a:gd name="connsiteY0-360" fmla="*/ 1265 h 181304"/>
              <a:gd name="connsiteX1-361" fmla="*/ 781 w 105378"/>
              <a:gd name="connsiteY1-362" fmla="*/ 180875 h 181304"/>
              <a:gd name="connsiteX2-363" fmla="*/ 105204 w 105378"/>
              <a:gd name="connsiteY2-364" fmla="*/ 181304 h 181304"/>
              <a:gd name="connsiteX3-365" fmla="*/ 104945 w 105378"/>
              <a:gd name="connsiteY3-366" fmla="*/ 115964 h 181304"/>
              <a:gd name="connsiteX4-367" fmla="*/ 0 w 105378"/>
              <a:gd name="connsiteY4-368" fmla="*/ 1265 h 181304"/>
              <a:gd name="connsiteX0-369" fmla="*/ 0 w 105378"/>
              <a:gd name="connsiteY0-370" fmla="*/ 11648 h 191687"/>
              <a:gd name="connsiteX1-371" fmla="*/ 781 w 105378"/>
              <a:gd name="connsiteY1-372" fmla="*/ 191258 h 191687"/>
              <a:gd name="connsiteX2-373" fmla="*/ 105204 w 105378"/>
              <a:gd name="connsiteY2-374" fmla="*/ 191687 h 191687"/>
              <a:gd name="connsiteX3-375" fmla="*/ 104945 w 105378"/>
              <a:gd name="connsiteY3-376" fmla="*/ 126347 h 191687"/>
              <a:gd name="connsiteX4-377" fmla="*/ 34232 w 105378"/>
              <a:gd name="connsiteY4-378" fmla="*/ 29527 h 191687"/>
              <a:gd name="connsiteX5-379" fmla="*/ 0 w 105378"/>
              <a:gd name="connsiteY5-380" fmla="*/ 11648 h 191687"/>
              <a:gd name="connsiteX0-381" fmla="*/ 0 w 105378"/>
              <a:gd name="connsiteY0-382" fmla="*/ 14149 h 194188"/>
              <a:gd name="connsiteX1-383" fmla="*/ 781 w 105378"/>
              <a:gd name="connsiteY1-384" fmla="*/ 193759 h 194188"/>
              <a:gd name="connsiteX2-385" fmla="*/ 105204 w 105378"/>
              <a:gd name="connsiteY2-386" fmla="*/ 194188 h 194188"/>
              <a:gd name="connsiteX3-387" fmla="*/ 104945 w 105378"/>
              <a:gd name="connsiteY3-388" fmla="*/ 128848 h 194188"/>
              <a:gd name="connsiteX4-389" fmla="*/ 22693 w 105378"/>
              <a:gd name="connsiteY4-390" fmla="*/ 22797 h 194188"/>
              <a:gd name="connsiteX5-391" fmla="*/ 0 w 105378"/>
              <a:gd name="connsiteY5-392" fmla="*/ 14149 h 194188"/>
              <a:gd name="connsiteX0-393" fmla="*/ 0 w 105378"/>
              <a:gd name="connsiteY0-394" fmla="*/ 14149 h 194188"/>
              <a:gd name="connsiteX1-395" fmla="*/ 781 w 105378"/>
              <a:gd name="connsiteY1-396" fmla="*/ 193759 h 194188"/>
              <a:gd name="connsiteX2-397" fmla="*/ 105204 w 105378"/>
              <a:gd name="connsiteY2-398" fmla="*/ 194188 h 194188"/>
              <a:gd name="connsiteX3-399" fmla="*/ 104945 w 105378"/>
              <a:gd name="connsiteY3-400" fmla="*/ 128848 h 194188"/>
              <a:gd name="connsiteX4-401" fmla="*/ 22693 w 105378"/>
              <a:gd name="connsiteY4-402" fmla="*/ 22797 h 194188"/>
              <a:gd name="connsiteX5-403" fmla="*/ 0 w 105378"/>
              <a:gd name="connsiteY5-404" fmla="*/ 14149 h 194188"/>
              <a:gd name="connsiteX0-405" fmla="*/ 0 w 105378"/>
              <a:gd name="connsiteY0-406" fmla="*/ 14149 h 194188"/>
              <a:gd name="connsiteX1-407" fmla="*/ 781 w 105378"/>
              <a:gd name="connsiteY1-408" fmla="*/ 193759 h 194188"/>
              <a:gd name="connsiteX2-409" fmla="*/ 105204 w 105378"/>
              <a:gd name="connsiteY2-410" fmla="*/ 194188 h 194188"/>
              <a:gd name="connsiteX3-411" fmla="*/ 104945 w 105378"/>
              <a:gd name="connsiteY3-412" fmla="*/ 128848 h 194188"/>
              <a:gd name="connsiteX4-413" fmla="*/ 22693 w 105378"/>
              <a:gd name="connsiteY4-414" fmla="*/ 22797 h 194188"/>
              <a:gd name="connsiteX5-415" fmla="*/ 0 w 105378"/>
              <a:gd name="connsiteY5-416" fmla="*/ 14149 h 194188"/>
              <a:gd name="connsiteX0-417" fmla="*/ 0 w 105378"/>
              <a:gd name="connsiteY0-418" fmla="*/ 4584 h 184623"/>
              <a:gd name="connsiteX1-419" fmla="*/ 781 w 105378"/>
              <a:gd name="connsiteY1-420" fmla="*/ 184194 h 184623"/>
              <a:gd name="connsiteX2-421" fmla="*/ 105204 w 105378"/>
              <a:gd name="connsiteY2-422" fmla="*/ 184623 h 184623"/>
              <a:gd name="connsiteX3-423" fmla="*/ 104945 w 105378"/>
              <a:gd name="connsiteY3-424" fmla="*/ 119283 h 184623"/>
              <a:gd name="connsiteX4-425" fmla="*/ 22693 w 105378"/>
              <a:gd name="connsiteY4-426" fmla="*/ 13232 h 184623"/>
              <a:gd name="connsiteX5-427" fmla="*/ 0 w 105378"/>
              <a:gd name="connsiteY5-428" fmla="*/ 4584 h 184623"/>
              <a:gd name="connsiteX0-429" fmla="*/ 225 w 104653"/>
              <a:gd name="connsiteY0-430" fmla="*/ 4584 h 184623"/>
              <a:gd name="connsiteX1-431" fmla="*/ 56 w 104653"/>
              <a:gd name="connsiteY1-432" fmla="*/ 184194 h 184623"/>
              <a:gd name="connsiteX2-433" fmla="*/ 104479 w 104653"/>
              <a:gd name="connsiteY2-434" fmla="*/ 184623 h 184623"/>
              <a:gd name="connsiteX3-435" fmla="*/ 104220 w 104653"/>
              <a:gd name="connsiteY3-436" fmla="*/ 119283 h 184623"/>
              <a:gd name="connsiteX4-437" fmla="*/ 21968 w 104653"/>
              <a:gd name="connsiteY4-438" fmla="*/ 13232 h 184623"/>
              <a:gd name="connsiteX5-439" fmla="*/ 225 w 104653"/>
              <a:gd name="connsiteY5-440" fmla="*/ 4584 h 184623"/>
              <a:gd name="connsiteX0-441" fmla="*/ 293 w 104721"/>
              <a:gd name="connsiteY0-442" fmla="*/ 4584 h 184623"/>
              <a:gd name="connsiteX1-443" fmla="*/ 124 w 104721"/>
              <a:gd name="connsiteY1-444" fmla="*/ 184194 h 184623"/>
              <a:gd name="connsiteX2-445" fmla="*/ 104547 w 104721"/>
              <a:gd name="connsiteY2-446" fmla="*/ 184623 h 184623"/>
              <a:gd name="connsiteX3-447" fmla="*/ 104288 w 104721"/>
              <a:gd name="connsiteY3-448" fmla="*/ 119283 h 184623"/>
              <a:gd name="connsiteX4-449" fmla="*/ 22036 w 104721"/>
              <a:gd name="connsiteY4-450" fmla="*/ 13232 h 184623"/>
              <a:gd name="connsiteX5-451" fmla="*/ 293 w 104721"/>
              <a:gd name="connsiteY5-452" fmla="*/ 4584 h 184623"/>
              <a:gd name="connsiteX0-453" fmla="*/ 293 w 104721"/>
              <a:gd name="connsiteY0-454" fmla="*/ 4584 h 184623"/>
              <a:gd name="connsiteX1-455" fmla="*/ 124 w 104721"/>
              <a:gd name="connsiteY1-456" fmla="*/ 184194 h 184623"/>
              <a:gd name="connsiteX2-457" fmla="*/ 104547 w 104721"/>
              <a:gd name="connsiteY2-458" fmla="*/ 184623 h 184623"/>
              <a:gd name="connsiteX3-459" fmla="*/ 104288 w 104721"/>
              <a:gd name="connsiteY3-460" fmla="*/ 119283 h 184623"/>
              <a:gd name="connsiteX4-461" fmla="*/ 22036 w 104721"/>
              <a:gd name="connsiteY4-462" fmla="*/ 13232 h 184623"/>
              <a:gd name="connsiteX5-463" fmla="*/ 293 w 104721"/>
              <a:gd name="connsiteY5-464" fmla="*/ 4584 h 184623"/>
              <a:gd name="connsiteX0-465" fmla="*/ 293 w 104721"/>
              <a:gd name="connsiteY0-466" fmla="*/ 4026 h 184065"/>
              <a:gd name="connsiteX1-467" fmla="*/ 124 w 104721"/>
              <a:gd name="connsiteY1-468" fmla="*/ 183636 h 184065"/>
              <a:gd name="connsiteX2-469" fmla="*/ 104547 w 104721"/>
              <a:gd name="connsiteY2-470" fmla="*/ 184065 h 184065"/>
              <a:gd name="connsiteX3-471" fmla="*/ 104288 w 104721"/>
              <a:gd name="connsiteY3-472" fmla="*/ 118725 h 184065"/>
              <a:gd name="connsiteX4-473" fmla="*/ 22036 w 104721"/>
              <a:gd name="connsiteY4-474" fmla="*/ 12674 h 184065"/>
              <a:gd name="connsiteX5-475" fmla="*/ 293 w 104721"/>
              <a:gd name="connsiteY5-476" fmla="*/ 4026 h 184065"/>
              <a:gd name="connsiteX0-477" fmla="*/ 293 w 104721"/>
              <a:gd name="connsiteY0-478" fmla="*/ 2938 h 182977"/>
              <a:gd name="connsiteX1-479" fmla="*/ 124 w 104721"/>
              <a:gd name="connsiteY1-480" fmla="*/ 182548 h 182977"/>
              <a:gd name="connsiteX2-481" fmla="*/ 104547 w 104721"/>
              <a:gd name="connsiteY2-482" fmla="*/ 182977 h 182977"/>
              <a:gd name="connsiteX3-483" fmla="*/ 104288 w 104721"/>
              <a:gd name="connsiteY3-484" fmla="*/ 117637 h 182977"/>
              <a:gd name="connsiteX4-485" fmla="*/ 22036 w 104721"/>
              <a:gd name="connsiteY4-486" fmla="*/ 11586 h 182977"/>
              <a:gd name="connsiteX5-487" fmla="*/ 293 w 104721"/>
              <a:gd name="connsiteY5-488" fmla="*/ 2938 h 182977"/>
              <a:gd name="connsiteX0-489" fmla="*/ 293 w 104721"/>
              <a:gd name="connsiteY0-490" fmla="*/ 2467 h 182506"/>
              <a:gd name="connsiteX1-491" fmla="*/ 124 w 104721"/>
              <a:gd name="connsiteY1-492" fmla="*/ 182077 h 182506"/>
              <a:gd name="connsiteX2-493" fmla="*/ 104547 w 104721"/>
              <a:gd name="connsiteY2-494" fmla="*/ 182506 h 182506"/>
              <a:gd name="connsiteX3-495" fmla="*/ 104288 w 104721"/>
              <a:gd name="connsiteY3-496" fmla="*/ 117166 h 182506"/>
              <a:gd name="connsiteX4-497" fmla="*/ 22036 w 104721"/>
              <a:gd name="connsiteY4-498" fmla="*/ 11115 h 182506"/>
              <a:gd name="connsiteX5-499" fmla="*/ 293 w 104721"/>
              <a:gd name="connsiteY5-500" fmla="*/ 2467 h 182506"/>
              <a:gd name="connsiteX0-501" fmla="*/ 293 w 104721"/>
              <a:gd name="connsiteY0-502" fmla="*/ 3137 h 183176"/>
              <a:gd name="connsiteX1-503" fmla="*/ 124 w 104721"/>
              <a:gd name="connsiteY1-504" fmla="*/ 182747 h 183176"/>
              <a:gd name="connsiteX2-505" fmla="*/ 104547 w 104721"/>
              <a:gd name="connsiteY2-506" fmla="*/ 183176 h 183176"/>
              <a:gd name="connsiteX3-507" fmla="*/ 104288 w 104721"/>
              <a:gd name="connsiteY3-508" fmla="*/ 117836 h 183176"/>
              <a:gd name="connsiteX4-509" fmla="*/ 22036 w 104721"/>
              <a:gd name="connsiteY4-510" fmla="*/ 11785 h 183176"/>
              <a:gd name="connsiteX5-511" fmla="*/ 293 w 104721"/>
              <a:gd name="connsiteY5-512" fmla="*/ 3137 h 183176"/>
              <a:gd name="connsiteX0-513" fmla="*/ 293 w 104721"/>
              <a:gd name="connsiteY0-514" fmla="*/ 3137 h 183176"/>
              <a:gd name="connsiteX1-515" fmla="*/ 124 w 104721"/>
              <a:gd name="connsiteY1-516" fmla="*/ 182747 h 183176"/>
              <a:gd name="connsiteX2-517" fmla="*/ 104547 w 104721"/>
              <a:gd name="connsiteY2-518" fmla="*/ 183176 h 183176"/>
              <a:gd name="connsiteX3-519" fmla="*/ 104288 w 104721"/>
              <a:gd name="connsiteY3-520" fmla="*/ 117836 h 183176"/>
              <a:gd name="connsiteX4-521" fmla="*/ 22036 w 104721"/>
              <a:gd name="connsiteY4-522" fmla="*/ 11785 h 183176"/>
              <a:gd name="connsiteX5-523" fmla="*/ 293 w 104721"/>
              <a:gd name="connsiteY5-524" fmla="*/ 3137 h 183176"/>
              <a:gd name="connsiteX0-525" fmla="*/ 293 w 104721"/>
              <a:gd name="connsiteY0-526" fmla="*/ 2143 h 182182"/>
              <a:gd name="connsiteX1-527" fmla="*/ 124 w 104721"/>
              <a:gd name="connsiteY1-528" fmla="*/ 181753 h 182182"/>
              <a:gd name="connsiteX2-529" fmla="*/ 104547 w 104721"/>
              <a:gd name="connsiteY2-530" fmla="*/ 182182 h 182182"/>
              <a:gd name="connsiteX3-531" fmla="*/ 104288 w 104721"/>
              <a:gd name="connsiteY3-532" fmla="*/ 116842 h 182182"/>
              <a:gd name="connsiteX4-533" fmla="*/ 22036 w 104721"/>
              <a:gd name="connsiteY4-534" fmla="*/ 10791 h 182182"/>
              <a:gd name="connsiteX5-535" fmla="*/ 293 w 104721"/>
              <a:gd name="connsiteY5-536" fmla="*/ 2143 h 182182"/>
              <a:gd name="connsiteX0-537" fmla="*/ 293 w 104721"/>
              <a:gd name="connsiteY0-538" fmla="*/ 3229 h 183268"/>
              <a:gd name="connsiteX1-539" fmla="*/ 124 w 104721"/>
              <a:gd name="connsiteY1-540" fmla="*/ 182839 h 183268"/>
              <a:gd name="connsiteX2-541" fmla="*/ 104547 w 104721"/>
              <a:gd name="connsiteY2-542" fmla="*/ 183268 h 183268"/>
              <a:gd name="connsiteX3-543" fmla="*/ 104288 w 104721"/>
              <a:gd name="connsiteY3-544" fmla="*/ 117928 h 183268"/>
              <a:gd name="connsiteX4-545" fmla="*/ 22036 w 104721"/>
              <a:gd name="connsiteY4-546" fmla="*/ 11877 h 183268"/>
              <a:gd name="connsiteX5-547" fmla="*/ 293 w 104721"/>
              <a:gd name="connsiteY5-548" fmla="*/ 3229 h 183268"/>
              <a:gd name="connsiteX0-549" fmla="*/ 293 w 104721"/>
              <a:gd name="connsiteY0-550" fmla="*/ 2799 h 182838"/>
              <a:gd name="connsiteX1-551" fmla="*/ 124 w 104721"/>
              <a:gd name="connsiteY1-552" fmla="*/ 182409 h 182838"/>
              <a:gd name="connsiteX2-553" fmla="*/ 104547 w 104721"/>
              <a:gd name="connsiteY2-554" fmla="*/ 182838 h 182838"/>
              <a:gd name="connsiteX3-555" fmla="*/ 104288 w 104721"/>
              <a:gd name="connsiteY3-556" fmla="*/ 117498 h 182838"/>
              <a:gd name="connsiteX4-557" fmla="*/ 22036 w 104721"/>
              <a:gd name="connsiteY4-558" fmla="*/ 11447 h 182838"/>
              <a:gd name="connsiteX5-559" fmla="*/ 293 w 104721"/>
              <a:gd name="connsiteY5-560" fmla="*/ 2799 h 1828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4721" h="182838">
                <a:moveTo>
                  <a:pt x="293" y="2799"/>
                </a:moveTo>
                <a:cubicBezTo>
                  <a:pt x="558" y="20269"/>
                  <a:pt x="-313" y="154008"/>
                  <a:pt x="124" y="182409"/>
                </a:cubicBezTo>
                <a:lnTo>
                  <a:pt x="104547" y="182838"/>
                </a:lnTo>
                <a:cubicBezTo>
                  <a:pt x="104840" y="160905"/>
                  <a:pt x="104772" y="142543"/>
                  <a:pt x="104288" y="117498"/>
                </a:cubicBezTo>
                <a:cubicBezTo>
                  <a:pt x="85671" y="92372"/>
                  <a:pt x="38070" y="32648"/>
                  <a:pt x="22036" y="11447"/>
                </a:cubicBezTo>
                <a:cubicBezTo>
                  <a:pt x="10297" y="-4075"/>
                  <a:pt x="3051" y="-332"/>
                  <a:pt x="293" y="2799"/>
                </a:cubicBezTo>
                <a:close/>
              </a:path>
            </a:pathLst>
          </a:custGeom>
          <a:gradFill>
            <a:gsLst>
              <a:gs pos="0">
                <a:srgbClr val="1674BA">
                  <a:lumMod val="100000"/>
                  <a:alpha val="50000"/>
                </a:srgbClr>
              </a:gs>
              <a:gs pos="100000">
                <a:srgbClr val="1674BA">
                  <a:alpha val="7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 userDrawn="1"/>
        </p:nvSpPr>
        <p:spPr>
          <a:xfrm rot="10800000" flipH="1">
            <a:off x="11175864" y="-28579"/>
            <a:ext cx="1037442" cy="1174594"/>
          </a:xfrm>
          <a:custGeom>
            <a:avLst/>
            <a:gdLst>
              <a:gd name="connsiteX0" fmla="*/ 14773 w 160357"/>
              <a:gd name="connsiteY0" fmla="*/ 14592 h 105099"/>
              <a:gd name="connsiteX1" fmla="*/ 19536 w 160357"/>
              <a:gd name="connsiteY1" fmla="*/ 76504 h 105099"/>
              <a:gd name="connsiteX2" fmla="*/ 148123 w 160357"/>
              <a:gd name="connsiteY2" fmla="*/ 86029 h 105099"/>
              <a:gd name="connsiteX3" fmla="*/ 152886 w 160357"/>
              <a:gd name="connsiteY3" fmla="*/ 9829 h 105099"/>
              <a:gd name="connsiteX4" fmla="*/ 95736 w 160357"/>
              <a:gd name="connsiteY4" fmla="*/ 304 h 105099"/>
              <a:gd name="connsiteX5" fmla="*/ 33823 w 160357"/>
              <a:gd name="connsiteY5" fmla="*/ 14592 h 105099"/>
              <a:gd name="connsiteX6" fmla="*/ 14773 w 160357"/>
              <a:gd name="connsiteY6" fmla="*/ 43167 h 105099"/>
              <a:gd name="connsiteX7" fmla="*/ 486 w 160357"/>
              <a:gd name="connsiteY7" fmla="*/ 47929 h 105099"/>
              <a:gd name="connsiteX8" fmla="*/ 14773 w 160357"/>
              <a:gd name="connsiteY8" fmla="*/ 14592 h 105099"/>
              <a:gd name="connsiteX0-1" fmla="*/ 14773 w 160357"/>
              <a:gd name="connsiteY0-2" fmla="*/ 14592 h 105099"/>
              <a:gd name="connsiteX1-3" fmla="*/ 19536 w 160357"/>
              <a:gd name="connsiteY1-4" fmla="*/ 76504 h 105099"/>
              <a:gd name="connsiteX2-5" fmla="*/ 148123 w 160357"/>
              <a:gd name="connsiteY2-6" fmla="*/ 86029 h 105099"/>
              <a:gd name="connsiteX3-7" fmla="*/ 152886 w 160357"/>
              <a:gd name="connsiteY3-8" fmla="*/ 9829 h 105099"/>
              <a:gd name="connsiteX4-9" fmla="*/ 95736 w 160357"/>
              <a:gd name="connsiteY4-10" fmla="*/ 304 h 105099"/>
              <a:gd name="connsiteX5-11" fmla="*/ 33823 w 160357"/>
              <a:gd name="connsiteY5-12" fmla="*/ 14592 h 105099"/>
              <a:gd name="connsiteX6-13" fmla="*/ 18846 w 160357"/>
              <a:gd name="connsiteY6-14" fmla="*/ 43167 h 105099"/>
              <a:gd name="connsiteX7-15" fmla="*/ 486 w 160357"/>
              <a:gd name="connsiteY7-16" fmla="*/ 47929 h 105099"/>
              <a:gd name="connsiteX8-17" fmla="*/ 14773 w 160357"/>
              <a:gd name="connsiteY8-18" fmla="*/ 14592 h 105099"/>
              <a:gd name="connsiteX0-19" fmla="*/ 14745 w 160329"/>
              <a:gd name="connsiteY0-20" fmla="*/ 14592 h 105099"/>
              <a:gd name="connsiteX1-21" fmla="*/ 19508 w 160329"/>
              <a:gd name="connsiteY1-22" fmla="*/ 76504 h 105099"/>
              <a:gd name="connsiteX2-23" fmla="*/ 148095 w 160329"/>
              <a:gd name="connsiteY2-24" fmla="*/ 86029 h 105099"/>
              <a:gd name="connsiteX3-25" fmla="*/ 152858 w 160329"/>
              <a:gd name="connsiteY3-26" fmla="*/ 9829 h 105099"/>
              <a:gd name="connsiteX4-27" fmla="*/ 95708 w 160329"/>
              <a:gd name="connsiteY4-28" fmla="*/ 304 h 105099"/>
              <a:gd name="connsiteX5-29" fmla="*/ 33795 w 160329"/>
              <a:gd name="connsiteY5-30" fmla="*/ 14592 h 105099"/>
              <a:gd name="connsiteX6-31" fmla="*/ 458 w 160329"/>
              <a:gd name="connsiteY6-32" fmla="*/ 47929 h 105099"/>
              <a:gd name="connsiteX7-33" fmla="*/ 14745 w 160329"/>
              <a:gd name="connsiteY7-34" fmla="*/ 14592 h 105099"/>
              <a:gd name="connsiteX0-35" fmla="*/ 1593 w 161464"/>
              <a:gd name="connsiteY0-36" fmla="*/ 47929 h 89163"/>
              <a:gd name="connsiteX1-37" fmla="*/ 20643 w 161464"/>
              <a:gd name="connsiteY1-38" fmla="*/ 76504 h 89163"/>
              <a:gd name="connsiteX2-39" fmla="*/ 149230 w 161464"/>
              <a:gd name="connsiteY2-40" fmla="*/ 86029 h 89163"/>
              <a:gd name="connsiteX3-41" fmla="*/ 153993 w 161464"/>
              <a:gd name="connsiteY3-42" fmla="*/ 9829 h 89163"/>
              <a:gd name="connsiteX4-43" fmla="*/ 96843 w 161464"/>
              <a:gd name="connsiteY4-44" fmla="*/ 304 h 89163"/>
              <a:gd name="connsiteX5-45" fmla="*/ 34930 w 161464"/>
              <a:gd name="connsiteY5-46" fmla="*/ 14592 h 89163"/>
              <a:gd name="connsiteX6-47" fmla="*/ 1593 w 161464"/>
              <a:gd name="connsiteY6-48" fmla="*/ 47929 h 89163"/>
              <a:gd name="connsiteX0-49" fmla="*/ 22010 w 148544"/>
              <a:gd name="connsiteY0-50" fmla="*/ 14592 h 90138"/>
              <a:gd name="connsiteX1-51" fmla="*/ 7723 w 148544"/>
              <a:gd name="connsiteY1-52" fmla="*/ 76504 h 90138"/>
              <a:gd name="connsiteX2-53" fmla="*/ 136310 w 148544"/>
              <a:gd name="connsiteY2-54" fmla="*/ 86029 h 90138"/>
              <a:gd name="connsiteX3-55" fmla="*/ 141073 w 148544"/>
              <a:gd name="connsiteY3-56" fmla="*/ 9829 h 90138"/>
              <a:gd name="connsiteX4-57" fmla="*/ 83923 w 148544"/>
              <a:gd name="connsiteY4-58" fmla="*/ 304 h 90138"/>
              <a:gd name="connsiteX5-59" fmla="*/ 22010 w 148544"/>
              <a:gd name="connsiteY5-60" fmla="*/ 14592 h 90138"/>
              <a:gd name="connsiteX0-61" fmla="*/ 82912 w 209446"/>
              <a:gd name="connsiteY0-62" fmla="*/ 16049 h 172745"/>
              <a:gd name="connsiteX1-63" fmla="*/ 3056 w 209446"/>
              <a:gd name="connsiteY1-64" fmla="*/ 171631 h 172745"/>
              <a:gd name="connsiteX2-65" fmla="*/ 197212 w 209446"/>
              <a:gd name="connsiteY2-66" fmla="*/ 87486 h 172745"/>
              <a:gd name="connsiteX3-67" fmla="*/ 201975 w 209446"/>
              <a:gd name="connsiteY3-68" fmla="*/ 11286 h 172745"/>
              <a:gd name="connsiteX4-69" fmla="*/ 144825 w 209446"/>
              <a:gd name="connsiteY4-70" fmla="*/ 1761 h 172745"/>
              <a:gd name="connsiteX5-71" fmla="*/ 82912 w 209446"/>
              <a:gd name="connsiteY5-72" fmla="*/ 16049 h 172745"/>
              <a:gd name="connsiteX0-73" fmla="*/ 80070 w 199543"/>
              <a:gd name="connsiteY0-74" fmla="*/ 20522 h 190619"/>
              <a:gd name="connsiteX1-75" fmla="*/ 214 w 199543"/>
              <a:gd name="connsiteY1-76" fmla="*/ 176104 h 190619"/>
              <a:gd name="connsiteX2-77" fmla="*/ 105587 w 199543"/>
              <a:gd name="connsiteY2-78" fmla="*/ 177891 h 190619"/>
              <a:gd name="connsiteX3-79" fmla="*/ 199133 w 199543"/>
              <a:gd name="connsiteY3-80" fmla="*/ 15759 h 190619"/>
              <a:gd name="connsiteX4-81" fmla="*/ 141983 w 199543"/>
              <a:gd name="connsiteY4-82" fmla="*/ 6234 h 190619"/>
              <a:gd name="connsiteX5-83" fmla="*/ 80070 w 199543"/>
              <a:gd name="connsiteY5-84" fmla="*/ 20522 h 190619"/>
              <a:gd name="connsiteX0-85" fmla="*/ 13938 w 218104"/>
              <a:gd name="connsiteY0-86" fmla="*/ 11012 h 206857"/>
              <a:gd name="connsiteX1-87" fmla="*/ 18385 w 218104"/>
              <a:gd name="connsiteY1-88" fmla="*/ 190622 h 206857"/>
              <a:gd name="connsiteX2-89" fmla="*/ 123758 w 218104"/>
              <a:gd name="connsiteY2-90" fmla="*/ 192409 h 206857"/>
              <a:gd name="connsiteX3-91" fmla="*/ 217304 w 218104"/>
              <a:gd name="connsiteY3-92" fmla="*/ 30277 h 206857"/>
              <a:gd name="connsiteX4-93" fmla="*/ 160154 w 218104"/>
              <a:gd name="connsiteY4-94" fmla="*/ 20752 h 206857"/>
              <a:gd name="connsiteX5-95" fmla="*/ 13938 w 218104"/>
              <a:gd name="connsiteY5-96" fmla="*/ 11012 h 206857"/>
              <a:gd name="connsiteX0-97" fmla="*/ 11047 w 214419"/>
              <a:gd name="connsiteY0-98" fmla="*/ 7585 h 203430"/>
              <a:gd name="connsiteX1-99" fmla="*/ 15494 w 214419"/>
              <a:gd name="connsiteY1-100" fmla="*/ 187195 h 203430"/>
              <a:gd name="connsiteX2-101" fmla="*/ 120867 w 214419"/>
              <a:gd name="connsiteY2-102" fmla="*/ 188982 h 203430"/>
              <a:gd name="connsiteX3-103" fmla="*/ 214413 w 214419"/>
              <a:gd name="connsiteY3-104" fmla="*/ 26850 h 203430"/>
              <a:gd name="connsiteX4-105" fmla="*/ 115723 w 214419"/>
              <a:gd name="connsiteY4-106" fmla="*/ 32801 h 203430"/>
              <a:gd name="connsiteX5-107" fmla="*/ 11047 w 214419"/>
              <a:gd name="connsiteY5-108" fmla="*/ 7585 h 203430"/>
              <a:gd name="connsiteX0-109" fmla="*/ 18029 w 223490"/>
              <a:gd name="connsiteY0-110" fmla="*/ 13653 h 209498"/>
              <a:gd name="connsiteX1-111" fmla="*/ 22476 w 223490"/>
              <a:gd name="connsiteY1-112" fmla="*/ 193263 h 209498"/>
              <a:gd name="connsiteX2-113" fmla="*/ 127849 w 223490"/>
              <a:gd name="connsiteY2-114" fmla="*/ 195050 h 209498"/>
              <a:gd name="connsiteX3-115" fmla="*/ 221395 w 223490"/>
              <a:gd name="connsiteY3-116" fmla="*/ 32918 h 209498"/>
              <a:gd name="connsiteX4-117" fmla="*/ 18029 w 223490"/>
              <a:gd name="connsiteY4-118" fmla="*/ 13653 h 209498"/>
              <a:gd name="connsiteX0-119" fmla="*/ 11167 w 127994"/>
              <a:gd name="connsiteY0-120" fmla="*/ 870 h 196715"/>
              <a:gd name="connsiteX1-121" fmla="*/ 15614 w 127994"/>
              <a:gd name="connsiteY1-122" fmla="*/ 180480 h 196715"/>
              <a:gd name="connsiteX2-123" fmla="*/ 120987 w 127994"/>
              <a:gd name="connsiteY2-124" fmla="*/ 182267 h 196715"/>
              <a:gd name="connsiteX3-125" fmla="*/ 117605 w 127994"/>
              <a:gd name="connsiteY3-126" fmla="*/ 115026 h 196715"/>
              <a:gd name="connsiteX4-127" fmla="*/ 11167 w 127994"/>
              <a:gd name="connsiteY4-128" fmla="*/ 870 h 196715"/>
              <a:gd name="connsiteX0-129" fmla="*/ 11250 w 128837"/>
              <a:gd name="connsiteY0-130" fmla="*/ 870 h 196715"/>
              <a:gd name="connsiteX1-131" fmla="*/ 15697 w 128837"/>
              <a:gd name="connsiteY1-132" fmla="*/ 180480 h 196715"/>
              <a:gd name="connsiteX2-133" fmla="*/ 121070 w 128837"/>
              <a:gd name="connsiteY2-134" fmla="*/ 182267 h 196715"/>
              <a:gd name="connsiteX3-135" fmla="*/ 118910 w 128837"/>
              <a:gd name="connsiteY3-136" fmla="*/ 115026 h 196715"/>
              <a:gd name="connsiteX4-137" fmla="*/ 11250 w 128837"/>
              <a:gd name="connsiteY4-138" fmla="*/ 870 h 196715"/>
              <a:gd name="connsiteX0-139" fmla="*/ 11250 w 129992"/>
              <a:gd name="connsiteY0-140" fmla="*/ 847 h 196692"/>
              <a:gd name="connsiteX1-141" fmla="*/ 15697 w 129992"/>
              <a:gd name="connsiteY1-142" fmla="*/ 180457 h 196692"/>
              <a:gd name="connsiteX2-143" fmla="*/ 121070 w 129992"/>
              <a:gd name="connsiteY2-144" fmla="*/ 182244 h 196692"/>
              <a:gd name="connsiteX3-145" fmla="*/ 118910 w 129992"/>
              <a:gd name="connsiteY3-146" fmla="*/ 115003 h 196692"/>
              <a:gd name="connsiteX4-147" fmla="*/ 11250 w 129992"/>
              <a:gd name="connsiteY4-148" fmla="*/ 847 h 196692"/>
              <a:gd name="connsiteX0-149" fmla="*/ 11250 w 129992"/>
              <a:gd name="connsiteY0-150" fmla="*/ 847 h 196692"/>
              <a:gd name="connsiteX1-151" fmla="*/ 15697 w 129992"/>
              <a:gd name="connsiteY1-152" fmla="*/ 180457 h 196692"/>
              <a:gd name="connsiteX2-153" fmla="*/ 121070 w 129992"/>
              <a:gd name="connsiteY2-154" fmla="*/ 182244 h 196692"/>
              <a:gd name="connsiteX3-155" fmla="*/ 118910 w 129992"/>
              <a:gd name="connsiteY3-156" fmla="*/ 115003 h 196692"/>
              <a:gd name="connsiteX4-157" fmla="*/ 11250 w 129992"/>
              <a:gd name="connsiteY4-158" fmla="*/ 847 h 196692"/>
              <a:gd name="connsiteX0-159" fmla="*/ 11250 w 122645"/>
              <a:gd name="connsiteY0-160" fmla="*/ 847 h 196692"/>
              <a:gd name="connsiteX1-161" fmla="*/ 15697 w 122645"/>
              <a:gd name="connsiteY1-162" fmla="*/ 180457 h 196692"/>
              <a:gd name="connsiteX2-163" fmla="*/ 121070 w 122645"/>
              <a:gd name="connsiteY2-164" fmla="*/ 182244 h 196692"/>
              <a:gd name="connsiteX3-165" fmla="*/ 118910 w 122645"/>
              <a:gd name="connsiteY3-166" fmla="*/ 115003 h 196692"/>
              <a:gd name="connsiteX4-167" fmla="*/ 11250 w 122645"/>
              <a:gd name="connsiteY4-168" fmla="*/ 847 h 196692"/>
              <a:gd name="connsiteX0-169" fmla="*/ 11278 w 122746"/>
              <a:gd name="connsiteY0-170" fmla="*/ 834 h 196679"/>
              <a:gd name="connsiteX1-171" fmla="*/ 15725 w 122746"/>
              <a:gd name="connsiteY1-172" fmla="*/ 180444 h 196679"/>
              <a:gd name="connsiteX2-173" fmla="*/ 121098 w 122746"/>
              <a:gd name="connsiteY2-174" fmla="*/ 182231 h 196679"/>
              <a:gd name="connsiteX3-175" fmla="*/ 119345 w 122746"/>
              <a:gd name="connsiteY3-176" fmla="*/ 115397 h 196679"/>
              <a:gd name="connsiteX4-177" fmla="*/ 11278 w 122746"/>
              <a:gd name="connsiteY4-178" fmla="*/ 834 h 196679"/>
              <a:gd name="connsiteX0-179" fmla="*/ 11175 w 121189"/>
              <a:gd name="connsiteY0-180" fmla="*/ 834 h 195304"/>
              <a:gd name="connsiteX1-181" fmla="*/ 15622 w 121189"/>
              <a:gd name="connsiteY1-182" fmla="*/ 180444 h 195304"/>
              <a:gd name="connsiteX2-183" fmla="*/ 119094 w 121189"/>
              <a:gd name="connsiteY2-184" fmla="*/ 178837 h 195304"/>
              <a:gd name="connsiteX3-185" fmla="*/ 119242 w 121189"/>
              <a:gd name="connsiteY3-186" fmla="*/ 115397 h 195304"/>
              <a:gd name="connsiteX4-187" fmla="*/ 11175 w 121189"/>
              <a:gd name="connsiteY4-188" fmla="*/ 834 h 195304"/>
              <a:gd name="connsiteX0-189" fmla="*/ 11175 w 119485"/>
              <a:gd name="connsiteY0-190" fmla="*/ 834 h 195304"/>
              <a:gd name="connsiteX1-191" fmla="*/ 15622 w 119485"/>
              <a:gd name="connsiteY1-192" fmla="*/ 180444 h 195304"/>
              <a:gd name="connsiteX2-193" fmla="*/ 119094 w 119485"/>
              <a:gd name="connsiteY2-194" fmla="*/ 178837 h 195304"/>
              <a:gd name="connsiteX3-195" fmla="*/ 119242 w 119485"/>
              <a:gd name="connsiteY3-196" fmla="*/ 115397 h 195304"/>
              <a:gd name="connsiteX4-197" fmla="*/ 11175 w 119485"/>
              <a:gd name="connsiteY4-198" fmla="*/ 834 h 195304"/>
              <a:gd name="connsiteX0-199" fmla="*/ 10787 w 119097"/>
              <a:gd name="connsiteY0-200" fmla="*/ 834 h 195304"/>
              <a:gd name="connsiteX1-201" fmla="*/ 16048 w 119097"/>
              <a:gd name="connsiteY1-202" fmla="*/ 180444 h 195304"/>
              <a:gd name="connsiteX2-203" fmla="*/ 118706 w 119097"/>
              <a:gd name="connsiteY2-204" fmla="*/ 178837 h 195304"/>
              <a:gd name="connsiteX3-205" fmla="*/ 118854 w 119097"/>
              <a:gd name="connsiteY3-206" fmla="*/ 115397 h 195304"/>
              <a:gd name="connsiteX4-207" fmla="*/ 10787 w 119097"/>
              <a:gd name="connsiteY4-208" fmla="*/ 834 h 195304"/>
              <a:gd name="connsiteX0-209" fmla="*/ 10808 w 119308"/>
              <a:gd name="connsiteY0-210" fmla="*/ 834 h 196564"/>
              <a:gd name="connsiteX1-211" fmla="*/ 16069 w 119308"/>
              <a:gd name="connsiteY1-212" fmla="*/ 180444 h 196564"/>
              <a:gd name="connsiteX2-213" fmla="*/ 119134 w 119308"/>
              <a:gd name="connsiteY2-214" fmla="*/ 181959 h 196564"/>
              <a:gd name="connsiteX3-215" fmla="*/ 118875 w 119308"/>
              <a:gd name="connsiteY3-216" fmla="*/ 115397 h 196564"/>
              <a:gd name="connsiteX4-217" fmla="*/ 10808 w 119308"/>
              <a:gd name="connsiteY4-218" fmla="*/ 834 h 196564"/>
              <a:gd name="connsiteX0-219" fmla="*/ 16982 w 125482"/>
              <a:gd name="connsiteY0-220" fmla="*/ 834 h 186708"/>
              <a:gd name="connsiteX1-221" fmla="*/ 22243 w 125482"/>
              <a:gd name="connsiteY1-222" fmla="*/ 180444 h 186708"/>
              <a:gd name="connsiteX2-223" fmla="*/ 125308 w 125482"/>
              <a:gd name="connsiteY2-224" fmla="*/ 181959 h 186708"/>
              <a:gd name="connsiteX3-225" fmla="*/ 125049 w 125482"/>
              <a:gd name="connsiteY3-226" fmla="*/ 115397 h 186708"/>
              <a:gd name="connsiteX4-227" fmla="*/ 16982 w 125482"/>
              <a:gd name="connsiteY4-228" fmla="*/ 834 h 186708"/>
              <a:gd name="connsiteX0-229" fmla="*/ 16982 w 125482"/>
              <a:gd name="connsiteY0-230" fmla="*/ 834 h 186708"/>
              <a:gd name="connsiteX1-231" fmla="*/ 22243 w 125482"/>
              <a:gd name="connsiteY1-232" fmla="*/ 180444 h 186708"/>
              <a:gd name="connsiteX2-233" fmla="*/ 125308 w 125482"/>
              <a:gd name="connsiteY2-234" fmla="*/ 181959 h 186708"/>
              <a:gd name="connsiteX3-235" fmla="*/ 125049 w 125482"/>
              <a:gd name="connsiteY3-236" fmla="*/ 115397 h 186708"/>
              <a:gd name="connsiteX4-237" fmla="*/ 16982 w 125482"/>
              <a:gd name="connsiteY4-238" fmla="*/ 834 h 186708"/>
              <a:gd name="connsiteX0-239" fmla="*/ 16982 w 125482"/>
              <a:gd name="connsiteY0-240" fmla="*/ 834 h 185617"/>
              <a:gd name="connsiteX1-241" fmla="*/ 22243 w 125482"/>
              <a:gd name="connsiteY1-242" fmla="*/ 180444 h 185617"/>
              <a:gd name="connsiteX2-243" fmla="*/ 125308 w 125482"/>
              <a:gd name="connsiteY2-244" fmla="*/ 181959 h 185617"/>
              <a:gd name="connsiteX3-245" fmla="*/ 125049 w 125482"/>
              <a:gd name="connsiteY3-246" fmla="*/ 115397 h 185617"/>
              <a:gd name="connsiteX4-247" fmla="*/ 16982 w 125482"/>
              <a:gd name="connsiteY4-248" fmla="*/ 834 h 185617"/>
              <a:gd name="connsiteX0-249" fmla="*/ 16982 w 125482"/>
              <a:gd name="connsiteY0-250" fmla="*/ 834 h 181959"/>
              <a:gd name="connsiteX1-251" fmla="*/ 22243 w 125482"/>
              <a:gd name="connsiteY1-252" fmla="*/ 180444 h 181959"/>
              <a:gd name="connsiteX2-253" fmla="*/ 125308 w 125482"/>
              <a:gd name="connsiteY2-254" fmla="*/ 181959 h 181959"/>
              <a:gd name="connsiteX3-255" fmla="*/ 125049 w 125482"/>
              <a:gd name="connsiteY3-256" fmla="*/ 115397 h 181959"/>
              <a:gd name="connsiteX4-257" fmla="*/ 16982 w 125482"/>
              <a:gd name="connsiteY4-258" fmla="*/ 834 h 181959"/>
              <a:gd name="connsiteX0-259" fmla="*/ 16982 w 125482"/>
              <a:gd name="connsiteY0-260" fmla="*/ 834 h 180737"/>
              <a:gd name="connsiteX1-261" fmla="*/ 22243 w 125482"/>
              <a:gd name="connsiteY1-262" fmla="*/ 180444 h 180737"/>
              <a:gd name="connsiteX2-263" fmla="*/ 125308 w 125482"/>
              <a:gd name="connsiteY2-264" fmla="*/ 180737 h 180737"/>
              <a:gd name="connsiteX3-265" fmla="*/ 125049 w 125482"/>
              <a:gd name="connsiteY3-266" fmla="*/ 115397 h 180737"/>
              <a:gd name="connsiteX4-267" fmla="*/ 16982 w 125482"/>
              <a:gd name="connsiteY4-268" fmla="*/ 834 h 180737"/>
              <a:gd name="connsiteX0-269" fmla="*/ 16982 w 125482"/>
              <a:gd name="connsiteY0-270" fmla="*/ 834 h 180737"/>
              <a:gd name="connsiteX1-271" fmla="*/ 22243 w 125482"/>
              <a:gd name="connsiteY1-272" fmla="*/ 180444 h 180737"/>
              <a:gd name="connsiteX2-273" fmla="*/ 125308 w 125482"/>
              <a:gd name="connsiteY2-274" fmla="*/ 180737 h 180737"/>
              <a:gd name="connsiteX3-275" fmla="*/ 125049 w 125482"/>
              <a:gd name="connsiteY3-276" fmla="*/ 115397 h 180737"/>
              <a:gd name="connsiteX4-277" fmla="*/ 16982 w 125482"/>
              <a:gd name="connsiteY4-278" fmla="*/ 834 h 180737"/>
              <a:gd name="connsiteX0-279" fmla="*/ 6529 w 115029"/>
              <a:gd name="connsiteY0-280" fmla="*/ 834 h 180737"/>
              <a:gd name="connsiteX1-281" fmla="*/ 11790 w 115029"/>
              <a:gd name="connsiteY1-282" fmla="*/ 180444 h 180737"/>
              <a:gd name="connsiteX2-283" fmla="*/ 114855 w 115029"/>
              <a:gd name="connsiteY2-284" fmla="*/ 180737 h 180737"/>
              <a:gd name="connsiteX3-285" fmla="*/ 114596 w 115029"/>
              <a:gd name="connsiteY3-286" fmla="*/ 115397 h 180737"/>
              <a:gd name="connsiteX4-287" fmla="*/ 6529 w 115029"/>
              <a:gd name="connsiteY4-288" fmla="*/ 834 h 180737"/>
              <a:gd name="connsiteX0-289" fmla="*/ 6898 w 115398"/>
              <a:gd name="connsiteY0-290" fmla="*/ 831 h 180734"/>
              <a:gd name="connsiteX1-291" fmla="*/ 10801 w 115398"/>
              <a:gd name="connsiteY1-292" fmla="*/ 180305 h 180734"/>
              <a:gd name="connsiteX2-293" fmla="*/ 115224 w 115398"/>
              <a:gd name="connsiteY2-294" fmla="*/ 180734 h 180734"/>
              <a:gd name="connsiteX3-295" fmla="*/ 114965 w 115398"/>
              <a:gd name="connsiteY3-296" fmla="*/ 115394 h 180734"/>
              <a:gd name="connsiteX4-297" fmla="*/ 6898 w 115398"/>
              <a:gd name="connsiteY4-298" fmla="*/ 831 h 180734"/>
              <a:gd name="connsiteX0-299" fmla="*/ 6711 w 115211"/>
              <a:gd name="connsiteY0-300" fmla="*/ 831 h 180734"/>
              <a:gd name="connsiteX1-301" fmla="*/ 11293 w 115211"/>
              <a:gd name="connsiteY1-302" fmla="*/ 180305 h 180734"/>
              <a:gd name="connsiteX2-303" fmla="*/ 115037 w 115211"/>
              <a:gd name="connsiteY2-304" fmla="*/ 180734 h 180734"/>
              <a:gd name="connsiteX3-305" fmla="*/ 114778 w 115211"/>
              <a:gd name="connsiteY3-306" fmla="*/ 115394 h 180734"/>
              <a:gd name="connsiteX4-307" fmla="*/ 6711 w 115211"/>
              <a:gd name="connsiteY4-308" fmla="*/ 831 h 180734"/>
              <a:gd name="connsiteX0-309" fmla="*/ 7022 w 114029"/>
              <a:gd name="connsiteY0-310" fmla="*/ 829 h 180868"/>
              <a:gd name="connsiteX1-311" fmla="*/ 10111 w 114029"/>
              <a:gd name="connsiteY1-312" fmla="*/ 180439 h 180868"/>
              <a:gd name="connsiteX2-313" fmla="*/ 113855 w 114029"/>
              <a:gd name="connsiteY2-314" fmla="*/ 180868 h 180868"/>
              <a:gd name="connsiteX3-315" fmla="*/ 113596 w 114029"/>
              <a:gd name="connsiteY3-316" fmla="*/ 115528 h 180868"/>
              <a:gd name="connsiteX4-317" fmla="*/ 7022 w 114029"/>
              <a:gd name="connsiteY4-318" fmla="*/ 829 h 180868"/>
              <a:gd name="connsiteX0-319" fmla="*/ 7022 w 114029"/>
              <a:gd name="connsiteY0-320" fmla="*/ 829 h 180868"/>
              <a:gd name="connsiteX1-321" fmla="*/ 10111 w 114029"/>
              <a:gd name="connsiteY1-322" fmla="*/ 180439 h 180868"/>
              <a:gd name="connsiteX2-323" fmla="*/ 113855 w 114029"/>
              <a:gd name="connsiteY2-324" fmla="*/ 180868 h 180868"/>
              <a:gd name="connsiteX3-325" fmla="*/ 113596 w 114029"/>
              <a:gd name="connsiteY3-326" fmla="*/ 115528 h 180868"/>
              <a:gd name="connsiteX4-327" fmla="*/ 7022 w 114029"/>
              <a:gd name="connsiteY4-328" fmla="*/ 829 h 180868"/>
              <a:gd name="connsiteX0-329" fmla="*/ 0 w 107007"/>
              <a:gd name="connsiteY0-330" fmla="*/ 829 h 180868"/>
              <a:gd name="connsiteX1-331" fmla="*/ 3089 w 107007"/>
              <a:gd name="connsiteY1-332" fmla="*/ 180439 h 180868"/>
              <a:gd name="connsiteX2-333" fmla="*/ 106833 w 107007"/>
              <a:gd name="connsiteY2-334" fmla="*/ 180868 h 180868"/>
              <a:gd name="connsiteX3-335" fmla="*/ 106574 w 107007"/>
              <a:gd name="connsiteY3-336" fmla="*/ 115528 h 180868"/>
              <a:gd name="connsiteX4-337" fmla="*/ 0 w 107007"/>
              <a:gd name="connsiteY4-338" fmla="*/ 829 h 180868"/>
              <a:gd name="connsiteX0-339" fmla="*/ 0 w 107007"/>
              <a:gd name="connsiteY0-340" fmla="*/ 1265 h 181304"/>
              <a:gd name="connsiteX1-341" fmla="*/ 3089 w 107007"/>
              <a:gd name="connsiteY1-342" fmla="*/ 180875 h 181304"/>
              <a:gd name="connsiteX2-343" fmla="*/ 106833 w 107007"/>
              <a:gd name="connsiteY2-344" fmla="*/ 181304 h 181304"/>
              <a:gd name="connsiteX3-345" fmla="*/ 106574 w 107007"/>
              <a:gd name="connsiteY3-346" fmla="*/ 115964 h 181304"/>
              <a:gd name="connsiteX4-347" fmla="*/ 0 w 107007"/>
              <a:gd name="connsiteY4-348" fmla="*/ 1265 h 181304"/>
              <a:gd name="connsiteX0-349" fmla="*/ 0 w 105378"/>
              <a:gd name="connsiteY0-350" fmla="*/ 1265 h 181304"/>
              <a:gd name="connsiteX1-351" fmla="*/ 1460 w 105378"/>
              <a:gd name="connsiteY1-352" fmla="*/ 180875 h 181304"/>
              <a:gd name="connsiteX2-353" fmla="*/ 105204 w 105378"/>
              <a:gd name="connsiteY2-354" fmla="*/ 181304 h 181304"/>
              <a:gd name="connsiteX3-355" fmla="*/ 104945 w 105378"/>
              <a:gd name="connsiteY3-356" fmla="*/ 115964 h 181304"/>
              <a:gd name="connsiteX4-357" fmla="*/ 0 w 105378"/>
              <a:gd name="connsiteY4-358" fmla="*/ 1265 h 181304"/>
              <a:gd name="connsiteX0-359" fmla="*/ 0 w 105378"/>
              <a:gd name="connsiteY0-360" fmla="*/ 1265 h 181304"/>
              <a:gd name="connsiteX1-361" fmla="*/ 781 w 105378"/>
              <a:gd name="connsiteY1-362" fmla="*/ 180875 h 181304"/>
              <a:gd name="connsiteX2-363" fmla="*/ 105204 w 105378"/>
              <a:gd name="connsiteY2-364" fmla="*/ 181304 h 181304"/>
              <a:gd name="connsiteX3-365" fmla="*/ 104945 w 105378"/>
              <a:gd name="connsiteY3-366" fmla="*/ 115964 h 181304"/>
              <a:gd name="connsiteX4-367" fmla="*/ 0 w 105378"/>
              <a:gd name="connsiteY4-368" fmla="*/ 1265 h 181304"/>
              <a:gd name="connsiteX0-369" fmla="*/ 0 w 105378"/>
              <a:gd name="connsiteY0-370" fmla="*/ 11648 h 191687"/>
              <a:gd name="connsiteX1-371" fmla="*/ 781 w 105378"/>
              <a:gd name="connsiteY1-372" fmla="*/ 191258 h 191687"/>
              <a:gd name="connsiteX2-373" fmla="*/ 105204 w 105378"/>
              <a:gd name="connsiteY2-374" fmla="*/ 191687 h 191687"/>
              <a:gd name="connsiteX3-375" fmla="*/ 104945 w 105378"/>
              <a:gd name="connsiteY3-376" fmla="*/ 126347 h 191687"/>
              <a:gd name="connsiteX4-377" fmla="*/ 34232 w 105378"/>
              <a:gd name="connsiteY4-378" fmla="*/ 29527 h 191687"/>
              <a:gd name="connsiteX5-379" fmla="*/ 0 w 105378"/>
              <a:gd name="connsiteY5-380" fmla="*/ 11648 h 191687"/>
              <a:gd name="connsiteX0-381" fmla="*/ 0 w 105378"/>
              <a:gd name="connsiteY0-382" fmla="*/ 14149 h 194188"/>
              <a:gd name="connsiteX1-383" fmla="*/ 781 w 105378"/>
              <a:gd name="connsiteY1-384" fmla="*/ 193759 h 194188"/>
              <a:gd name="connsiteX2-385" fmla="*/ 105204 w 105378"/>
              <a:gd name="connsiteY2-386" fmla="*/ 194188 h 194188"/>
              <a:gd name="connsiteX3-387" fmla="*/ 104945 w 105378"/>
              <a:gd name="connsiteY3-388" fmla="*/ 128848 h 194188"/>
              <a:gd name="connsiteX4-389" fmla="*/ 22693 w 105378"/>
              <a:gd name="connsiteY4-390" fmla="*/ 22797 h 194188"/>
              <a:gd name="connsiteX5-391" fmla="*/ 0 w 105378"/>
              <a:gd name="connsiteY5-392" fmla="*/ 14149 h 194188"/>
              <a:gd name="connsiteX0-393" fmla="*/ 0 w 105378"/>
              <a:gd name="connsiteY0-394" fmla="*/ 14149 h 194188"/>
              <a:gd name="connsiteX1-395" fmla="*/ 781 w 105378"/>
              <a:gd name="connsiteY1-396" fmla="*/ 193759 h 194188"/>
              <a:gd name="connsiteX2-397" fmla="*/ 105204 w 105378"/>
              <a:gd name="connsiteY2-398" fmla="*/ 194188 h 194188"/>
              <a:gd name="connsiteX3-399" fmla="*/ 104945 w 105378"/>
              <a:gd name="connsiteY3-400" fmla="*/ 128848 h 194188"/>
              <a:gd name="connsiteX4-401" fmla="*/ 22693 w 105378"/>
              <a:gd name="connsiteY4-402" fmla="*/ 22797 h 194188"/>
              <a:gd name="connsiteX5-403" fmla="*/ 0 w 105378"/>
              <a:gd name="connsiteY5-404" fmla="*/ 14149 h 194188"/>
              <a:gd name="connsiteX0-405" fmla="*/ 0 w 105378"/>
              <a:gd name="connsiteY0-406" fmla="*/ 14149 h 194188"/>
              <a:gd name="connsiteX1-407" fmla="*/ 781 w 105378"/>
              <a:gd name="connsiteY1-408" fmla="*/ 193759 h 194188"/>
              <a:gd name="connsiteX2-409" fmla="*/ 105204 w 105378"/>
              <a:gd name="connsiteY2-410" fmla="*/ 194188 h 194188"/>
              <a:gd name="connsiteX3-411" fmla="*/ 104945 w 105378"/>
              <a:gd name="connsiteY3-412" fmla="*/ 128848 h 194188"/>
              <a:gd name="connsiteX4-413" fmla="*/ 22693 w 105378"/>
              <a:gd name="connsiteY4-414" fmla="*/ 22797 h 194188"/>
              <a:gd name="connsiteX5-415" fmla="*/ 0 w 105378"/>
              <a:gd name="connsiteY5-416" fmla="*/ 14149 h 194188"/>
              <a:gd name="connsiteX0-417" fmla="*/ 0 w 105378"/>
              <a:gd name="connsiteY0-418" fmla="*/ 4584 h 184623"/>
              <a:gd name="connsiteX1-419" fmla="*/ 781 w 105378"/>
              <a:gd name="connsiteY1-420" fmla="*/ 184194 h 184623"/>
              <a:gd name="connsiteX2-421" fmla="*/ 105204 w 105378"/>
              <a:gd name="connsiteY2-422" fmla="*/ 184623 h 184623"/>
              <a:gd name="connsiteX3-423" fmla="*/ 104945 w 105378"/>
              <a:gd name="connsiteY3-424" fmla="*/ 119283 h 184623"/>
              <a:gd name="connsiteX4-425" fmla="*/ 22693 w 105378"/>
              <a:gd name="connsiteY4-426" fmla="*/ 13232 h 184623"/>
              <a:gd name="connsiteX5-427" fmla="*/ 0 w 105378"/>
              <a:gd name="connsiteY5-428" fmla="*/ 4584 h 184623"/>
              <a:gd name="connsiteX0-429" fmla="*/ 225 w 104653"/>
              <a:gd name="connsiteY0-430" fmla="*/ 4584 h 184623"/>
              <a:gd name="connsiteX1-431" fmla="*/ 56 w 104653"/>
              <a:gd name="connsiteY1-432" fmla="*/ 184194 h 184623"/>
              <a:gd name="connsiteX2-433" fmla="*/ 104479 w 104653"/>
              <a:gd name="connsiteY2-434" fmla="*/ 184623 h 184623"/>
              <a:gd name="connsiteX3-435" fmla="*/ 104220 w 104653"/>
              <a:gd name="connsiteY3-436" fmla="*/ 119283 h 184623"/>
              <a:gd name="connsiteX4-437" fmla="*/ 21968 w 104653"/>
              <a:gd name="connsiteY4-438" fmla="*/ 13232 h 184623"/>
              <a:gd name="connsiteX5-439" fmla="*/ 225 w 104653"/>
              <a:gd name="connsiteY5-440" fmla="*/ 4584 h 184623"/>
              <a:gd name="connsiteX0-441" fmla="*/ 293 w 104721"/>
              <a:gd name="connsiteY0-442" fmla="*/ 4584 h 184623"/>
              <a:gd name="connsiteX1-443" fmla="*/ 124 w 104721"/>
              <a:gd name="connsiteY1-444" fmla="*/ 184194 h 184623"/>
              <a:gd name="connsiteX2-445" fmla="*/ 104547 w 104721"/>
              <a:gd name="connsiteY2-446" fmla="*/ 184623 h 184623"/>
              <a:gd name="connsiteX3-447" fmla="*/ 104288 w 104721"/>
              <a:gd name="connsiteY3-448" fmla="*/ 119283 h 184623"/>
              <a:gd name="connsiteX4-449" fmla="*/ 22036 w 104721"/>
              <a:gd name="connsiteY4-450" fmla="*/ 13232 h 184623"/>
              <a:gd name="connsiteX5-451" fmla="*/ 293 w 104721"/>
              <a:gd name="connsiteY5-452" fmla="*/ 4584 h 184623"/>
              <a:gd name="connsiteX0-453" fmla="*/ 293 w 104721"/>
              <a:gd name="connsiteY0-454" fmla="*/ 4584 h 184623"/>
              <a:gd name="connsiteX1-455" fmla="*/ 124 w 104721"/>
              <a:gd name="connsiteY1-456" fmla="*/ 184194 h 184623"/>
              <a:gd name="connsiteX2-457" fmla="*/ 104547 w 104721"/>
              <a:gd name="connsiteY2-458" fmla="*/ 184623 h 184623"/>
              <a:gd name="connsiteX3-459" fmla="*/ 104288 w 104721"/>
              <a:gd name="connsiteY3-460" fmla="*/ 119283 h 184623"/>
              <a:gd name="connsiteX4-461" fmla="*/ 22036 w 104721"/>
              <a:gd name="connsiteY4-462" fmla="*/ 13232 h 184623"/>
              <a:gd name="connsiteX5-463" fmla="*/ 293 w 104721"/>
              <a:gd name="connsiteY5-464" fmla="*/ 4584 h 184623"/>
              <a:gd name="connsiteX0-465" fmla="*/ 293 w 104721"/>
              <a:gd name="connsiteY0-466" fmla="*/ 4026 h 184065"/>
              <a:gd name="connsiteX1-467" fmla="*/ 124 w 104721"/>
              <a:gd name="connsiteY1-468" fmla="*/ 183636 h 184065"/>
              <a:gd name="connsiteX2-469" fmla="*/ 104547 w 104721"/>
              <a:gd name="connsiteY2-470" fmla="*/ 184065 h 184065"/>
              <a:gd name="connsiteX3-471" fmla="*/ 104288 w 104721"/>
              <a:gd name="connsiteY3-472" fmla="*/ 118725 h 184065"/>
              <a:gd name="connsiteX4-473" fmla="*/ 22036 w 104721"/>
              <a:gd name="connsiteY4-474" fmla="*/ 12674 h 184065"/>
              <a:gd name="connsiteX5-475" fmla="*/ 293 w 104721"/>
              <a:gd name="connsiteY5-476" fmla="*/ 4026 h 184065"/>
              <a:gd name="connsiteX0-477" fmla="*/ 293 w 104721"/>
              <a:gd name="connsiteY0-478" fmla="*/ 2938 h 182977"/>
              <a:gd name="connsiteX1-479" fmla="*/ 124 w 104721"/>
              <a:gd name="connsiteY1-480" fmla="*/ 182548 h 182977"/>
              <a:gd name="connsiteX2-481" fmla="*/ 104547 w 104721"/>
              <a:gd name="connsiteY2-482" fmla="*/ 182977 h 182977"/>
              <a:gd name="connsiteX3-483" fmla="*/ 104288 w 104721"/>
              <a:gd name="connsiteY3-484" fmla="*/ 117637 h 182977"/>
              <a:gd name="connsiteX4-485" fmla="*/ 22036 w 104721"/>
              <a:gd name="connsiteY4-486" fmla="*/ 11586 h 182977"/>
              <a:gd name="connsiteX5-487" fmla="*/ 293 w 104721"/>
              <a:gd name="connsiteY5-488" fmla="*/ 2938 h 182977"/>
              <a:gd name="connsiteX0-489" fmla="*/ 293 w 104721"/>
              <a:gd name="connsiteY0-490" fmla="*/ 2467 h 182506"/>
              <a:gd name="connsiteX1-491" fmla="*/ 124 w 104721"/>
              <a:gd name="connsiteY1-492" fmla="*/ 182077 h 182506"/>
              <a:gd name="connsiteX2-493" fmla="*/ 104547 w 104721"/>
              <a:gd name="connsiteY2-494" fmla="*/ 182506 h 182506"/>
              <a:gd name="connsiteX3-495" fmla="*/ 104288 w 104721"/>
              <a:gd name="connsiteY3-496" fmla="*/ 117166 h 182506"/>
              <a:gd name="connsiteX4-497" fmla="*/ 22036 w 104721"/>
              <a:gd name="connsiteY4-498" fmla="*/ 11115 h 182506"/>
              <a:gd name="connsiteX5-499" fmla="*/ 293 w 104721"/>
              <a:gd name="connsiteY5-500" fmla="*/ 2467 h 182506"/>
              <a:gd name="connsiteX0-501" fmla="*/ 293 w 104721"/>
              <a:gd name="connsiteY0-502" fmla="*/ 3137 h 183176"/>
              <a:gd name="connsiteX1-503" fmla="*/ 124 w 104721"/>
              <a:gd name="connsiteY1-504" fmla="*/ 182747 h 183176"/>
              <a:gd name="connsiteX2-505" fmla="*/ 104547 w 104721"/>
              <a:gd name="connsiteY2-506" fmla="*/ 183176 h 183176"/>
              <a:gd name="connsiteX3-507" fmla="*/ 104288 w 104721"/>
              <a:gd name="connsiteY3-508" fmla="*/ 117836 h 183176"/>
              <a:gd name="connsiteX4-509" fmla="*/ 22036 w 104721"/>
              <a:gd name="connsiteY4-510" fmla="*/ 11785 h 183176"/>
              <a:gd name="connsiteX5-511" fmla="*/ 293 w 104721"/>
              <a:gd name="connsiteY5-512" fmla="*/ 3137 h 183176"/>
              <a:gd name="connsiteX0-513" fmla="*/ 293 w 104721"/>
              <a:gd name="connsiteY0-514" fmla="*/ 3137 h 183176"/>
              <a:gd name="connsiteX1-515" fmla="*/ 124 w 104721"/>
              <a:gd name="connsiteY1-516" fmla="*/ 182747 h 183176"/>
              <a:gd name="connsiteX2-517" fmla="*/ 104547 w 104721"/>
              <a:gd name="connsiteY2-518" fmla="*/ 183176 h 183176"/>
              <a:gd name="connsiteX3-519" fmla="*/ 104288 w 104721"/>
              <a:gd name="connsiteY3-520" fmla="*/ 117836 h 183176"/>
              <a:gd name="connsiteX4-521" fmla="*/ 22036 w 104721"/>
              <a:gd name="connsiteY4-522" fmla="*/ 11785 h 183176"/>
              <a:gd name="connsiteX5-523" fmla="*/ 293 w 104721"/>
              <a:gd name="connsiteY5-524" fmla="*/ 3137 h 183176"/>
              <a:gd name="connsiteX0-525" fmla="*/ 293 w 104721"/>
              <a:gd name="connsiteY0-526" fmla="*/ 2143 h 182182"/>
              <a:gd name="connsiteX1-527" fmla="*/ 124 w 104721"/>
              <a:gd name="connsiteY1-528" fmla="*/ 181753 h 182182"/>
              <a:gd name="connsiteX2-529" fmla="*/ 104547 w 104721"/>
              <a:gd name="connsiteY2-530" fmla="*/ 182182 h 182182"/>
              <a:gd name="connsiteX3-531" fmla="*/ 104288 w 104721"/>
              <a:gd name="connsiteY3-532" fmla="*/ 116842 h 182182"/>
              <a:gd name="connsiteX4-533" fmla="*/ 22036 w 104721"/>
              <a:gd name="connsiteY4-534" fmla="*/ 10791 h 182182"/>
              <a:gd name="connsiteX5-535" fmla="*/ 293 w 104721"/>
              <a:gd name="connsiteY5-536" fmla="*/ 2143 h 182182"/>
              <a:gd name="connsiteX0-537" fmla="*/ 293 w 104721"/>
              <a:gd name="connsiteY0-538" fmla="*/ 3229 h 183268"/>
              <a:gd name="connsiteX1-539" fmla="*/ 124 w 104721"/>
              <a:gd name="connsiteY1-540" fmla="*/ 182839 h 183268"/>
              <a:gd name="connsiteX2-541" fmla="*/ 104547 w 104721"/>
              <a:gd name="connsiteY2-542" fmla="*/ 183268 h 183268"/>
              <a:gd name="connsiteX3-543" fmla="*/ 104288 w 104721"/>
              <a:gd name="connsiteY3-544" fmla="*/ 117928 h 183268"/>
              <a:gd name="connsiteX4-545" fmla="*/ 22036 w 104721"/>
              <a:gd name="connsiteY4-546" fmla="*/ 11877 h 183268"/>
              <a:gd name="connsiteX5-547" fmla="*/ 293 w 104721"/>
              <a:gd name="connsiteY5-548" fmla="*/ 3229 h 183268"/>
              <a:gd name="connsiteX0-549" fmla="*/ 293 w 104721"/>
              <a:gd name="connsiteY0-550" fmla="*/ 2799 h 182838"/>
              <a:gd name="connsiteX1-551" fmla="*/ 124 w 104721"/>
              <a:gd name="connsiteY1-552" fmla="*/ 182409 h 182838"/>
              <a:gd name="connsiteX2-553" fmla="*/ 104547 w 104721"/>
              <a:gd name="connsiteY2-554" fmla="*/ 182838 h 182838"/>
              <a:gd name="connsiteX3-555" fmla="*/ 104288 w 104721"/>
              <a:gd name="connsiteY3-556" fmla="*/ 117498 h 182838"/>
              <a:gd name="connsiteX4-557" fmla="*/ 22036 w 104721"/>
              <a:gd name="connsiteY4-558" fmla="*/ 11447 h 182838"/>
              <a:gd name="connsiteX5-559" fmla="*/ 293 w 104721"/>
              <a:gd name="connsiteY5-560" fmla="*/ 2799 h 182838"/>
              <a:gd name="connsiteX0-561" fmla="*/ 293 w 104628"/>
              <a:gd name="connsiteY0-562" fmla="*/ 2266 h 182305"/>
              <a:gd name="connsiteX1-563" fmla="*/ 124 w 104628"/>
              <a:gd name="connsiteY1-564" fmla="*/ 181876 h 182305"/>
              <a:gd name="connsiteX2-565" fmla="*/ 104547 w 104628"/>
              <a:gd name="connsiteY2-566" fmla="*/ 182305 h 182305"/>
              <a:gd name="connsiteX3-567" fmla="*/ 103805 w 104628"/>
              <a:gd name="connsiteY3-568" fmla="*/ 84655 h 182305"/>
              <a:gd name="connsiteX4-569" fmla="*/ 22036 w 104628"/>
              <a:gd name="connsiteY4-570" fmla="*/ 10914 h 182305"/>
              <a:gd name="connsiteX5-571" fmla="*/ 293 w 104628"/>
              <a:gd name="connsiteY5-572" fmla="*/ 2266 h 182305"/>
              <a:gd name="connsiteX0-573" fmla="*/ 293 w 104628"/>
              <a:gd name="connsiteY0-574" fmla="*/ 2266 h 182305"/>
              <a:gd name="connsiteX1-575" fmla="*/ 124 w 104628"/>
              <a:gd name="connsiteY1-576" fmla="*/ 181876 h 182305"/>
              <a:gd name="connsiteX2-577" fmla="*/ 104547 w 104628"/>
              <a:gd name="connsiteY2-578" fmla="*/ 182305 h 182305"/>
              <a:gd name="connsiteX3-579" fmla="*/ 103805 w 104628"/>
              <a:gd name="connsiteY3-580" fmla="*/ 84655 h 182305"/>
              <a:gd name="connsiteX4-581" fmla="*/ 22036 w 104628"/>
              <a:gd name="connsiteY4-582" fmla="*/ 10914 h 182305"/>
              <a:gd name="connsiteX5-583" fmla="*/ 293 w 104628"/>
              <a:gd name="connsiteY5-584" fmla="*/ 2266 h 182305"/>
              <a:gd name="connsiteX0-585" fmla="*/ 293 w 104628"/>
              <a:gd name="connsiteY0-586" fmla="*/ 5459 h 185498"/>
              <a:gd name="connsiteX1-587" fmla="*/ 124 w 104628"/>
              <a:gd name="connsiteY1-588" fmla="*/ 185069 h 185498"/>
              <a:gd name="connsiteX2-589" fmla="*/ 104547 w 104628"/>
              <a:gd name="connsiteY2-590" fmla="*/ 185498 h 185498"/>
              <a:gd name="connsiteX3-591" fmla="*/ 103805 w 104628"/>
              <a:gd name="connsiteY3-592" fmla="*/ 87848 h 185498"/>
              <a:gd name="connsiteX4-593" fmla="*/ 21070 w 104628"/>
              <a:gd name="connsiteY4-594" fmla="*/ 7595 h 185498"/>
              <a:gd name="connsiteX5-595" fmla="*/ 293 w 104628"/>
              <a:gd name="connsiteY5-596" fmla="*/ 5459 h 185498"/>
              <a:gd name="connsiteX0-597" fmla="*/ 293 w 104628"/>
              <a:gd name="connsiteY0-598" fmla="*/ 6016 h 186055"/>
              <a:gd name="connsiteX1-599" fmla="*/ 124 w 104628"/>
              <a:gd name="connsiteY1-600" fmla="*/ 185626 h 186055"/>
              <a:gd name="connsiteX2-601" fmla="*/ 104547 w 104628"/>
              <a:gd name="connsiteY2-602" fmla="*/ 186055 h 186055"/>
              <a:gd name="connsiteX3-603" fmla="*/ 103805 w 104628"/>
              <a:gd name="connsiteY3-604" fmla="*/ 88405 h 186055"/>
              <a:gd name="connsiteX4-605" fmla="*/ 21070 w 104628"/>
              <a:gd name="connsiteY4-606" fmla="*/ 8152 h 186055"/>
              <a:gd name="connsiteX5-607" fmla="*/ 293 w 104628"/>
              <a:gd name="connsiteY5-608" fmla="*/ 6016 h 186055"/>
              <a:gd name="connsiteX0-609" fmla="*/ 739 w 105074"/>
              <a:gd name="connsiteY0-610" fmla="*/ 6016 h 186055"/>
              <a:gd name="connsiteX1-611" fmla="*/ 87 w 105074"/>
              <a:gd name="connsiteY1-612" fmla="*/ 185626 h 186055"/>
              <a:gd name="connsiteX2-613" fmla="*/ 104993 w 105074"/>
              <a:gd name="connsiteY2-614" fmla="*/ 186055 h 186055"/>
              <a:gd name="connsiteX3-615" fmla="*/ 104251 w 105074"/>
              <a:gd name="connsiteY3-616" fmla="*/ 88405 h 186055"/>
              <a:gd name="connsiteX4-617" fmla="*/ 21516 w 105074"/>
              <a:gd name="connsiteY4-618" fmla="*/ 8152 h 186055"/>
              <a:gd name="connsiteX5-619" fmla="*/ 739 w 105074"/>
              <a:gd name="connsiteY5-620" fmla="*/ 6016 h 186055"/>
              <a:gd name="connsiteX0-621" fmla="*/ 439 w 105096"/>
              <a:gd name="connsiteY0-622" fmla="*/ 7565 h 184098"/>
              <a:gd name="connsiteX1-623" fmla="*/ 109 w 105096"/>
              <a:gd name="connsiteY1-624" fmla="*/ 183669 h 184098"/>
              <a:gd name="connsiteX2-625" fmla="*/ 105015 w 105096"/>
              <a:gd name="connsiteY2-626" fmla="*/ 184098 h 184098"/>
              <a:gd name="connsiteX3-627" fmla="*/ 104273 w 105096"/>
              <a:gd name="connsiteY3-628" fmla="*/ 86448 h 184098"/>
              <a:gd name="connsiteX4-629" fmla="*/ 21538 w 105096"/>
              <a:gd name="connsiteY4-630" fmla="*/ 6195 h 184098"/>
              <a:gd name="connsiteX5-631" fmla="*/ 439 w 105096"/>
              <a:gd name="connsiteY5-632" fmla="*/ 7565 h 184098"/>
              <a:gd name="connsiteX0-633" fmla="*/ 439 w 105096"/>
              <a:gd name="connsiteY0-634" fmla="*/ 7819 h 184352"/>
              <a:gd name="connsiteX1-635" fmla="*/ 109 w 105096"/>
              <a:gd name="connsiteY1-636" fmla="*/ 183923 h 184352"/>
              <a:gd name="connsiteX2-637" fmla="*/ 105015 w 105096"/>
              <a:gd name="connsiteY2-638" fmla="*/ 184352 h 184352"/>
              <a:gd name="connsiteX3-639" fmla="*/ 104273 w 105096"/>
              <a:gd name="connsiteY3-640" fmla="*/ 86702 h 184352"/>
              <a:gd name="connsiteX4-641" fmla="*/ 21538 w 105096"/>
              <a:gd name="connsiteY4-642" fmla="*/ 6449 h 184352"/>
              <a:gd name="connsiteX5-643" fmla="*/ 439 w 105096"/>
              <a:gd name="connsiteY5-644" fmla="*/ 7819 h 184352"/>
              <a:gd name="connsiteX0-645" fmla="*/ 458 w 105115"/>
              <a:gd name="connsiteY0-646" fmla="*/ 13143 h 189676"/>
              <a:gd name="connsiteX1-647" fmla="*/ 128 w 105115"/>
              <a:gd name="connsiteY1-648" fmla="*/ 189247 h 189676"/>
              <a:gd name="connsiteX2-649" fmla="*/ 105034 w 105115"/>
              <a:gd name="connsiteY2-650" fmla="*/ 189676 h 189676"/>
              <a:gd name="connsiteX3-651" fmla="*/ 104292 w 105115"/>
              <a:gd name="connsiteY3-652" fmla="*/ 92026 h 189676"/>
              <a:gd name="connsiteX4-653" fmla="*/ 21557 w 105115"/>
              <a:gd name="connsiteY4-654" fmla="*/ 11773 h 189676"/>
              <a:gd name="connsiteX5-655" fmla="*/ 458 w 105115"/>
              <a:gd name="connsiteY5-656" fmla="*/ 13143 h 189676"/>
              <a:gd name="connsiteX0-657" fmla="*/ 319 w 105137"/>
              <a:gd name="connsiteY0-658" fmla="*/ 16802 h 185571"/>
              <a:gd name="connsiteX1-659" fmla="*/ 150 w 105137"/>
              <a:gd name="connsiteY1-660" fmla="*/ 185142 h 185571"/>
              <a:gd name="connsiteX2-661" fmla="*/ 105056 w 105137"/>
              <a:gd name="connsiteY2-662" fmla="*/ 185571 h 185571"/>
              <a:gd name="connsiteX3-663" fmla="*/ 104314 w 105137"/>
              <a:gd name="connsiteY3-664" fmla="*/ 87921 h 185571"/>
              <a:gd name="connsiteX4-665" fmla="*/ 21579 w 105137"/>
              <a:gd name="connsiteY4-666" fmla="*/ 7668 h 185571"/>
              <a:gd name="connsiteX5-667" fmla="*/ 319 w 105137"/>
              <a:gd name="connsiteY5-668" fmla="*/ 16802 h 185571"/>
              <a:gd name="connsiteX0-669" fmla="*/ 319 w 105137"/>
              <a:gd name="connsiteY0-670" fmla="*/ 16802 h 185571"/>
              <a:gd name="connsiteX1-671" fmla="*/ 150 w 105137"/>
              <a:gd name="connsiteY1-672" fmla="*/ 185142 h 185571"/>
              <a:gd name="connsiteX2-673" fmla="*/ 105056 w 105137"/>
              <a:gd name="connsiteY2-674" fmla="*/ 185571 h 185571"/>
              <a:gd name="connsiteX3-675" fmla="*/ 104314 w 105137"/>
              <a:gd name="connsiteY3-676" fmla="*/ 87921 h 185571"/>
              <a:gd name="connsiteX4-677" fmla="*/ 21579 w 105137"/>
              <a:gd name="connsiteY4-678" fmla="*/ 7668 h 185571"/>
              <a:gd name="connsiteX5-679" fmla="*/ 319 w 105137"/>
              <a:gd name="connsiteY5-680" fmla="*/ 16802 h 185571"/>
              <a:gd name="connsiteX0-681" fmla="*/ 319 w 105137"/>
              <a:gd name="connsiteY0-682" fmla="*/ 15434 h 184203"/>
              <a:gd name="connsiteX1-683" fmla="*/ 150 w 105137"/>
              <a:gd name="connsiteY1-684" fmla="*/ 183774 h 184203"/>
              <a:gd name="connsiteX2-685" fmla="*/ 105056 w 105137"/>
              <a:gd name="connsiteY2-686" fmla="*/ 184203 h 184203"/>
              <a:gd name="connsiteX3-687" fmla="*/ 104314 w 105137"/>
              <a:gd name="connsiteY3-688" fmla="*/ 86553 h 184203"/>
              <a:gd name="connsiteX4-689" fmla="*/ 21579 w 105137"/>
              <a:gd name="connsiteY4-690" fmla="*/ 6300 h 184203"/>
              <a:gd name="connsiteX5-691" fmla="*/ 319 w 105137"/>
              <a:gd name="connsiteY5-692" fmla="*/ 15434 h 184203"/>
              <a:gd name="connsiteX0-693" fmla="*/ 49 w 105229"/>
              <a:gd name="connsiteY0-694" fmla="*/ 16801 h 185570"/>
              <a:gd name="connsiteX1-695" fmla="*/ 242 w 105229"/>
              <a:gd name="connsiteY1-696" fmla="*/ 185141 h 185570"/>
              <a:gd name="connsiteX2-697" fmla="*/ 105148 w 105229"/>
              <a:gd name="connsiteY2-698" fmla="*/ 185570 h 185570"/>
              <a:gd name="connsiteX3-699" fmla="*/ 104406 w 105229"/>
              <a:gd name="connsiteY3-700" fmla="*/ 87920 h 185570"/>
              <a:gd name="connsiteX4-701" fmla="*/ 21671 w 105229"/>
              <a:gd name="connsiteY4-702" fmla="*/ 7667 h 185570"/>
              <a:gd name="connsiteX5-703" fmla="*/ 49 w 105229"/>
              <a:gd name="connsiteY5-704" fmla="*/ 16801 h 185570"/>
              <a:gd name="connsiteX0-705" fmla="*/ 85 w 105265"/>
              <a:gd name="connsiteY0-706" fmla="*/ 17211 h 185980"/>
              <a:gd name="connsiteX1-707" fmla="*/ 278 w 105265"/>
              <a:gd name="connsiteY1-708" fmla="*/ 185551 h 185980"/>
              <a:gd name="connsiteX2-709" fmla="*/ 105184 w 105265"/>
              <a:gd name="connsiteY2-710" fmla="*/ 185980 h 185980"/>
              <a:gd name="connsiteX3-711" fmla="*/ 104442 w 105265"/>
              <a:gd name="connsiteY3-712" fmla="*/ 88330 h 185980"/>
              <a:gd name="connsiteX4-713" fmla="*/ 21707 w 105265"/>
              <a:gd name="connsiteY4-714" fmla="*/ 8077 h 185980"/>
              <a:gd name="connsiteX5-715" fmla="*/ 85 w 105265"/>
              <a:gd name="connsiteY5-716" fmla="*/ 17211 h 185980"/>
              <a:gd name="connsiteX0-717" fmla="*/ 85 w 105265"/>
              <a:gd name="connsiteY0-718" fmla="*/ 17892 h 186661"/>
              <a:gd name="connsiteX1-719" fmla="*/ 278 w 105265"/>
              <a:gd name="connsiteY1-720" fmla="*/ 186232 h 186661"/>
              <a:gd name="connsiteX2-721" fmla="*/ 105184 w 105265"/>
              <a:gd name="connsiteY2-722" fmla="*/ 186661 h 186661"/>
              <a:gd name="connsiteX3-723" fmla="*/ 104442 w 105265"/>
              <a:gd name="connsiteY3-724" fmla="*/ 89011 h 186661"/>
              <a:gd name="connsiteX4-725" fmla="*/ 21707 w 105265"/>
              <a:gd name="connsiteY4-726" fmla="*/ 8758 h 186661"/>
              <a:gd name="connsiteX5-727" fmla="*/ 85 w 105265"/>
              <a:gd name="connsiteY5-728" fmla="*/ 17892 h 186661"/>
              <a:gd name="connsiteX0-729" fmla="*/ 85 w 105265"/>
              <a:gd name="connsiteY0-730" fmla="*/ 18360 h 187129"/>
              <a:gd name="connsiteX1-731" fmla="*/ 278 w 105265"/>
              <a:gd name="connsiteY1-732" fmla="*/ 186700 h 187129"/>
              <a:gd name="connsiteX2-733" fmla="*/ 105184 w 105265"/>
              <a:gd name="connsiteY2-734" fmla="*/ 187129 h 187129"/>
              <a:gd name="connsiteX3-735" fmla="*/ 104442 w 105265"/>
              <a:gd name="connsiteY3-736" fmla="*/ 89479 h 187129"/>
              <a:gd name="connsiteX4-737" fmla="*/ 21707 w 105265"/>
              <a:gd name="connsiteY4-738" fmla="*/ 9226 h 187129"/>
              <a:gd name="connsiteX5-739" fmla="*/ 85 w 105265"/>
              <a:gd name="connsiteY5-740" fmla="*/ 18360 h 187129"/>
              <a:gd name="connsiteX0-741" fmla="*/ 85 w 105265"/>
              <a:gd name="connsiteY0-742" fmla="*/ 16549 h 185318"/>
              <a:gd name="connsiteX1-743" fmla="*/ 278 w 105265"/>
              <a:gd name="connsiteY1-744" fmla="*/ 184889 h 185318"/>
              <a:gd name="connsiteX2-745" fmla="*/ 105184 w 105265"/>
              <a:gd name="connsiteY2-746" fmla="*/ 185318 h 185318"/>
              <a:gd name="connsiteX3-747" fmla="*/ 104442 w 105265"/>
              <a:gd name="connsiteY3-748" fmla="*/ 87668 h 185318"/>
              <a:gd name="connsiteX4-749" fmla="*/ 21707 w 105265"/>
              <a:gd name="connsiteY4-750" fmla="*/ 7415 h 185318"/>
              <a:gd name="connsiteX5-751" fmla="*/ 85 w 105265"/>
              <a:gd name="connsiteY5-752" fmla="*/ 16549 h 185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5265" h="185318">
                <a:moveTo>
                  <a:pt x="85" y="16549"/>
                </a:moveTo>
                <a:cubicBezTo>
                  <a:pt x="37" y="34021"/>
                  <a:pt x="-159" y="156488"/>
                  <a:pt x="278" y="184889"/>
                </a:cubicBezTo>
                <a:lnTo>
                  <a:pt x="105184" y="185318"/>
                </a:lnTo>
                <a:cubicBezTo>
                  <a:pt x="105477" y="163385"/>
                  <a:pt x="104926" y="112713"/>
                  <a:pt x="104442" y="87668"/>
                </a:cubicBezTo>
                <a:cubicBezTo>
                  <a:pt x="83409" y="64546"/>
                  <a:pt x="36060" y="21479"/>
                  <a:pt x="21707" y="7415"/>
                </a:cubicBezTo>
                <a:cubicBezTo>
                  <a:pt x="11237" y="-2844"/>
                  <a:pt x="143" y="-4717"/>
                  <a:pt x="85" y="16549"/>
                </a:cubicBezTo>
                <a:close/>
              </a:path>
            </a:pathLst>
          </a:custGeom>
          <a:gradFill>
            <a:gsLst>
              <a:gs pos="0">
                <a:srgbClr val="FF0000">
                  <a:lumMod val="100000"/>
                  <a:alpha val="40000"/>
                </a:srgbClr>
              </a:gs>
              <a:gs pos="100000">
                <a:srgbClr val="FF0000">
                  <a:alpha val="7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 userDrawn="1"/>
        </p:nvSpPr>
        <p:spPr>
          <a:xfrm flipH="1">
            <a:off x="11751778" y="5795807"/>
            <a:ext cx="462153" cy="1074520"/>
          </a:xfrm>
          <a:custGeom>
            <a:avLst/>
            <a:gdLst>
              <a:gd name="connsiteX0" fmla="*/ 14773 w 160357"/>
              <a:gd name="connsiteY0" fmla="*/ 14592 h 105099"/>
              <a:gd name="connsiteX1" fmla="*/ 19536 w 160357"/>
              <a:gd name="connsiteY1" fmla="*/ 76504 h 105099"/>
              <a:gd name="connsiteX2" fmla="*/ 148123 w 160357"/>
              <a:gd name="connsiteY2" fmla="*/ 86029 h 105099"/>
              <a:gd name="connsiteX3" fmla="*/ 152886 w 160357"/>
              <a:gd name="connsiteY3" fmla="*/ 9829 h 105099"/>
              <a:gd name="connsiteX4" fmla="*/ 95736 w 160357"/>
              <a:gd name="connsiteY4" fmla="*/ 304 h 105099"/>
              <a:gd name="connsiteX5" fmla="*/ 33823 w 160357"/>
              <a:gd name="connsiteY5" fmla="*/ 14592 h 105099"/>
              <a:gd name="connsiteX6" fmla="*/ 14773 w 160357"/>
              <a:gd name="connsiteY6" fmla="*/ 43167 h 105099"/>
              <a:gd name="connsiteX7" fmla="*/ 486 w 160357"/>
              <a:gd name="connsiteY7" fmla="*/ 47929 h 105099"/>
              <a:gd name="connsiteX8" fmla="*/ 14773 w 160357"/>
              <a:gd name="connsiteY8" fmla="*/ 14592 h 105099"/>
              <a:gd name="connsiteX0-1" fmla="*/ 14773 w 160357"/>
              <a:gd name="connsiteY0-2" fmla="*/ 14592 h 105099"/>
              <a:gd name="connsiteX1-3" fmla="*/ 19536 w 160357"/>
              <a:gd name="connsiteY1-4" fmla="*/ 76504 h 105099"/>
              <a:gd name="connsiteX2-5" fmla="*/ 148123 w 160357"/>
              <a:gd name="connsiteY2-6" fmla="*/ 86029 h 105099"/>
              <a:gd name="connsiteX3-7" fmla="*/ 152886 w 160357"/>
              <a:gd name="connsiteY3-8" fmla="*/ 9829 h 105099"/>
              <a:gd name="connsiteX4-9" fmla="*/ 95736 w 160357"/>
              <a:gd name="connsiteY4-10" fmla="*/ 304 h 105099"/>
              <a:gd name="connsiteX5-11" fmla="*/ 33823 w 160357"/>
              <a:gd name="connsiteY5-12" fmla="*/ 14592 h 105099"/>
              <a:gd name="connsiteX6-13" fmla="*/ 18846 w 160357"/>
              <a:gd name="connsiteY6-14" fmla="*/ 43167 h 105099"/>
              <a:gd name="connsiteX7-15" fmla="*/ 486 w 160357"/>
              <a:gd name="connsiteY7-16" fmla="*/ 47929 h 105099"/>
              <a:gd name="connsiteX8-17" fmla="*/ 14773 w 160357"/>
              <a:gd name="connsiteY8-18" fmla="*/ 14592 h 105099"/>
              <a:gd name="connsiteX0-19" fmla="*/ 14745 w 160329"/>
              <a:gd name="connsiteY0-20" fmla="*/ 14592 h 105099"/>
              <a:gd name="connsiteX1-21" fmla="*/ 19508 w 160329"/>
              <a:gd name="connsiteY1-22" fmla="*/ 76504 h 105099"/>
              <a:gd name="connsiteX2-23" fmla="*/ 148095 w 160329"/>
              <a:gd name="connsiteY2-24" fmla="*/ 86029 h 105099"/>
              <a:gd name="connsiteX3-25" fmla="*/ 152858 w 160329"/>
              <a:gd name="connsiteY3-26" fmla="*/ 9829 h 105099"/>
              <a:gd name="connsiteX4-27" fmla="*/ 95708 w 160329"/>
              <a:gd name="connsiteY4-28" fmla="*/ 304 h 105099"/>
              <a:gd name="connsiteX5-29" fmla="*/ 33795 w 160329"/>
              <a:gd name="connsiteY5-30" fmla="*/ 14592 h 105099"/>
              <a:gd name="connsiteX6-31" fmla="*/ 458 w 160329"/>
              <a:gd name="connsiteY6-32" fmla="*/ 47929 h 105099"/>
              <a:gd name="connsiteX7-33" fmla="*/ 14745 w 160329"/>
              <a:gd name="connsiteY7-34" fmla="*/ 14592 h 105099"/>
              <a:gd name="connsiteX0-35" fmla="*/ 1593 w 161464"/>
              <a:gd name="connsiteY0-36" fmla="*/ 47929 h 89163"/>
              <a:gd name="connsiteX1-37" fmla="*/ 20643 w 161464"/>
              <a:gd name="connsiteY1-38" fmla="*/ 76504 h 89163"/>
              <a:gd name="connsiteX2-39" fmla="*/ 149230 w 161464"/>
              <a:gd name="connsiteY2-40" fmla="*/ 86029 h 89163"/>
              <a:gd name="connsiteX3-41" fmla="*/ 153993 w 161464"/>
              <a:gd name="connsiteY3-42" fmla="*/ 9829 h 89163"/>
              <a:gd name="connsiteX4-43" fmla="*/ 96843 w 161464"/>
              <a:gd name="connsiteY4-44" fmla="*/ 304 h 89163"/>
              <a:gd name="connsiteX5-45" fmla="*/ 34930 w 161464"/>
              <a:gd name="connsiteY5-46" fmla="*/ 14592 h 89163"/>
              <a:gd name="connsiteX6-47" fmla="*/ 1593 w 161464"/>
              <a:gd name="connsiteY6-48" fmla="*/ 47929 h 89163"/>
              <a:gd name="connsiteX0-49" fmla="*/ 22010 w 148544"/>
              <a:gd name="connsiteY0-50" fmla="*/ 14592 h 90138"/>
              <a:gd name="connsiteX1-51" fmla="*/ 7723 w 148544"/>
              <a:gd name="connsiteY1-52" fmla="*/ 76504 h 90138"/>
              <a:gd name="connsiteX2-53" fmla="*/ 136310 w 148544"/>
              <a:gd name="connsiteY2-54" fmla="*/ 86029 h 90138"/>
              <a:gd name="connsiteX3-55" fmla="*/ 141073 w 148544"/>
              <a:gd name="connsiteY3-56" fmla="*/ 9829 h 90138"/>
              <a:gd name="connsiteX4-57" fmla="*/ 83923 w 148544"/>
              <a:gd name="connsiteY4-58" fmla="*/ 304 h 90138"/>
              <a:gd name="connsiteX5-59" fmla="*/ 22010 w 148544"/>
              <a:gd name="connsiteY5-60" fmla="*/ 14592 h 90138"/>
              <a:gd name="connsiteX0-61" fmla="*/ 82912 w 209446"/>
              <a:gd name="connsiteY0-62" fmla="*/ 16049 h 172745"/>
              <a:gd name="connsiteX1-63" fmla="*/ 3056 w 209446"/>
              <a:gd name="connsiteY1-64" fmla="*/ 171631 h 172745"/>
              <a:gd name="connsiteX2-65" fmla="*/ 197212 w 209446"/>
              <a:gd name="connsiteY2-66" fmla="*/ 87486 h 172745"/>
              <a:gd name="connsiteX3-67" fmla="*/ 201975 w 209446"/>
              <a:gd name="connsiteY3-68" fmla="*/ 11286 h 172745"/>
              <a:gd name="connsiteX4-69" fmla="*/ 144825 w 209446"/>
              <a:gd name="connsiteY4-70" fmla="*/ 1761 h 172745"/>
              <a:gd name="connsiteX5-71" fmla="*/ 82912 w 209446"/>
              <a:gd name="connsiteY5-72" fmla="*/ 16049 h 172745"/>
              <a:gd name="connsiteX0-73" fmla="*/ 80070 w 199543"/>
              <a:gd name="connsiteY0-74" fmla="*/ 20522 h 190619"/>
              <a:gd name="connsiteX1-75" fmla="*/ 214 w 199543"/>
              <a:gd name="connsiteY1-76" fmla="*/ 176104 h 190619"/>
              <a:gd name="connsiteX2-77" fmla="*/ 105587 w 199543"/>
              <a:gd name="connsiteY2-78" fmla="*/ 177891 h 190619"/>
              <a:gd name="connsiteX3-79" fmla="*/ 199133 w 199543"/>
              <a:gd name="connsiteY3-80" fmla="*/ 15759 h 190619"/>
              <a:gd name="connsiteX4-81" fmla="*/ 141983 w 199543"/>
              <a:gd name="connsiteY4-82" fmla="*/ 6234 h 190619"/>
              <a:gd name="connsiteX5-83" fmla="*/ 80070 w 199543"/>
              <a:gd name="connsiteY5-84" fmla="*/ 20522 h 190619"/>
              <a:gd name="connsiteX0-85" fmla="*/ 13938 w 218104"/>
              <a:gd name="connsiteY0-86" fmla="*/ 11012 h 206857"/>
              <a:gd name="connsiteX1-87" fmla="*/ 18385 w 218104"/>
              <a:gd name="connsiteY1-88" fmla="*/ 190622 h 206857"/>
              <a:gd name="connsiteX2-89" fmla="*/ 123758 w 218104"/>
              <a:gd name="connsiteY2-90" fmla="*/ 192409 h 206857"/>
              <a:gd name="connsiteX3-91" fmla="*/ 217304 w 218104"/>
              <a:gd name="connsiteY3-92" fmla="*/ 30277 h 206857"/>
              <a:gd name="connsiteX4-93" fmla="*/ 160154 w 218104"/>
              <a:gd name="connsiteY4-94" fmla="*/ 20752 h 206857"/>
              <a:gd name="connsiteX5-95" fmla="*/ 13938 w 218104"/>
              <a:gd name="connsiteY5-96" fmla="*/ 11012 h 206857"/>
              <a:gd name="connsiteX0-97" fmla="*/ 11047 w 214419"/>
              <a:gd name="connsiteY0-98" fmla="*/ 7585 h 203430"/>
              <a:gd name="connsiteX1-99" fmla="*/ 15494 w 214419"/>
              <a:gd name="connsiteY1-100" fmla="*/ 187195 h 203430"/>
              <a:gd name="connsiteX2-101" fmla="*/ 120867 w 214419"/>
              <a:gd name="connsiteY2-102" fmla="*/ 188982 h 203430"/>
              <a:gd name="connsiteX3-103" fmla="*/ 214413 w 214419"/>
              <a:gd name="connsiteY3-104" fmla="*/ 26850 h 203430"/>
              <a:gd name="connsiteX4-105" fmla="*/ 115723 w 214419"/>
              <a:gd name="connsiteY4-106" fmla="*/ 32801 h 203430"/>
              <a:gd name="connsiteX5-107" fmla="*/ 11047 w 214419"/>
              <a:gd name="connsiteY5-108" fmla="*/ 7585 h 203430"/>
              <a:gd name="connsiteX0-109" fmla="*/ 18029 w 223490"/>
              <a:gd name="connsiteY0-110" fmla="*/ 13653 h 209498"/>
              <a:gd name="connsiteX1-111" fmla="*/ 22476 w 223490"/>
              <a:gd name="connsiteY1-112" fmla="*/ 193263 h 209498"/>
              <a:gd name="connsiteX2-113" fmla="*/ 127849 w 223490"/>
              <a:gd name="connsiteY2-114" fmla="*/ 195050 h 209498"/>
              <a:gd name="connsiteX3-115" fmla="*/ 221395 w 223490"/>
              <a:gd name="connsiteY3-116" fmla="*/ 32918 h 209498"/>
              <a:gd name="connsiteX4-117" fmla="*/ 18029 w 223490"/>
              <a:gd name="connsiteY4-118" fmla="*/ 13653 h 209498"/>
              <a:gd name="connsiteX0-119" fmla="*/ 11167 w 127994"/>
              <a:gd name="connsiteY0-120" fmla="*/ 870 h 196715"/>
              <a:gd name="connsiteX1-121" fmla="*/ 15614 w 127994"/>
              <a:gd name="connsiteY1-122" fmla="*/ 180480 h 196715"/>
              <a:gd name="connsiteX2-123" fmla="*/ 120987 w 127994"/>
              <a:gd name="connsiteY2-124" fmla="*/ 182267 h 196715"/>
              <a:gd name="connsiteX3-125" fmla="*/ 117605 w 127994"/>
              <a:gd name="connsiteY3-126" fmla="*/ 115026 h 196715"/>
              <a:gd name="connsiteX4-127" fmla="*/ 11167 w 127994"/>
              <a:gd name="connsiteY4-128" fmla="*/ 870 h 196715"/>
              <a:gd name="connsiteX0-129" fmla="*/ 11250 w 128837"/>
              <a:gd name="connsiteY0-130" fmla="*/ 870 h 196715"/>
              <a:gd name="connsiteX1-131" fmla="*/ 15697 w 128837"/>
              <a:gd name="connsiteY1-132" fmla="*/ 180480 h 196715"/>
              <a:gd name="connsiteX2-133" fmla="*/ 121070 w 128837"/>
              <a:gd name="connsiteY2-134" fmla="*/ 182267 h 196715"/>
              <a:gd name="connsiteX3-135" fmla="*/ 118910 w 128837"/>
              <a:gd name="connsiteY3-136" fmla="*/ 115026 h 196715"/>
              <a:gd name="connsiteX4-137" fmla="*/ 11250 w 128837"/>
              <a:gd name="connsiteY4-138" fmla="*/ 870 h 196715"/>
              <a:gd name="connsiteX0-139" fmla="*/ 11250 w 129992"/>
              <a:gd name="connsiteY0-140" fmla="*/ 847 h 196692"/>
              <a:gd name="connsiteX1-141" fmla="*/ 15697 w 129992"/>
              <a:gd name="connsiteY1-142" fmla="*/ 180457 h 196692"/>
              <a:gd name="connsiteX2-143" fmla="*/ 121070 w 129992"/>
              <a:gd name="connsiteY2-144" fmla="*/ 182244 h 196692"/>
              <a:gd name="connsiteX3-145" fmla="*/ 118910 w 129992"/>
              <a:gd name="connsiteY3-146" fmla="*/ 115003 h 196692"/>
              <a:gd name="connsiteX4-147" fmla="*/ 11250 w 129992"/>
              <a:gd name="connsiteY4-148" fmla="*/ 847 h 196692"/>
              <a:gd name="connsiteX0-149" fmla="*/ 11250 w 129992"/>
              <a:gd name="connsiteY0-150" fmla="*/ 847 h 196692"/>
              <a:gd name="connsiteX1-151" fmla="*/ 15697 w 129992"/>
              <a:gd name="connsiteY1-152" fmla="*/ 180457 h 196692"/>
              <a:gd name="connsiteX2-153" fmla="*/ 121070 w 129992"/>
              <a:gd name="connsiteY2-154" fmla="*/ 182244 h 196692"/>
              <a:gd name="connsiteX3-155" fmla="*/ 118910 w 129992"/>
              <a:gd name="connsiteY3-156" fmla="*/ 115003 h 196692"/>
              <a:gd name="connsiteX4-157" fmla="*/ 11250 w 129992"/>
              <a:gd name="connsiteY4-158" fmla="*/ 847 h 196692"/>
              <a:gd name="connsiteX0-159" fmla="*/ 11250 w 122645"/>
              <a:gd name="connsiteY0-160" fmla="*/ 847 h 196692"/>
              <a:gd name="connsiteX1-161" fmla="*/ 15697 w 122645"/>
              <a:gd name="connsiteY1-162" fmla="*/ 180457 h 196692"/>
              <a:gd name="connsiteX2-163" fmla="*/ 121070 w 122645"/>
              <a:gd name="connsiteY2-164" fmla="*/ 182244 h 196692"/>
              <a:gd name="connsiteX3-165" fmla="*/ 118910 w 122645"/>
              <a:gd name="connsiteY3-166" fmla="*/ 115003 h 196692"/>
              <a:gd name="connsiteX4-167" fmla="*/ 11250 w 122645"/>
              <a:gd name="connsiteY4-168" fmla="*/ 847 h 196692"/>
              <a:gd name="connsiteX0-169" fmla="*/ 11278 w 122746"/>
              <a:gd name="connsiteY0-170" fmla="*/ 834 h 196679"/>
              <a:gd name="connsiteX1-171" fmla="*/ 15725 w 122746"/>
              <a:gd name="connsiteY1-172" fmla="*/ 180444 h 196679"/>
              <a:gd name="connsiteX2-173" fmla="*/ 121098 w 122746"/>
              <a:gd name="connsiteY2-174" fmla="*/ 182231 h 196679"/>
              <a:gd name="connsiteX3-175" fmla="*/ 119345 w 122746"/>
              <a:gd name="connsiteY3-176" fmla="*/ 115397 h 196679"/>
              <a:gd name="connsiteX4-177" fmla="*/ 11278 w 122746"/>
              <a:gd name="connsiteY4-178" fmla="*/ 834 h 196679"/>
              <a:gd name="connsiteX0-179" fmla="*/ 11175 w 121189"/>
              <a:gd name="connsiteY0-180" fmla="*/ 834 h 195304"/>
              <a:gd name="connsiteX1-181" fmla="*/ 15622 w 121189"/>
              <a:gd name="connsiteY1-182" fmla="*/ 180444 h 195304"/>
              <a:gd name="connsiteX2-183" fmla="*/ 119094 w 121189"/>
              <a:gd name="connsiteY2-184" fmla="*/ 178837 h 195304"/>
              <a:gd name="connsiteX3-185" fmla="*/ 119242 w 121189"/>
              <a:gd name="connsiteY3-186" fmla="*/ 115397 h 195304"/>
              <a:gd name="connsiteX4-187" fmla="*/ 11175 w 121189"/>
              <a:gd name="connsiteY4-188" fmla="*/ 834 h 195304"/>
              <a:gd name="connsiteX0-189" fmla="*/ 11175 w 119485"/>
              <a:gd name="connsiteY0-190" fmla="*/ 834 h 195304"/>
              <a:gd name="connsiteX1-191" fmla="*/ 15622 w 119485"/>
              <a:gd name="connsiteY1-192" fmla="*/ 180444 h 195304"/>
              <a:gd name="connsiteX2-193" fmla="*/ 119094 w 119485"/>
              <a:gd name="connsiteY2-194" fmla="*/ 178837 h 195304"/>
              <a:gd name="connsiteX3-195" fmla="*/ 119242 w 119485"/>
              <a:gd name="connsiteY3-196" fmla="*/ 115397 h 195304"/>
              <a:gd name="connsiteX4-197" fmla="*/ 11175 w 119485"/>
              <a:gd name="connsiteY4-198" fmla="*/ 834 h 195304"/>
              <a:gd name="connsiteX0-199" fmla="*/ 10787 w 119097"/>
              <a:gd name="connsiteY0-200" fmla="*/ 834 h 195304"/>
              <a:gd name="connsiteX1-201" fmla="*/ 16048 w 119097"/>
              <a:gd name="connsiteY1-202" fmla="*/ 180444 h 195304"/>
              <a:gd name="connsiteX2-203" fmla="*/ 118706 w 119097"/>
              <a:gd name="connsiteY2-204" fmla="*/ 178837 h 195304"/>
              <a:gd name="connsiteX3-205" fmla="*/ 118854 w 119097"/>
              <a:gd name="connsiteY3-206" fmla="*/ 115397 h 195304"/>
              <a:gd name="connsiteX4-207" fmla="*/ 10787 w 119097"/>
              <a:gd name="connsiteY4-208" fmla="*/ 834 h 195304"/>
              <a:gd name="connsiteX0-209" fmla="*/ 10808 w 119308"/>
              <a:gd name="connsiteY0-210" fmla="*/ 834 h 196564"/>
              <a:gd name="connsiteX1-211" fmla="*/ 16069 w 119308"/>
              <a:gd name="connsiteY1-212" fmla="*/ 180444 h 196564"/>
              <a:gd name="connsiteX2-213" fmla="*/ 119134 w 119308"/>
              <a:gd name="connsiteY2-214" fmla="*/ 181959 h 196564"/>
              <a:gd name="connsiteX3-215" fmla="*/ 118875 w 119308"/>
              <a:gd name="connsiteY3-216" fmla="*/ 115397 h 196564"/>
              <a:gd name="connsiteX4-217" fmla="*/ 10808 w 119308"/>
              <a:gd name="connsiteY4-218" fmla="*/ 834 h 196564"/>
              <a:gd name="connsiteX0-219" fmla="*/ 16982 w 125482"/>
              <a:gd name="connsiteY0-220" fmla="*/ 834 h 186708"/>
              <a:gd name="connsiteX1-221" fmla="*/ 22243 w 125482"/>
              <a:gd name="connsiteY1-222" fmla="*/ 180444 h 186708"/>
              <a:gd name="connsiteX2-223" fmla="*/ 125308 w 125482"/>
              <a:gd name="connsiteY2-224" fmla="*/ 181959 h 186708"/>
              <a:gd name="connsiteX3-225" fmla="*/ 125049 w 125482"/>
              <a:gd name="connsiteY3-226" fmla="*/ 115397 h 186708"/>
              <a:gd name="connsiteX4-227" fmla="*/ 16982 w 125482"/>
              <a:gd name="connsiteY4-228" fmla="*/ 834 h 186708"/>
              <a:gd name="connsiteX0-229" fmla="*/ 16982 w 125482"/>
              <a:gd name="connsiteY0-230" fmla="*/ 834 h 186708"/>
              <a:gd name="connsiteX1-231" fmla="*/ 22243 w 125482"/>
              <a:gd name="connsiteY1-232" fmla="*/ 180444 h 186708"/>
              <a:gd name="connsiteX2-233" fmla="*/ 125308 w 125482"/>
              <a:gd name="connsiteY2-234" fmla="*/ 181959 h 186708"/>
              <a:gd name="connsiteX3-235" fmla="*/ 125049 w 125482"/>
              <a:gd name="connsiteY3-236" fmla="*/ 115397 h 186708"/>
              <a:gd name="connsiteX4-237" fmla="*/ 16982 w 125482"/>
              <a:gd name="connsiteY4-238" fmla="*/ 834 h 186708"/>
              <a:gd name="connsiteX0-239" fmla="*/ 16982 w 125482"/>
              <a:gd name="connsiteY0-240" fmla="*/ 834 h 185617"/>
              <a:gd name="connsiteX1-241" fmla="*/ 22243 w 125482"/>
              <a:gd name="connsiteY1-242" fmla="*/ 180444 h 185617"/>
              <a:gd name="connsiteX2-243" fmla="*/ 125308 w 125482"/>
              <a:gd name="connsiteY2-244" fmla="*/ 181959 h 185617"/>
              <a:gd name="connsiteX3-245" fmla="*/ 125049 w 125482"/>
              <a:gd name="connsiteY3-246" fmla="*/ 115397 h 185617"/>
              <a:gd name="connsiteX4-247" fmla="*/ 16982 w 125482"/>
              <a:gd name="connsiteY4-248" fmla="*/ 834 h 185617"/>
              <a:gd name="connsiteX0-249" fmla="*/ 16982 w 125482"/>
              <a:gd name="connsiteY0-250" fmla="*/ 834 h 181959"/>
              <a:gd name="connsiteX1-251" fmla="*/ 22243 w 125482"/>
              <a:gd name="connsiteY1-252" fmla="*/ 180444 h 181959"/>
              <a:gd name="connsiteX2-253" fmla="*/ 125308 w 125482"/>
              <a:gd name="connsiteY2-254" fmla="*/ 181959 h 181959"/>
              <a:gd name="connsiteX3-255" fmla="*/ 125049 w 125482"/>
              <a:gd name="connsiteY3-256" fmla="*/ 115397 h 181959"/>
              <a:gd name="connsiteX4-257" fmla="*/ 16982 w 125482"/>
              <a:gd name="connsiteY4-258" fmla="*/ 834 h 181959"/>
              <a:gd name="connsiteX0-259" fmla="*/ 16982 w 125482"/>
              <a:gd name="connsiteY0-260" fmla="*/ 834 h 180737"/>
              <a:gd name="connsiteX1-261" fmla="*/ 22243 w 125482"/>
              <a:gd name="connsiteY1-262" fmla="*/ 180444 h 180737"/>
              <a:gd name="connsiteX2-263" fmla="*/ 125308 w 125482"/>
              <a:gd name="connsiteY2-264" fmla="*/ 180737 h 180737"/>
              <a:gd name="connsiteX3-265" fmla="*/ 125049 w 125482"/>
              <a:gd name="connsiteY3-266" fmla="*/ 115397 h 180737"/>
              <a:gd name="connsiteX4-267" fmla="*/ 16982 w 125482"/>
              <a:gd name="connsiteY4-268" fmla="*/ 834 h 180737"/>
              <a:gd name="connsiteX0-269" fmla="*/ 16982 w 125482"/>
              <a:gd name="connsiteY0-270" fmla="*/ 834 h 180737"/>
              <a:gd name="connsiteX1-271" fmla="*/ 22243 w 125482"/>
              <a:gd name="connsiteY1-272" fmla="*/ 180444 h 180737"/>
              <a:gd name="connsiteX2-273" fmla="*/ 125308 w 125482"/>
              <a:gd name="connsiteY2-274" fmla="*/ 180737 h 180737"/>
              <a:gd name="connsiteX3-275" fmla="*/ 125049 w 125482"/>
              <a:gd name="connsiteY3-276" fmla="*/ 115397 h 180737"/>
              <a:gd name="connsiteX4-277" fmla="*/ 16982 w 125482"/>
              <a:gd name="connsiteY4-278" fmla="*/ 834 h 180737"/>
              <a:gd name="connsiteX0-279" fmla="*/ 6529 w 115029"/>
              <a:gd name="connsiteY0-280" fmla="*/ 834 h 180737"/>
              <a:gd name="connsiteX1-281" fmla="*/ 11790 w 115029"/>
              <a:gd name="connsiteY1-282" fmla="*/ 180444 h 180737"/>
              <a:gd name="connsiteX2-283" fmla="*/ 114855 w 115029"/>
              <a:gd name="connsiteY2-284" fmla="*/ 180737 h 180737"/>
              <a:gd name="connsiteX3-285" fmla="*/ 114596 w 115029"/>
              <a:gd name="connsiteY3-286" fmla="*/ 115397 h 180737"/>
              <a:gd name="connsiteX4-287" fmla="*/ 6529 w 115029"/>
              <a:gd name="connsiteY4-288" fmla="*/ 834 h 180737"/>
              <a:gd name="connsiteX0-289" fmla="*/ 6898 w 115398"/>
              <a:gd name="connsiteY0-290" fmla="*/ 831 h 180734"/>
              <a:gd name="connsiteX1-291" fmla="*/ 10801 w 115398"/>
              <a:gd name="connsiteY1-292" fmla="*/ 180305 h 180734"/>
              <a:gd name="connsiteX2-293" fmla="*/ 115224 w 115398"/>
              <a:gd name="connsiteY2-294" fmla="*/ 180734 h 180734"/>
              <a:gd name="connsiteX3-295" fmla="*/ 114965 w 115398"/>
              <a:gd name="connsiteY3-296" fmla="*/ 115394 h 180734"/>
              <a:gd name="connsiteX4-297" fmla="*/ 6898 w 115398"/>
              <a:gd name="connsiteY4-298" fmla="*/ 831 h 180734"/>
              <a:gd name="connsiteX0-299" fmla="*/ 6711 w 115211"/>
              <a:gd name="connsiteY0-300" fmla="*/ 831 h 180734"/>
              <a:gd name="connsiteX1-301" fmla="*/ 11293 w 115211"/>
              <a:gd name="connsiteY1-302" fmla="*/ 180305 h 180734"/>
              <a:gd name="connsiteX2-303" fmla="*/ 115037 w 115211"/>
              <a:gd name="connsiteY2-304" fmla="*/ 180734 h 180734"/>
              <a:gd name="connsiteX3-305" fmla="*/ 114778 w 115211"/>
              <a:gd name="connsiteY3-306" fmla="*/ 115394 h 180734"/>
              <a:gd name="connsiteX4-307" fmla="*/ 6711 w 115211"/>
              <a:gd name="connsiteY4-308" fmla="*/ 831 h 180734"/>
              <a:gd name="connsiteX0-309" fmla="*/ 7022 w 114029"/>
              <a:gd name="connsiteY0-310" fmla="*/ 829 h 180868"/>
              <a:gd name="connsiteX1-311" fmla="*/ 10111 w 114029"/>
              <a:gd name="connsiteY1-312" fmla="*/ 180439 h 180868"/>
              <a:gd name="connsiteX2-313" fmla="*/ 113855 w 114029"/>
              <a:gd name="connsiteY2-314" fmla="*/ 180868 h 180868"/>
              <a:gd name="connsiteX3-315" fmla="*/ 113596 w 114029"/>
              <a:gd name="connsiteY3-316" fmla="*/ 115528 h 180868"/>
              <a:gd name="connsiteX4-317" fmla="*/ 7022 w 114029"/>
              <a:gd name="connsiteY4-318" fmla="*/ 829 h 180868"/>
              <a:gd name="connsiteX0-319" fmla="*/ 7022 w 114029"/>
              <a:gd name="connsiteY0-320" fmla="*/ 829 h 180868"/>
              <a:gd name="connsiteX1-321" fmla="*/ 10111 w 114029"/>
              <a:gd name="connsiteY1-322" fmla="*/ 180439 h 180868"/>
              <a:gd name="connsiteX2-323" fmla="*/ 113855 w 114029"/>
              <a:gd name="connsiteY2-324" fmla="*/ 180868 h 180868"/>
              <a:gd name="connsiteX3-325" fmla="*/ 113596 w 114029"/>
              <a:gd name="connsiteY3-326" fmla="*/ 115528 h 180868"/>
              <a:gd name="connsiteX4-327" fmla="*/ 7022 w 114029"/>
              <a:gd name="connsiteY4-328" fmla="*/ 829 h 180868"/>
              <a:gd name="connsiteX0-329" fmla="*/ 0 w 107007"/>
              <a:gd name="connsiteY0-330" fmla="*/ 829 h 180868"/>
              <a:gd name="connsiteX1-331" fmla="*/ 3089 w 107007"/>
              <a:gd name="connsiteY1-332" fmla="*/ 180439 h 180868"/>
              <a:gd name="connsiteX2-333" fmla="*/ 106833 w 107007"/>
              <a:gd name="connsiteY2-334" fmla="*/ 180868 h 180868"/>
              <a:gd name="connsiteX3-335" fmla="*/ 106574 w 107007"/>
              <a:gd name="connsiteY3-336" fmla="*/ 115528 h 180868"/>
              <a:gd name="connsiteX4-337" fmla="*/ 0 w 107007"/>
              <a:gd name="connsiteY4-338" fmla="*/ 829 h 180868"/>
              <a:gd name="connsiteX0-339" fmla="*/ 0 w 107007"/>
              <a:gd name="connsiteY0-340" fmla="*/ 1265 h 181304"/>
              <a:gd name="connsiteX1-341" fmla="*/ 3089 w 107007"/>
              <a:gd name="connsiteY1-342" fmla="*/ 180875 h 181304"/>
              <a:gd name="connsiteX2-343" fmla="*/ 106833 w 107007"/>
              <a:gd name="connsiteY2-344" fmla="*/ 181304 h 181304"/>
              <a:gd name="connsiteX3-345" fmla="*/ 106574 w 107007"/>
              <a:gd name="connsiteY3-346" fmla="*/ 115964 h 181304"/>
              <a:gd name="connsiteX4-347" fmla="*/ 0 w 107007"/>
              <a:gd name="connsiteY4-348" fmla="*/ 1265 h 181304"/>
              <a:gd name="connsiteX0-349" fmla="*/ 0 w 105378"/>
              <a:gd name="connsiteY0-350" fmla="*/ 1265 h 181304"/>
              <a:gd name="connsiteX1-351" fmla="*/ 1460 w 105378"/>
              <a:gd name="connsiteY1-352" fmla="*/ 180875 h 181304"/>
              <a:gd name="connsiteX2-353" fmla="*/ 105204 w 105378"/>
              <a:gd name="connsiteY2-354" fmla="*/ 181304 h 181304"/>
              <a:gd name="connsiteX3-355" fmla="*/ 104945 w 105378"/>
              <a:gd name="connsiteY3-356" fmla="*/ 115964 h 181304"/>
              <a:gd name="connsiteX4-357" fmla="*/ 0 w 105378"/>
              <a:gd name="connsiteY4-358" fmla="*/ 1265 h 181304"/>
              <a:gd name="connsiteX0-359" fmla="*/ 0 w 105378"/>
              <a:gd name="connsiteY0-360" fmla="*/ 1265 h 181304"/>
              <a:gd name="connsiteX1-361" fmla="*/ 781 w 105378"/>
              <a:gd name="connsiteY1-362" fmla="*/ 180875 h 181304"/>
              <a:gd name="connsiteX2-363" fmla="*/ 105204 w 105378"/>
              <a:gd name="connsiteY2-364" fmla="*/ 181304 h 181304"/>
              <a:gd name="connsiteX3-365" fmla="*/ 104945 w 105378"/>
              <a:gd name="connsiteY3-366" fmla="*/ 115964 h 181304"/>
              <a:gd name="connsiteX4-367" fmla="*/ 0 w 105378"/>
              <a:gd name="connsiteY4-368" fmla="*/ 1265 h 181304"/>
              <a:gd name="connsiteX0-369" fmla="*/ 0 w 105378"/>
              <a:gd name="connsiteY0-370" fmla="*/ 11648 h 191687"/>
              <a:gd name="connsiteX1-371" fmla="*/ 781 w 105378"/>
              <a:gd name="connsiteY1-372" fmla="*/ 191258 h 191687"/>
              <a:gd name="connsiteX2-373" fmla="*/ 105204 w 105378"/>
              <a:gd name="connsiteY2-374" fmla="*/ 191687 h 191687"/>
              <a:gd name="connsiteX3-375" fmla="*/ 104945 w 105378"/>
              <a:gd name="connsiteY3-376" fmla="*/ 126347 h 191687"/>
              <a:gd name="connsiteX4-377" fmla="*/ 34232 w 105378"/>
              <a:gd name="connsiteY4-378" fmla="*/ 29527 h 191687"/>
              <a:gd name="connsiteX5-379" fmla="*/ 0 w 105378"/>
              <a:gd name="connsiteY5-380" fmla="*/ 11648 h 191687"/>
              <a:gd name="connsiteX0-381" fmla="*/ 0 w 105378"/>
              <a:gd name="connsiteY0-382" fmla="*/ 14149 h 194188"/>
              <a:gd name="connsiteX1-383" fmla="*/ 781 w 105378"/>
              <a:gd name="connsiteY1-384" fmla="*/ 193759 h 194188"/>
              <a:gd name="connsiteX2-385" fmla="*/ 105204 w 105378"/>
              <a:gd name="connsiteY2-386" fmla="*/ 194188 h 194188"/>
              <a:gd name="connsiteX3-387" fmla="*/ 104945 w 105378"/>
              <a:gd name="connsiteY3-388" fmla="*/ 128848 h 194188"/>
              <a:gd name="connsiteX4-389" fmla="*/ 22693 w 105378"/>
              <a:gd name="connsiteY4-390" fmla="*/ 22797 h 194188"/>
              <a:gd name="connsiteX5-391" fmla="*/ 0 w 105378"/>
              <a:gd name="connsiteY5-392" fmla="*/ 14149 h 194188"/>
              <a:gd name="connsiteX0-393" fmla="*/ 0 w 105378"/>
              <a:gd name="connsiteY0-394" fmla="*/ 14149 h 194188"/>
              <a:gd name="connsiteX1-395" fmla="*/ 781 w 105378"/>
              <a:gd name="connsiteY1-396" fmla="*/ 193759 h 194188"/>
              <a:gd name="connsiteX2-397" fmla="*/ 105204 w 105378"/>
              <a:gd name="connsiteY2-398" fmla="*/ 194188 h 194188"/>
              <a:gd name="connsiteX3-399" fmla="*/ 104945 w 105378"/>
              <a:gd name="connsiteY3-400" fmla="*/ 128848 h 194188"/>
              <a:gd name="connsiteX4-401" fmla="*/ 22693 w 105378"/>
              <a:gd name="connsiteY4-402" fmla="*/ 22797 h 194188"/>
              <a:gd name="connsiteX5-403" fmla="*/ 0 w 105378"/>
              <a:gd name="connsiteY5-404" fmla="*/ 14149 h 194188"/>
              <a:gd name="connsiteX0-405" fmla="*/ 0 w 105378"/>
              <a:gd name="connsiteY0-406" fmla="*/ 14149 h 194188"/>
              <a:gd name="connsiteX1-407" fmla="*/ 781 w 105378"/>
              <a:gd name="connsiteY1-408" fmla="*/ 193759 h 194188"/>
              <a:gd name="connsiteX2-409" fmla="*/ 105204 w 105378"/>
              <a:gd name="connsiteY2-410" fmla="*/ 194188 h 194188"/>
              <a:gd name="connsiteX3-411" fmla="*/ 104945 w 105378"/>
              <a:gd name="connsiteY3-412" fmla="*/ 128848 h 194188"/>
              <a:gd name="connsiteX4-413" fmla="*/ 22693 w 105378"/>
              <a:gd name="connsiteY4-414" fmla="*/ 22797 h 194188"/>
              <a:gd name="connsiteX5-415" fmla="*/ 0 w 105378"/>
              <a:gd name="connsiteY5-416" fmla="*/ 14149 h 194188"/>
              <a:gd name="connsiteX0-417" fmla="*/ 0 w 105378"/>
              <a:gd name="connsiteY0-418" fmla="*/ 4584 h 184623"/>
              <a:gd name="connsiteX1-419" fmla="*/ 781 w 105378"/>
              <a:gd name="connsiteY1-420" fmla="*/ 184194 h 184623"/>
              <a:gd name="connsiteX2-421" fmla="*/ 105204 w 105378"/>
              <a:gd name="connsiteY2-422" fmla="*/ 184623 h 184623"/>
              <a:gd name="connsiteX3-423" fmla="*/ 104945 w 105378"/>
              <a:gd name="connsiteY3-424" fmla="*/ 119283 h 184623"/>
              <a:gd name="connsiteX4-425" fmla="*/ 22693 w 105378"/>
              <a:gd name="connsiteY4-426" fmla="*/ 13232 h 184623"/>
              <a:gd name="connsiteX5-427" fmla="*/ 0 w 105378"/>
              <a:gd name="connsiteY5-428" fmla="*/ 4584 h 184623"/>
              <a:gd name="connsiteX0-429" fmla="*/ 225 w 104653"/>
              <a:gd name="connsiteY0-430" fmla="*/ 4584 h 184623"/>
              <a:gd name="connsiteX1-431" fmla="*/ 56 w 104653"/>
              <a:gd name="connsiteY1-432" fmla="*/ 184194 h 184623"/>
              <a:gd name="connsiteX2-433" fmla="*/ 104479 w 104653"/>
              <a:gd name="connsiteY2-434" fmla="*/ 184623 h 184623"/>
              <a:gd name="connsiteX3-435" fmla="*/ 104220 w 104653"/>
              <a:gd name="connsiteY3-436" fmla="*/ 119283 h 184623"/>
              <a:gd name="connsiteX4-437" fmla="*/ 21968 w 104653"/>
              <a:gd name="connsiteY4-438" fmla="*/ 13232 h 184623"/>
              <a:gd name="connsiteX5-439" fmla="*/ 225 w 104653"/>
              <a:gd name="connsiteY5-440" fmla="*/ 4584 h 184623"/>
              <a:gd name="connsiteX0-441" fmla="*/ 293 w 104721"/>
              <a:gd name="connsiteY0-442" fmla="*/ 4584 h 184623"/>
              <a:gd name="connsiteX1-443" fmla="*/ 124 w 104721"/>
              <a:gd name="connsiteY1-444" fmla="*/ 184194 h 184623"/>
              <a:gd name="connsiteX2-445" fmla="*/ 104547 w 104721"/>
              <a:gd name="connsiteY2-446" fmla="*/ 184623 h 184623"/>
              <a:gd name="connsiteX3-447" fmla="*/ 104288 w 104721"/>
              <a:gd name="connsiteY3-448" fmla="*/ 119283 h 184623"/>
              <a:gd name="connsiteX4-449" fmla="*/ 22036 w 104721"/>
              <a:gd name="connsiteY4-450" fmla="*/ 13232 h 184623"/>
              <a:gd name="connsiteX5-451" fmla="*/ 293 w 104721"/>
              <a:gd name="connsiteY5-452" fmla="*/ 4584 h 184623"/>
              <a:gd name="connsiteX0-453" fmla="*/ 293 w 104721"/>
              <a:gd name="connsiteY0-454" fmla="*/ 4584 h 184623"/>
              <a:gd name="connsiteX1-455" fmla="*/ 124 w 104721"/>
              <a:gd name="connsiteY1-456" fmla="*/ 184194 h 184623"/>
              <a:gd name="connsiteX2-457" fmla="*/ 104547 w 104721"/>
              <a:gd name="connsiteY2-458" fmla="*/ 184623 h 184623"/>
              <a:gd name="connsiteX3-459" fmla="*/ 104288 w 104721"/>
              <a:gd name="connsiteY3-460" fmla="*/ 119283 h 184623"/>
              <a:gd name="connsiteX4-461" fmla="*/ 22036 w 104721"/>
              <a:gd name="connsiteY4-462" fmla="*/ 13232 h 184623"/>
              <a:gd name="connsiteX5-463" fmla="*/ 293 w 104721"/>
              <a:gd name="connsiteY5-464" fmla="*/ 4584 h 184623"/>
              <a:gd name="connsiteX0-465" fmla="*/ 293 w 104721"/>
              <a:gd name="connsiteY0-466" fmla="*/ 4026 h 184065"/>
              <a:gd name="connsiteX1-467" fmla="*/ 124 w 104721"/>
              <a:gd name="connsiteY1-468" fmla="*/ 183636 h 184065"/>
              <a:gd name="connsiteX2-469" fmla="*/ 104547 w 104721"/>
              <a:gd name="connsiteY2-470" fmla="*/ 184065 h 184065"/>
              <a:gd name="connsiteX3-471" fmla="*/ 104288 w 104721"/>
              <a:gd name="connsiteY3-472" fmla="*/ 118725 h 184065"/>
              <a:gd name="connsiteX4-473" fmla="*/ 22036 w 104721"/>
              <a:gd name="connsiteY4-474" fmla="*/ 12674 h 184065"/>
              <a:gd name="connsiteX5-475" fmla="*/ 293 w 104721"/>
              <a:gd name="connsiteY5-476" fmla="*/ 4026 h 184065"/>
              <a:gd name="connsiteX0-477" fmla="*/ 293 w 104721"/>
              <a:gd name="connsiteY0-478" fmla="*/ 2938 h 182977"/>
              <a:gd name="connsiteX1-479" fmla="*/ 124 w 104721"/>
              <a:gd name="connsiteY1-480" fmla="*/ 182548 h 182977"/>
              <a:gd name="connsiteX2-481" fmla="*/ 104547 w 104721"/>
              <a:gd name="connsiteY2-482" fmla="*/ 182977 h 182977"/>
              <a:gd name="connsiteX3-483" fmla="*/ 104288 w 104721"/>
              <a:gd name="connsiteY3-484" fmla="*/ 117637 h 182977"/>
              <a:gd name="connsiteX4-485" fmla="*/ 22036 w 104721"/>
              <a:gd name="connsiteY4-486" fmla="*/ 11586 h 182977"/>
              <a:gd name="connsiteX5-487" fmla="*/ 293 w 104721"/>
              <a:gd name="connsiteY5-488" fmla="*/ 2938 h 182977"/>
              <a:gd name="connsiteX0-489" fmla="*/ 293 w 104721"/>
              <a:gd name="connsiteY0-490" fmla="*/ 2467 h 182506"/>
              <a:gd name="connsiteX1-491" fmla="*/ 124 w 104721"/>
              <a:gd name="connsiteY1-492" fmla="*/ 182077 h 182506"/>
              <a:gd name="connsiteX2-493" fmla="*/ 104547 w 104721"/>
              <a:gd name="connsiteY2-494" fmla="*/ 182506 h 182506"/>
              <a:gd name="connsiteX3-495" fmla="*/ 104288 w 104721"/>
              <a:gd name="connsiteY3-496" fmla="*/ 117166 h 182506"/>
              <a:gd name="connsiteX4-497" fmla="*/ 22036 w 104721"/>
              <a:gd name="connsiteY4-498" fmla="*/ 11115 h 182506"/>
              <a:gd name="connsiteX5-499" fmla="*/ 293 w 104721"/>
              <a:gd name="connsiteY5-500" fmla="*/ 2467 h 182506"/>
              <a:gd name="connsiteX0-501" fmla="*/ 293 w 104721"/>
              <a:gd name="connsiteY0-502" fmla="*/ 3137 h 183176"/>
              <a:gd name="connsiteX1-503" fmla="*/ 124 w 104721"/>
              <a:gd name="connsiteY1-504" fmla="*/ 182747 h 183176"/>
              <a:gd name="connsiteX2-505" fmla="*/ 104547 w 104721"/>
              <a:gd name="connsiteY2-506" fmla="*/ 183176 h 183176"/>
              <a:gd name="connsiteX3-507" fmla="*/ 104288 w 104721"/>
              <a:gd name="connsiteY3-508" fmla="*/ 117836 h 183176"/>
              <a:gd name="connsiteX4-509" fmla="*/ 22036 w 104721"/>
              <a:gd name="connsiteY4-510" fmla="*/ 11785 h 183176"/>
              <a:gd name="connsiteX5-511" fmla="*/ 293 w 104721"/>
              <a:gd name="connsiteY5-512" fmla="*/ 3137 h 183176"/>
              <a:gd name="connsiteX0-513" fmla="*/ 293 w 104721"/>
              <a:gd name="connsiteY0-514" fmla="*/ 3137 h 183176"/>
              <a:gd name="connsiteX1-515" fmla="*/ 124 w 104721"/>
              <a:gd name="connsiteY1-516" fmla="*/ 182747 h 183176"/>
              <a:gd name="connsiteX2-517" fmla="*/ 104547 w 104721"/>
              <a:gd name="connsiteY2-518" fmla="*/ 183176 h 183176"/>
              <a:gd name="connsiteX3-519" fmla="*/ 104288 w 104721"/>
              <a:gd name="connsiteY3-520" fmla="*/ 117836 h 183176"/>
              <a:gd name="connsiteX4-521" fmla="*/ 22036 w 104721"/>
              <a:gd name="connsiteY4-522" fmla="*/ 11785 h 183176"/>
              <a:gd name="connsiteX5-523" fmla="*/ 293 w 104721"/>
              <a:gd name="connsiteY5-524" fmla="*/ 3137 h 183176"/>
              <a:gd name="connsiteX0-525" fmla="*/ 293 w 104721"/>
              <a:gd name="connsiteY0-526" fmla="*/ 2143 h 182182"/>
              <a:gd name="connsiteX1-527" fmla="*/ 124 w 104721"/>
              <a:gd name="connsiteY1-528" fmla="*/ 181753 h 182182"/>
              <a:gd name="connsiteX2-529" fmla="*/ 104547 w 104721"/>
              <a:gd name="connsiteY2-530" fmla="*/ 182182 h 182182"/>
              <a:gd name="connsiteX3-531" fmla="*/ 104288 w 104721"/>
              <a:gd name="connsiteY3-532" fmla="*/ 116842 h 182182"/>
              <a:gd name="connsiteX4-533" fmla="*/ 22036 w 104721"/>
              <a:gd name="connsiteY4-534" fmla="*/ 10791 h 182182"/>
              <a:gd name="connsiteX5-535" fmla="*/ 293 w 104721"/>
              <a:gd name="connsiteY5-536" fmla="*/ 2143 h 182182"/>
              <a:gd name="connsiteX0-537" fmla="*/ 293 w 104721"/>
              <a:gd name="connsiteY0-538" fmla="*/ 3229 h 183268"/>
              <a:gd name="connsiteX1-539" fmla="*/ 124 w 104721"/>
              <a:gd name="connsiteY1-540" fmla="*/ 182839 h 183268"/>
              <a:gd name="connsiteX2-541" fmla="*/ 104547 w 104721"/>
              <a:gd name="connsiteY2-542" fmla="*/ 183268 h 183268"/>
              <a:gd name="connsiteX3-543" fmla="*/ 104288 w 104721"/>
              <a:gd name="connsiteY3-544" fmla="*/ 117928 h 183268"/>
              <a:gd name="connsiteX4-545" fmla="*/ 22036 w 104721"/>
              <a:gd name="connsiteY4-546" fmla="*/ 11877 h 183268"/>
              <a:gd name="connsiteX5-547" fmla="*/ 293 w 104721"/>
              <a:gd name="connsiteY5-548" fmla="*/ 3229 h 183268"/>
              <a:gd name="connsiteX0-549" fmla="*/ 293 w 104721"/>
              <a:gd name="connsiteY0-550" fmla="*/ 2799 h 182838"/>
              <a:gd name="connsiteX1-551" fmla="*/ 124 w 104721"/>
              <a:gd name="connsiteY1-552" fmla="*/ 182409 h 182838"/>
              <a:gd name="connsiteX2-553" fmla="*/ 104547 w 104721"/>
              <a:gd name="connsiteY2-554" fmla="*/ 182838 h 182838"/>
              <a:gd name="connsiteX3-555" fmla="*/ 104288 w 104721"/>
              <a:gd name="connsiteY3-556" fmla="*/ 117498 h 182838"/>
              <a:gd name="connsiteX4-557" fmla="*/ 22036 w 104721"/>
              <a:gd name="connsiteY4-558" fmla="*/ 11447 h 182838"/>
              <a:gd name="connsiteX5-559" fmla="*/ 293 w 104721"/>
              <a:gd name="connsiteY5-560" fmla="*/ 2799 h 182838"/>
              <a:gd name="connsiteX0-561" fmla="*/ 293 w 104628"/>
              <a:gd name="connsiteY0-562" fmla="*/ 2266 h 182305"/>
              <a:gd name="connsiteX1-563" fmla="*/ 124 w 104628"/>
              <a:gd name="connsiteY1-564" fmla="*/ 181876 h 182305"/>
              <a:gd name="connsiteX2-565" fmla="*/ 104547 w 104628"/>
              <a:gd name="connsiteY2-566" fmla="*/ 182305 h 182305"/>
              <a:gd name="connsiteX3-567" fmla="*/ 103805 w 104628"/>
              <a:gd name="connsiteY3-568" fmla="*/ 84655 h 182305"/>
              <a:gd name="connsiteX4-569" fmla="*/ 22036 w 104628"/>
              <a:gd name="connsiteY4-570" fmla="*/ 10914 h 182305"/>
              <a:gd name="connsiteX5-571" fmla="*/ 293 w 104628"/>
              <a:gd name="connsiteY5-572" fmla="*/ 2266 h 182305"/>
              <a:gd name="connsiteX0-573" fmla="*/ 293 w 104628"/>
              <a:gd name="connsiteY0-574" fmla="*/ 2266 h 182305"/>
              <a:gd name="connsiteX1-575" fmla="*/ 124 w 104628"/>
              <a:gd name="connsiteY1-576" fmla="*/ 181876 h 182305"/>
              <a:gd name="connsiteX2-577" fmla="*/ 104547 w 104628"/>
              <a:gd name="connsiteY2-578" fmla="*/ 182305 h 182305"/>
              <a:gd name="connsiteX3-579" fmla="*/ 103805 w 104628"/>
              <a:gd name="connsiteY3-580" fmla="*/ 84655 h 182305"/>
              <a:gd name="connsiteX4-581" fmla="*/ 22036 w 104628"/>
              <a:gd name="connsiteY4-582" fmla="*/ 10914 h 182305"/>
              <a:gd name="connsiteX5-583" fmla="*/ 293 w 104628"/>
              <a:gd name="connsiteY5-584" fmla="*/ 2266 h 182305"/>
              <a:gd name="connsiteX0-585" fmla="*/ 293 w 104628"/>
              <a:gd name="connsiteY0-586" fmla="*/ 5459 h 185498"/>
              <a:gd name="connsiteX1-587" fmla="*/ 124 w 104628"/>
              <a:gd name="connsiteY1-588" fmla="*/ 185069 h 185498"/>
              <a:gd name="connsiteX2-589" fmla="*/ 104547 w 104628"/>
              <a:gd name="connsiteY2-590" fmla="*/ 185498 h 185498"/>
              <a:gd name="connsiteX3-591" fmla="*/ 103805 w 104628"/>
              <a:gd name="connsiteY3-592" fmla="*/ 87848 h 185498"/>
              <a:gd name="connsiteX4-593" fmla="*/ 21070 w 104628"/>
              <a:gd name="connsiteY4-594" fmla="*/ 7595 h 185498"/>
              <a:gd name="connsiteX5-595" fmla="*/ 293 w 104628"/>
              <a:gd name="connsiteY5-596" fmla="*/ 5459 h 185498"/>
              <a:gd name="connsiteX0-597" fmla="*/ 293 w 104628"/>
              <a:gd name="connsiteY0-598" fmla="*/ 6016 h 186055"/>
              <a:gd name="connsiteX1-599" fmla="*/ 124 w 104628"/>
              <a:gd name="connsiteY1-600" fmla="*/ 185626 h 186055"/>
              <a:gd name="connsiteX2-601" fmla="*/ 104547 w 104628"/>
              <a:gd name="connsiteY2-602" fmla="*/ 186055 h 186055"/>
              <a:gd name="connsiteX3-603" fmla="*/ 103805 w 104628"/>
              <a:gd name="connsiteY3-604" fmla="*/ 88405 h 186055"/>
              <a:gd name="connsiteX4-605" fmla="*/ 21070 w 104628"/>
              <a:gd name="connsiteY4-606" fmla="*/ 8152 h 186055"/>
              <a:gd name="connsiteX5-607" fmla="*/ 293 w 104628"/>
              <a:gd name="connsiteY5-608" fmla="*/ 6016 h 186055"/>
              <a:gd name="connsiteX0-609" fmla="*/ 739 w 105074"/>
              <a:gd name="connsiteY0-610" fmla="*/ 6016 h 186055"/>
              <a:gd name="connsiteX1-611" fmla="*/ 87 w 105074"/>
              <a:gd name="connsiteY1-612" fmla="*/ 185626 h 186055"/>
              <a:gd name="connsiteX2-613" fmla="*/ 104993 w 105074"/>
              <a:gd name="connsiteY2-614" fmla="*/ 186055 h 186055"/>
              <a:gd name="connsiteX3-615" fmla="*/ 104251 w 105074"/>
              <a:gd name="connsiteY3-616" fmla="*/ 88405 h 186055"/>
              <a:gd name="connsiteX4-617" fmla="*/ 21516 w 105074"/>
              <a:gd name="connsiteY4-618" fmla="*/ 8152 h 186055"/>
              <a:gd name="connsiteX5-619" fmla="*/ 739 w 105074"/>
              <a:gd name="connsiteY5-620" fmla="*/ 6016 h 186055"/>
              <a:gd name="connsiteX0-621" fmla="*/ 439 w 105096"/>
              <a:gd name="connsiteY0-622" fmla="*/ 7565 h 184098"/>
              <a:gd name="connsiteX1-623" fmla="*/ 109 w 105096"/>
              <a:gd name="connsiteY1-624" fmla="*/ 183669 h 184098"/>
              <a:gd name="connsiteX2-625" fmla="*/ 105015 w 105096"/>
              <a:gd name="connsiteY2-626" fmla="*/ 184098 h 184098"/>
              <a:gd name="connsiteX3-627" fmla="*/ 104273 w 105096"/>
              <a:gd name="connsiteY3-628" fmla="*/ 86448 h 184098"/>
              <a:gd name="connsiteX4-629" fmla="*/ 21538 w 105096"/>
              <a:gd name="connsiteY4-630" fmla="*/ 6195 h 184098"/>
              <a:gd name="connsiteX5-631" fmla="*/ 439 w 105096"/>
              <a:gd name="connsiteY5-632" fmla="*/ 7565 h 184098"/>
              <a:gd name="connsiteX0-633" fmla="*/ 439 w 105096"/>
              <a:gd name="connsiteY0-634" fmla="*/ 7819 h 184352"/>
              <a:gd name="connsiteX1-635" fmla="*/ 109 w 105096"/>
              <a:gd name="connsiteY1-636" fmla="*/ 183923 h 184352"/>
              <a:gd name="connsiteX2-637" fmla="*/ 105015 w 105096"/>
              <a:gd name="connsiteY2-638" fmla="*/ 184352 h 184352"/>
              <a:gd name="connsiteX3-639" fmla="*/ 104273 w 105096"/>
              <a:gd name="connsiteY3-640" fmla="*/ 86702 h 184352"/>
              <a:gd name="connsiteX4-641" fmla="*/ 21538 w 105096"/>
              <a:gd name="connsiteY4-642" fmla="*/ 6449 h 184352"/>
              <a:gd name="connsiteX5-643" fmla="*/ 439 w 105096"/>
              <a:gd name="connsiteY5-644" fmla="*/ 7819 h 184352"/>
              <a:gd name="connsiteX0-645" fmla="*/ 458 w 105115"/>
              <a:gd name="connsiteY0-646" fmla="*/ 13143 h 189676"/>
              <a:gd name="connsiteX1-647" fmla="*/ 128 w 105115"/>
              <a:gd name="connsiteY1-648" fmla="*/ 189247 h 189676"/>
              <a:gd name="connsiteX2-649" fmla="*/ 105034 w 105115"/>
              <a:gd name="connsiteY2-650" fmla="*/ 189676 h 189676"/>
              <a:gd name="connsiteX3-651" fmla="*/ 104292 w 105115"/>
              <a:gd name="connsiteY3-652" fmla="*/ 92026 h 189676"/>
              <a:gd name="connsiteX4-653" fmla="*/ 21557 w 105115"/>
              <a:gd name="connsiteY4-654" fmla="*/ 11773 h 189676"/>
              <a:gd name="connsiteX5-655" fmla="*/ 458 w 105115"/>
              <a:gd name="connsiteY5-656" fmla="*/ 13143 h 189676"/>
              <a:gd name="connsiteX0-657" fmla="*/ 319 w 105137"/>
              <a:gd name="connsiteY0-658" fmla="*/ 16802 h 185571"/>
              <a:gd name="connsiteX1-659" fmla="*/ 150 w 105137"/>
              <a:gd name="connsiteY1-660" fmla="*/ 185142 h 185571"/>
              <a:gd name="connsiteX2-661" fmla="*/ 105056 w 105137"/>
              <a:gd name="connsiteY2-662" fmla="*/ 185571 h 185571"/>
              <a:gd name="connsiteX3-663" fmla="*/ 104314 w 105137"/>
              <a:gd name="connsiteY3-664" fmla="*/ 87921 h 185571"/>
              <a:gd name="connsiteX4-665" fmla="*/ 21579 w 105137"/>
              <a:gd name="connsiteY4-666" fmla="*/ 7668 h 185571"/>
              <a:gd name="connsiteX5-667" fmla="*/ 319 w 105137"/>
              <a:gd name="connsiteY5-668" fmla="*/ 16802 h 185571"/>
              <a:gd name="connsiteX0-669" fmla="*/ 319 w 105137"/>
              <a:gd name="connsiteY0-670" fmla="*/ 16802 h 185571"/>
              <a:gd name="connsiteX1-671" fmla="*/ 150 w 105137"/>
              <a:gd name="connsiteY1-672" fmla="*/ 185142 h 185571"/>
              <a:gd name="connsiteX2-673" fmla="*/ 105056 w 105137"/>
              <a:gd name="connsiteY2-674" fmla="*/ 185571 h 185571"/>
              <a:gd name="connsiteX3-675" fmla="*/ 104314 w 105137"/>
              <a:gd name="connsiteY3-676" fmla="*/ 87921 h 185571"/>
              <a:gd name="connsiteX4-677" fmla="*/ 21579 w 105137"/>
              <a:gd name="connsiteY4-678" fmla="*/ 7668 h 185571"/>
              <a:gd name="connsiteX5-679" fmla="*/ 319 w 105137"/>
              <a:gd name="connsiteY5-680" fmla="*/ 16802 h 185571"/>
              <a:gd name="connsiteX0-681" fmla="*/ 319 w 105137"/>
              <a:gd name="connsiteY0-682" fmla="*/ 15434 h 184203"/>
              <a:gd name="connsiteX1-683" fmla="*/ 150 w 105137"/>
              <a:gd name="connsiteY1-684" fmla="*/ 183774 h 184203"/>
              <a:gd name="connsiteX2-685" fmla="*/ 105056 w 105137"/>
              <a:gd name="connsiteY2-686" fmla="*/ 184203 h 184203"/>
              <a:gd name="connsiteX3-687" fmla="*/ 104314 w 105137"/>
              <a:gd name="connsiteY3-688" fmla="*/ 86553 h 184203"/>
              <a:gd name="connsiteX4-689" fmla="*/ 21579 w 105137"/>
              <a:gd name="connsiteY4-690" fmla="*/ 6300 h 184203"/>
              <a:gd name="connsiteX5-691" fmla="*/ 319 w 105137"/>
              <a:gd name="connsiteY5-692" fmla="*/ 15434 h 184203"/>
              <a:gd name="connsiteX0-693" fmla="*/ 49 w 105229"/>
              <a:gd name="connsiteY0-694" fmla="*/ 16801 h 185570"/>
              <a:gd name="connsiteX1-695" fmla="*/ 242 w 105229"/>
              <a:gd name="connsiteY1-696" fmla="*/ 185141 h 185570"/>
              <a:gd name="connsiteX2-697" fmla="*/ 105148 w 105229"/>
              <a:gd name="connsiteY2-698" fmla="*/ 185570 h 185570"/>
              <a:gd name="connsiteX3-699" fmla="*/ 104406 w 105229"/>
              <a:gd name="connsiteY3-700" fmla="*/ 87920 h 185570"/>
              <a:gd name="connsiteX4-701" fmla="*/ 21671 w 105229"/>
              <a:gd name="connsiteY4-702" fmla="*/ 7667 h 185570"/>
              <a:gd name="connsiteX5-703" fmla="*/ 49 w 105229"/>
              <a:gd name="connsiteY5-704" fmla="*/ 16801 h 185570"/>
              <a:gd name="connsiteX0-705" fmla="*/ 85 w 105265"/>
              <a:gd name="connsiteY0-706" fmla="*/ 17211 h 185980"/>
              <a:gd name="connsiteX1-707" fmla="*/ 278 w 105265"/>
              <a:gd name="connsiteY1-708" fmla="*/ 185551 h 185980"/>
              <a:gd name="connsiteX2-709" fmla="*/ 105184 w 105265"/>
              <a:gd name="connsiteY2-710" fmla="*/ 185980 h 185980"/>
              <a:gd name="connsiteX3-711" fmla="*/ 104442 w 105265"/>
              <a:gd name="connsiteY3-712" fmla="*/ 88330 h 185980"/>
              <a:gd name="connsiteX4-713" fmla="*/ 21707 w 105265"/>
              <a:gd name="connsiteY4-714" fmla="*/ 8077 h 185980"/>
              <a:gd name="connsiteX5-715" fmla="*/ 85 w 105265"/>
              <a:gd name="connsiteY5-716" fmla="*/ 17211 h 185980"/>
              <a:gd name="connsiteX0-717" fmla="*/ 85 w 105265"/>
              <a:gd name="connsiteY0-718" fmla="*/ 17892 h 186661"/>
              <a:gd name="connsiteX1-719" fmla="*/ 278 w 105265"/>
              <a:gd name="connsiteY1-720" fmla="*/ 186232 h 186661"/>
              <a:gd name="connsiteX2-721" fmla="*/ 105184 w 105265"/>
              <a:gd name="connsiteY2-722" fmla="*/ 186661 h 186661"/>
              <a:gd name="connsiteX3-723" fmla="*/ 104442 w 105265"/>
              <a:gd name="connsiteY3-724" fmla="*/ 89011 h 186661"/>
              <a:gd name="connsiteX4-725" fmla="*/ 21707 w 105265"/>
              <a:gd name="connsiteY4-726" fmla="*/ 8758 h 186661"/>
              <a:gd name="connsiteX5-727" fmla="*/ 85 w 105265"/>
              <a:gd name="connsiteY5-728" fmla="*/ 17892 h 186661"/>
              <a:gd name="connsiteX0-729" fmla="*/ 85 w 105265"/>
              <a:gd name="connsiteY0-730" fmla="*/ 18360 h 187129"/>
              <a:gd name="connsiteX1-731" fmla="*/ 278 w 105265"/>
              <a:gd name="connsiteY1-732" fmla="*/ 186700 h 187129"/>
              <a:gd name="connsiteX2-733" fmla="*/ 105184 w 105265"/>
              <a:gd name="connsiteY2-734" fmla="*/ 187129 h 187129"/>
              <a:gd name="connsiteX3-735" fmla="*/ 104442 w 105265"/>
              <a:gd name="connsiteY3-736" fmla="*/ 89479 h 187129"/>
              <a:gd name="connsiteX4-737" fmla="*/ 21707 w 105265"/>
              <a:gd name="connsiteY4-738" fmla="*/ 9226 h 187129"/>
              <a:gd name="connsiteX5-739" fmla="*/ 85 w 105265"/>
              <a:gd name="connsiteY5-740" fmla="*/ 18360 h 187129"/>
              <a:gd name="connsiteX0-741" fmla="*/ 85 w 105265"/>
              <a:gd name="connsiteY0-742" fmla="*/ 16549 h 185318"/>
              <a:gd name="connsiteX1-743" fmla="*/ 278 w 105265"/>
              <a:gd name="connsiteY1-744" fmla="*/ 184889 h 185318"/>
              <a:gd name="connsiteX2-745" fmla="*/ 105184 w 105265"/>
              <a:gd name="connsiteY2-746" fmla="*/ 185318 h 185318"/>
              <a:gd name="connsiteX3-747" fmla="*/ 104442 w 105265"/>
              <a:gd name="connsiteY3-748" fmla="*/ 87668 h 185318"/>
              <a:gd name="connsiteX4-749" fmla="*/ 21707 w 105265"/>
              <a:gd name="connsiteY4-750" fmla="*/ 7415 h 185318"/>
              <a:gd name="connsiteX5-751" fmla="*/ 85 w 105265"/>
              <a:gd name="connsiteY5-752" fmla="*/ 16549 h 185318"/>
              <a:gd name="connsiteX0-753" fmla="*/ 1635 w 106815"/>
              <a:gd name="connsiteY0-754" fmla="*/ 18315 h 187084"/>
              <a:gd name="connsiteX1-755" fmla="*/ 1828 w 106815"/>
              <a:gd name="connsiteY1-756" fmla="*/ 186655 h 187084"/>
              <a:gd name="connsiteX2-757" fmla="*/ 106734 w 106815"/>
              <a:gd name="connsiteY2-758" fmla="*/ 187084 h 187084"/>
              <a:gd name="connsiteX3-759" fmla="*/ 105992 w 106815"/>
              <a:gd name="connsiteY3-760" fmla="*/ 89434 h 187084"/>
              <a:gd name="connsiteX4-761" fmla="*/ 23257 w 106815"/>
              <a:gd name="connsiteY4-762" fmla="*/ 11407 h 187084"/>
              <a:gd name="connsiteX5-763" fmla="*/ 1635 w 106815"/>
              <a:gd name="connsiteY5-764" fmla="*/ 18315 h 187084"/>
              <a:gd name="connsiteX0-765" fmla="*/ 7763 w 112943"/>
              <a:gd name="connsiteY0-766" fmla="*/ 2762 h 171531"/>
              <a:gd name="connsiteX1-767" fmla="*/ 7956 w 112943"/>
              <a:gd name="connsiteY1-768" fmla="*/ 171102 h 171531"/>
              <a:gd name="connsiteX2-769" fmla="*/ 112862 w 112943"/>
              <a:gd name="connsiteY2-770" fmla="*/ 171531 h 171531"/>
              <a:gd name="connsiteX3-771" fmla="*/ 112120 w 112943"/>
              <a:gd name="connsiteY3-772" fmla="*/ 73881 h 171531"/>
              <a:gd name="connsiteX4-773" fmla="*/ 7763 w 112943"/>
              <a:gd name="connsiteY4-774" fmla="*/ 2762 h 171531"/>
              <a:gd name="connsiteX0-775" fmla="*/ 18871 w 105041"/>
              <a:gd name="connsiteY0-776" fmla="*/ 3931 h 150848"/>
              <a:gd name="connsiteX1-777" fmla="*/ 54 w 105041"/>
              <a:gd name="connsiteY1-778" fmla="*/ 150419 h 150848"/>
              <a:gd name="connsiteX2-779" fmla="*/ 104960 w 105041"/>
              <a:gd name="connsiteY2-780" fmla="*/ 150848 h 150848"/>
              <a:gd name="connsiteX3-781" fmla="*/ 104218 w 105041"/>
              <a:gd name="connsiteY3-782" fmla="*/ 53198 h 150848"/>
              <a:gd name="connsiteX4-783" fmla="*/ 18871 w 105041"/>
              <a:gd name="connsiteY4-784" fmla="*/ 3931 h 150848"/>
              <a:gd name="connsiteX0-785" fmla="*/ 18871 w 105041"/>
              <a:gd name="connsiteY0-786" fmla="*/ 3931 h 150848"/>
              <a:gd name="connsiteX1-787" fmla="*/ 54 w 105041"/>
              <a:gd name="connsiteY1-788" fmla="*/ 150419 h 150848"/>
              <a:gd name="connsiteX2-789" fmla="*/ 104960 w 105041"/>
              <a:gd name="connsiteY2-790" fmla="*/ 150848 h 150848"/>
              <a:gd name="connsiteX3-791" fmla="*/ 104218 w 105041"/>
              <a:gd name="connsiteY3-792" fmla="*/ 53198 h 150848"/>
              <a:gd name="connsiteX4-793" fmla="*/ 18871 w 105041"/>
              <a:gd name="connsiteY4-794" fmla="*/ 3931 h 150848"/>
              <a:gd name="connsiteX0-795" fmla="*/ 18871 w 105041"/>
              <a:gd name="connsiteY0-796" fmla="*/ 0 h 146917"/>
              <a:gd name="connsiteX1-797" fmla="*/ 54 w 105041"/>
              <a:gd name="connsiteY1-798" fmla="*/ 146488 h 146917"/>
              <a:gd name="connsiteX2-799" fmla="*/ 104960 w 105041"/>
              <a:gd name="connsiteY2-800" fmla="*/ 146917 h 146917"/>
              <a:gd name="connsiteX3-801" fmla="*/ 104218 w 105041"/>
              <a:gd name="connsiteY3-802" fmla="*/ 49267 h 146917"/>
              <a:gd name="connsiteX4-803" fmla="*/ 18871 w 105041"/>
              <a:gd name="connsiteY4-804" fmla="*/ 0 h 146917"/>
              <a:gd name="connsiteX0-805" fmla="*/ 18871 w 105041"/>
              <a:gd name="connsiteY0-806" fmla="*/ 0 h 146917"/>
              <a:gd name="connsiteX1-807" fmla="*/ 54 w 105041"/>
              <a:gd name="connsiteY1-808" fmla="*/ 146488 h 146917"/>
              <a:gd name="connsiteX2-809" fmla="*/ 104960 w 105041"/>
              <a:gd name="connsiteY2-810" fmla="*/ 146917 h 146917"/>
              <a:gd name="connsiteX3-811" fmla="*/ 104218 w 105041"/>
              <a:gd name="connsiteY3-812" fmla="*/ 35913 h 146917"/>
              <a:gd name="connsiteX4-813" fmla="*/ 18871 w 105041"/>
              <a:gd name="connsiteY4-814" fmla="*/ 0 h 146917"/>
              <a:gd name="connsiteX0-815" fmla="*/ 18871 w 105041"/>
              <a:gd name="connsiteY0-816" fmla="*/ 0 h 146917"/>
              <a:gd name="connsiteX1-817" fmla="*/ 54 w 105041"/>
              <a:gd name="connsiteY1-818" fmla="*/ 146488 h 146917"/>
              <a:gd name="connsiteX2-819" fmla="*/ 104960 w 105041"/>
              <a:gd name="connsiteY2-820" fmla="*/ 146917 h 146917"/>
              <a:gd name="connsiteX3-821" fmla="*/ 104218 w 105041"/>
              <a:gd name="connsiteY3-822" fmla="*/ 35913 h 146917"/>
              <a:gd name="connsiteX4-823" fmla="*/ 18871 w 105041"/>
              <a:gd name="connsiteY4-824" fmla="*/ 0 h 146917"/>
              <a:gd name="connsiteX0-825" fmla="*/ 18871 w 105041"/>
              <a:gd name="connsiteY0-826" fmla="*/ 0 h 146917"/>
              <a:gd name="connsiteX1-827" fmla="*/ 54 w 105041"/>
              <a:gd name="connsiteY1-828" fmla="*/ 146488 h 146917"/>
              <a:gd name="connsiteX2-829" fmla="*/ 104960 w 105041"/>
              <a:gd name="connsiteY2-830" fmla="*/ 146917 h 146917"/>
              <a:gd name="connsiteX3-831" fmla="*/ 104218 w 105041"/>
              <a:gd name="connsiteY3-832" fmla="*/ 33485 h 146917"/>
              <a:gd name="connsiteX4-833" fmla="*/ 18871 w 105041"/>
              <a:gd name="connsiteY4-834" fmla="*/ 0 h 146917"/>
              <a:gd name="connsiteX0-835" fmla="*/ 18871 w 105041"/>
              <a:gd name="connsiteY0-836" fmla="*/ 0 h 146917"/>
              <a:gd name="connsiteX1-837" fmla="*/ 54 w 105041"/>
              <a:gd name="connsiteY1-838" fmla="*/ 146488 h 146917"/>
              <a:gd name="connsiteX2-839" fmla="*/ 104960 w 105041"/>
              <a:gd name="connsiteY2-840" fmla="*/ 146917 h 146917"/>
              <a:gd name="connsiteX3-841" fmla="*/ 104218 w 105041"/>
              <a:gd name="connsiteY3-842" fmla="*/ 33485 h 146917"/>
              <a:gd name="connsiteX4-843" fmla="*/ 18871 w 105041"/>
              <a:gd name="connsiteY4-844" fmla="*/ 0 h 146917"/>
              <a:gd name="connsiteX0-845" fmla="*/ 15297 w 105269"/>
              <a:gd name="connsiteY0-846" fmla="*/ 0 h 146917"/>
              <a:gd name="connsiteX1-847" fmla="*/ 282 w 105269"/>
              <a:gd name="connsiteY1-848" fmla="*/ 146488 h 146917"/>
              <a:gd name="connsiteX2-849" fmla="*/ 105188 w 105269"/>
              <a:gd name="connsiteY2-850" fmla="*/ 146917 h 146917"/>
              <a:gd name="connsiteX3-851" fmla="*/ 104446 w 105269"/>
              <a:gd name="connsiteY3-852" fmla="*/ 33485 h 146917"/>
              <a:gd name="connsiteX4-853" fmla="*/ 15297 w 105269"/>
              <a:gd name="connsiteY4-854" fmla="*/ 0 h 146917"/>
              <a:gd name="connsiteX0-855" fmla="*/ 15297 w 105269"/>
              <a:gd name="connsiteY0-856" fmla="*/ 0 h 146917"/>
              <a:gd name="connsiteX1-857" fmla="*/ 282 w 105269"/>
              <a:gd name="connsiteY1-858" fmla="*/ 146488 h 146917"/>
              <a:gd name="connsiteX2-859" fmla="*/ 105188 w 105269"/>
              <a:gd name="connsiteY2-860" fmla="*/ 146917 h 146917"/>
              <a:gd name="connsiteX3-861" fmla="*/ 104446 w 105269"/>
              <a:gd name="connsiteY3-862" fmla="*/ 33485 h 146917"/>
              <a:gd name="connsiteX4-863" fmla="*/ 15297 w 105269"/>
              <a:gd name="connsiteY4-864" fmla="*/ 0 h 146917"/>
              <a:gd name="connsiteX0-865" fmla="*/ 15025 w 104997"/>
              <a:gd name="connsiteY0-866" fmla="*/ 0 h 146917"/>
              <a:gd name="connsiteX1-867" fmla="*/ 10 w 104997"/>
              <a:gd name="connsiteY1-868" fmla="*/ 146488 h 146917"/>
              <a:gd name="connsiteX2-869" fmla="*/ 104916 w 104997"/>
              <a:gd name="connsiteY2-870" fmla="*/ 146917 h 146917"/>
              <a:gd name="connsiteX3-871" fmla="*/ 104174 w 104997"/>
              <a:gd name="connsiteY3-872" fmla="*/ 33485 h 146917"/>
              <a:gd name="connsiteX4-873" fmla="*/ 15025 w 104997"/>
              <a:gd name="connsiteY4-874" fmla="*/ 0 h 146917"/>
              <a:gd name="connsiteX0-875" fmla="*/ 27 w 89999"/>
              <a:gd name="connsiteY0-876" fmla="*/ 0 h 146917"/>
              <a:gd name="connsiteX1-877" fmla="*/ 1804 w 89999"/>
              <a:gd name="connsiteY1-878" fmla="*/ 136776 h 146917"/>
              <a:gd name="connsiteX2-879" fmla="*/ 89918 w 89999"/>
              <a:gd name="connsiteY2-880" fmla="*/ 146917 h 146917"/>
              <a:gd name="connsiteX3-881" fmla="*/ 89176 w 89999"/>
              <a:gd name="connsiteY3-882" fmla="*/ 33485 h 146917"/>
              <a:gd name="connsiteX4-883" fmla="*/ 27 w 89999"/>
              <a:gd name="connsiteY4-884" fmla="*/ 0 h 146917"/>
              <a:gd name="connsiteX0-885" fmla="*/ 27 w 90294"/>
              <a:gd name="connsiteY0-886" fmla="*/ 0 h 136800"/>
              <a:gd name="connsiteX1-887" fmla="*/ 1804 w 90294"/>
              <a:gd name="connsiteY1-888" fmla="*/ 136776 h 136800"/>
              <a:gd name="connsiteX2-889" fmla="*/ 90235 w 90294"/>
              <a:gd name="connsiteY2-890" fmla="*/ 136800 h 136800"/>
              <a:gd name="connsiteX3-891" fmla="*/ 89176 w 90294"/>
              <a:gd name="connsiteY3-892" fmla="*/ 33485 h 136800"/>
              <a:gd name="connsiteX4-893" fmla="*/ 27 w 90294"/>
              <a:gd name="connsiteY4-894" fmla="*/ 0 h 136800"/>
              <a:gd name="connsiteX0-895" fmla="*/ 27 w 90294"/>
              <a:gd name="connsiteY0-896" fmla="*/ 4325 h 141125"/>
              <a:gd name="connsiteX1-897" fmla="*/ 1804 w 90294"/>
              <a:gd name="connsiteY1-898" fmla="*/ 141101 h 141125"/>
              <a:gd name="connsiteX2-899" fmla="*/ 90235 w 90294"/>
              <a:gd name="connsiteY2-900" fmla="*/ 141125 h 141125"/>
              <a:gd name="connsiteX3-901" fmla="*/ 89176 w 90294"/>
              <a:gd name="connsiteY3-902" fmla="*/ 37810 h 141125"/>
              <a:gd name="connsiteX4-903" fmla="*/ 80417 w 90294"/>
              <a:gd name="connsiteY4-904" fmla="*/ 34493 h 141125"/>
              <a:gd name="connsiteX5-905" fmla="*/ 27 w 90294"/>
              <a:gd name="connsiteY5-906" fmla="*/ 4325 h 141125"/>
              <a:gd name="connsiteX0-907" fmla="*/ 27 w 90309"/>
              <a:gd name="connsiteY0-908" fmla="*/ 4325 h 141125"/>
              <a:gd name="connsiteX1-909" fmla="*/ 1804 w 90309"/>
              <a:gd name="connsiteY1-910" fmla="*/ 141101 h 141125"/>
              <a:gd name="connsiteX2-911" fmla="*/ 90235 w 90309"/>
              <a:gd name="connsiteY2-912" fmla="*/ 141125 h 141125"/>
              <a:gd name="connsiteX3-913" fmla="*/ 89414 w 90309"/>
              <a:gd name="connsiteY3-914" fmla="*/ 44942 h 141125"/>
              <a:gd name="connsiteX4-915" fmla="*/ 80417 w 90309"/>
              <a:gd name="connsiteY4-916" fmla="*/ 34493 h 141125"/>
              <a:gd name="connsiteX5-917" fmla="*/ 27 w 90309"/>
              <a:gd name="connsiteY5-918" fmla="*/ 4325 h 141125"/>
              <a:gd name="connsiteX0-919" fmla="*/ 27 w 90565"/>
              <a:gd name="connsiteY0-920" fmla="*/ 4325 h 141125"/>
              <a:gd name="connsiteX1-921" fmla="*/ 1804 w 90565"/>
              <a:gd name="connsiteY1-922" fmla="*/ 141101 h 141125"/>
              <a:gd name="connsiteX2-923" fmla="*/ 90235 w 90565"/>
              <a:gd name="connsiteY2-924" fmla="*/ 141125 h 141125"/>
              <a:gd name="connsiteX3-925" fmla="*/ 89414 w 90565"/>
              <a:gd name="connsiteY3-926" fmla="*/ 44942 h 141125"/>
              <a:gd name="connsiteX4-927" fmla="*/ 80417 w 90565"/>
              <a:gd name="connsiteY4-928" fmla="*/ 34493 h 141125"/>
              <a:gd name="connsiteX5-929" fmla="*/ 27 w 90565"/>
              <a:gd name="connsiteY5-930" fmla="*/ 4325 h 141125"/>
              <a:gd name="connsiteX0-931" fmla="*/ 27 w 90565"/>
              <a:gd name="connsiteY0-932" fmla="*/ 4325 h 141125"/>
              <a:gd name="connsiteX1-933" fmla="*/ 1804 w 90565"/>
              <a:gd name="connsiteY1-934" fmla="*/ 141101 h 141125"/>
              <a:gd name="connsiteX2-935" fmla="*/ 90235 w 90565"/>
              <a:gd name="connsiteY2-936" fmla="*/ 141125 h 141125"/>
              <a:gd name="connsiteX3-937" fmla="*/ 89414 w 90565"/>
              <a:gd name="connsiteY3-938" fmla="*/ 52074 h 141125"/>
              <a:gd name="connsiteX4-939" fmla="*/ 80417 w 90565"/>
              <a:gd name="connsiteY4-940" fmla="*/ 34493 h 141125"/>
              <a:gd name="connsiteX5-941" fmla="*/ 27 w 90565"/>
              <a:gd name="connsiteY5-942" fmla="*/ 4325 h 141125"/>
              <a:gd name="connsiteX0-943" fmla="*/ 27 w 90376"/>
              <a:gd name="connsiteY0-944" fmla="*/ 4422 h 141222"/>
              <a:gd name="connsiteX1-945" fmla="*/ 1804 w 90376"/>
              <a:gd name="connsiteY1-946" fmla="*/ 141198 h 141222"/>
              <a:gd name="connsiteX2-947" fmla="*/ 90235 w 90376"/>
              <a:gd name="connsiteY2-948" fmla="*/ 141222 h 141222"/>
              <a:gd name="connsiteX3-949" fmla="*/ 89414 w 90376"/>
              <a:gd name="connsiteY3-950" fmla="*/ 52171 h 141222"/>
              <a:gd name="connsiteX4-951" fmla="*/ 79942 w 90376"/>
              <a:gd name="connsiteY4-952" fmla="*/ 33376 h 141222"/>
              <a:gd name="connsiteX5-953" fmla="*/ 27 w 90376"/>
              <a:gd name="connsiteY5-954" fmla="*/ 4422 h 141222"/>
              <a:gd name="connsiteX0-955" fmla="*/ 27 w 90376"/>
              <a:gd name="connsiteY0-956" fmla="*/ 4540 h 141340"/>
              <a:gd name="connsiteX1-957" fmla="*/ 1804 w 90376"/>
              <a:gd name="connsiteY1-958" fmla="*/ 141316 h 141340"/>
              <a:gd name="connsiteX2-959" fmla="*/ 90235 w 90376"/>
              <a:gd name="connsiteY2-960" fmla="*/ 141340 h 141340"/>
              <a:gd name="connsiteX3-961" fmla="*/ 89414 w 90376"/>
              <a:gd name="connsiteY3-962" fmla="*/ 52289 h 141340"/>
              <a:gd name="connsiteX4-963" fmla="*/ 79942 w 90376"/>
              <a:gd name="connsiteY4-964" fmla="*/ 33494 h 141340"/>
              <a:gd name="connsiteX5-965" fmla="*/ 27 w 90376"/>
              <a:gd name="connsiteY5-966" fmla="*/ 4540 h 141340"/>
              <a:gd name="connsiteX0-967" fmla="*/ 27 w 90309"/>
              <a:gd name="connsiteY0-968" fmla="*/ 4540 h 141340"/>
              <a:gd name="connsiteX1-969" fmla="*/ 1804 w 90309"/>
              <a:gd name="connsiteY1-970" fmla="*/ 141316 h 141340"/>
              <a:gd name="connsiteX2-971" fmla="*/ 90235 w 90309"/>
              <a:gd name="connsiteY2-972" fmla="*/ 141340 h 141340"/>
              <a:gd name="connsiteX3-973" fmla="*/ 89414 w 90309"/>
              <a:gd name="connsiteY3-974" fmla="*/ 52289 h 141340"/>
              <a:gd name="connsiteX4-975" fmla="*/ 79942 w 90309"/>
              <a:gd name="connsiteY4-976" fmla="*/ 33494 h 141340"/>
              <a:gd name="connsiteX5-977" fmla="*/ 27 w 90309"/>
              <a:gd name="connsiteY5-978" fmla="*/ 4540 h 141340"/>
              <a:gd name="connsiteX0-979" fmla="*/ 27 w 90309"/>
              <a:gd name="connsiteY0-980" fmla="*/ 4493 h 141293"/>
              <a:gd name="connsiteX1-981" fmla="*/ 1804 w 90309"/>
              <a:gd name="connsiteY1-982" fmla="*/ 141269 h 141293"/>
              <a:gd name="connsiteX2-983" fmla="*/ 90235 w 90309"/>
              <a:gd name="connsiteY2-984" fmla="*/ 141293 h 141293"/>
              <a:gd name="connsiteX3-985" fmla="*/ 89414 w 90309"/>
              <a:gd name="connsiteY3-986" fmla="*/ 52242 h 141293"/>
              <a:gd name="connsiteX4-987" fmla="*/ 79942 w 90309"/>
              <a:gd name="connsiteY4-988" fmla="*/ 33447 h 141293"/>
              <a:gd name="connsiteX5-989" fmla="*/ 27 w 90309"/>
              <a:gd name="connsiteY5-990" fmla="*/ 4493 h 141293"/>
              <a:gd name="connsiteX0-991" fmla="*/ 27 w 90309"/>
              <a:gd name="connsiteY0-992" fmla="*/ 0 h 136800"/>
              <a:gd name="connsiteX1-993" fmla="*/ 1804 w 90309"/>
              <a:gd name="connsiteY1-994" fmla="*/ 136776 h 136800"/>
              <a:gd name="connsiteX2-995" fmla="*/ 90235 w 90309"/>
              <a:gd name="connsiteY2-996" fmla="*/ 136800 h 136800"/>
              <a:gd name="connsiteX3-997" fmla="*/ 89414 w 90309"/>
              <a:gd name="connsiteY3-998" fmla="*/ 47749 h 136800"/>
              <a:gd name="connsiteX4-999" fmla="*/ 79942 w 90309"/>
              <a:gd name="connsiteY4-1000" fmla="*/ 28954 h 136800"/>
              <a:gd name="connsiteX5-1001" fmla="*/ 27 w 90309"/>
              <a:gd name="connsiteY5-1002" fmla="*/ 0 h 136800"/>
              <a:gd name="connsiteX0-1003" fmla="*/ 27 w 90309"/>
              <a:gd name="connsiteY0-1004" fmla="*/ 0 h 136800"/>
              <a:gd name="connsiteX1-1005" fmla="*/ 1804 w 90309"/>
              <a:gd name="connsiteY1-1006" fmla="*/ 136776 h 136800"/>
              <a:gd name="connsiteX2-1007" fmla="*/ 90235 w 90309"/>
              <a:gd name="connsiteY2-1008" fmla="*/ 136800 h 136800"/>
              <a:gd name="connsiteX3-1009" fmla="*/ 89414 w 90309"/>
              <a:gd name="connsiteY3-1010" fmla="*/ 47749 h 136800"/>
              <a:gd name="connsiteX4-1011" fmla="*/ 70437 w 90309"/>
              <a:gd name="connsiteY4-1012" fmla="*/ 25615 h 136800"/>
              <a:gd name="connsiteX5-1013" fmla="*/ 27 w 90309"/>
              <a:gd name="connsiteY5-1014" fmla="*/ 0 h 136800"/>
              <a:gd name="connsiteX0-1015" fmla="*/ 27 w 90309"/>
              <a:gd name="connsiteY0-1016" fmla="*/ 0 h 136800"/>
              <a:gd name="connsiteX1-1017" fmla="*/ 1804 w 90309"/>
              <a:gd name="connsiteY1-1018" fmla="*/ 136776 h 136800"/>
              <a:gd name="connsiteX2-1019" fmla="*/ 90235 w 90309"/>
              <a:gd name="connsiteY2-1020" fmla="*/ 136800 h 136800"/>
              <a:gd name="connsiteX3-1021" fmla="*/ 89414 w 90309"/>
              <a:gd name="connsiteY3-1022" fmla="*/ 47749 h 136800"/>
              <a:gd name="connsiteX4-1023" fmla="*/ 70437 w 90309"/>
              <a:gd name="connsiteY4-1024" fmla="*/ 25615 h 136800"/>
              <a:gd name="connsiteX5-1025" fmla="*/ 27 w 90309"/>
              <a:gd name="connsiteY5-1026" fmla="*/ 0 h 136800"/>
              <a:gd name="connsiteX0-1027" fmla="*/ 27 w 90309"/>
              <a:gd name="connsiteY0-1028" fmla="*/ 0 h 136800"/>
              <a:gd name="connsiteX1-1029" fmla="*/ 1804 w 90309"/>
              <a:gd name="connsiteY1-1030" fmla="*/ 136776 h 136800"/>
              <a:gd name="connsiteX2-1031" fmla="*/ 90235 w 90309"/>
              <a:gd name="connsiteY2-1032" fmla="*/ 136800 h 136800"/>
              <a:gd name="connsiteX3-1033" fmla="*/ 89414 w 90309"/>
              <a:gd name="connsiteY3-1034" fmla="*/ 47749 h 136800"/>
              <a:gd name="connsiteX4-1035" fmla="*/ 74239 w 90309"/>
              <a:gd name="connsiteY4-1036" fmla="*/ 28043 h 136800"/>
              <a:gd name="connsiteX5-1037" fmla="*/ 27 w 90309"/>
              <a:gd name="connsiteY5-1038" fmla="*/ 0 h 136800"/>
              <a:gd name="connsiteX0-1039" fmla="*/ 27 w 90309"/>
              <a:gd name="connsiteY0-1040" fmla="*/ 0 h 136800"/>
              <a:gd name="connsiteX1-1041" fmla="*/ 1804 w 90309"/>
              <a:gd name="connsiteY1-1042" fmla="*/ 136776 h 136800"/>
              <a:gd name="connsiteX2-1043" fmla="*/ 90235 w 90309"/>
              <a:gd name="connsiteY2-1044" fmla="*/ 136800 h 136800"/>
              <a:gd name="connsiteX3-1045" fmla="*/ 89414 w 90309"/>
              <a:gd name="connsiteY3-1046" fmla="*/ 47749 h 136800"/>
              <a:gd name="connsiteX4-1047" fmla="*/ 74239 w 90309"/>
              <a:gd name="connsiteY4-1048" fmla="*/ 28043 h 136800"/>
              <a:gd name="connsiteX5-1049" fmla="*/ 27 w 90309"/>
              <a:gd name="connsiteY5-1050" fmla="*/ 0 h 136800"/>
              <a:gd name="connsiteX0-1051" fmla="*/ 27 w 90283"/>
              <a:gd name="connsiteY0-1052" fmla="*/ 0 h 136800"/>
              <a:gd name="connsiteX1-1053" fmla="*/ 1804 w 90283"/>
              <a:gd name="connsiteY1-1054" fmla="*/ 136776 h 136800"/>
              <a:gd name="connsiteX2-1055" fmla="*/ 90235 w 90283"/>
              <a:gd name="connsiteY2-1056" fmla="*/ 136800 h 136800"/>
              <a:gd name="connsiteX3-1057" fmla="*/ 88939 w 90283"/>
              <a:gd name="connsiteY3-1058" fmla="*/ 42134 h 136800"/>
              <a:gd name="connsiteX4-1059" fmla="*/ 74239 w 90283"/>
              <a:gd name="connsiteY4-1060" fmla="*/ 28043 h 136800"/>
              <a:gd name="connsiteX5-1061" fmla="*/ 27 w 90283"/>
              <a:gd name="connsiteY5-1062" fmla="*/ 0 h 136800"/>
              <a:gd name="connsiteX0-1063" fmla="*/ 27 w 90283"/>
              <a:gd name="connsiteY0-1064" fmla="*/ 0 h 136800"/>
              <a:gd name="connsiteX1-1065" fmla="*/ 1804 w 90283"/>
              <a:gd name="connsiteY1-1066" fmla="*/ 136776 h 136800"/>
              <a:gd name="connsiteX2-1067" fmla="*/ 90235 w 90283"/>
              <a:gd name="connsiteY2-1068" fmla="*/ 136800 h 136800"/>
              <a:gd name="connsiteX3-1069" fmla="*/ 88939 w 90283"/>
              <a:gd name="connsiteY3-1070" fmla="*/ 42134 h 136800"/>
              <a:gd name="connsiteX4-1071" fmla="*/ 74239 w 90283"/>
              <a:gd name="connsiteY4-1072" fmla="*/ 28043 h 136800"/>
              <a:gd name="connsiteX5-1073" fmla="*/ 27 w 90283"/>
              <a:gd name="connsiteY5-1074" fmla="*/ 0 h 136800"/>
              <a:gd name="connsiteX0-1075" fmla="*/ 27 w 90335"/>
              <a:gd name="connsiteY0-1076" fmla="*/ 0 h 136800"/>
              <a:gd name="connsiteX1-1077" fmla="*/ 1804 w 90335"/>
              <a:gd name="connsiteY1-1078" fmla="*/ 136776 h 136800"/>
              <a:gd name="connsiteX2-1079" fmla="*/ 90235 w 90335"/>
              <a:gd name="connsiteY2-1080" fmla="*/ 136800 h 136800"/>
              <a:gd name="connsiteX3-1081" fmla="*/ 89652 w 90335"/>
              <a:gd name="connsiteY3-1082" fmla="*/ 42134 h 136800"/>
              <a:gd name="connsiteX4-1083" fmla="*/ 74239 w 90335"/>
              <a:gd name="connsiteY4-1084" fmla="*/ 28043 h 136800"/>
              <a:gd name="connsiteX5-1085" fmla="*/ 27 w 90335"/>
              <a:gd name="connsiteY5-1086" fmla="*/ 0 h 136800"/>
              <a:gd name="connsiteX0-1087" fmla="*/ 27 w 90383"/>
              <a:gd name="connsiteY0-1088" fmla="*/ 0 h 136800"/>
              <a:gd name="connsiteX1-1089" fmla="*/ 1804 w 90383"/>
              <a:gd name="connsiteY1-1090" fmla="*/ 136776 h 136800"/>
              <a:gd name="connsiteX2-1091" fmla="*/ 90235 w 90383"/>
              <a:gd name="connsiteY2-1092" fmla="*/ 136800 h 136800"/>
              <a:gd name="connsiteX3-1093" fmla="*/ 89890 w 90383"/>
              <a:gd name="connsiteY3-1094" fmla="*/ 48963 h 136800"/>
              <a:gd name="connsiteX4-1095" fmla="*/ 74239 w 90383"/>
              <a:gd name="connsiteY4-1096" fmla="*/ 28043 h 136800"/>
              <a:gd name="connsiteX5-1097" fmla="*/ 27 w 90383"/>
              <a:gd name="connsiteY5-1098" fmla="*/ 0 h 136800"/>
              <a:gd name="connsiteX0-1099" fmla="*/ 27 w 90383"/>
              <a:gd name="connsiteY0-1100" fmla="*/ 0 h 136800"/>
              <a:gd name="connsiteX1-1101" fmla="*/ 1804 w 90383"/>
              <a:gd name="connsiteY1-1102" fmla="*/ 136776 h 136800"/>
              <a:gd name="connsiteX2-1103" fmla="*/ 90235 w 90383"/>
              <a:gd name="connsiteY2-1104" fmla="*/ 136800 h 136800"/>
              <a:gd name="connsiteX3-1105" fmla="*/ 89890 w 90383"/>
              <a:gd name="connsiteY3-1106" fmla="*/ 48963 h 136800"/>
              <a:gd name="connsiteX4-1107" fmla="*/ 74239 w 90383"/>
              <a:gd name="connsiteY4-1108" fmla="*/ 28043 h 136800"/>
              <a:gd name="connsiteX5-1109" fmla="*/ 27 w 90383"/>
              <a:gd name="connsiteY5-1110" fmla="*/ 0 h 136800"/>
              <a:gd name="connsiteX0-1111" fmla="*/ 27 w 90383"/>
              <a:gd name="connsiteY0-1112" fmla="*/ 0 h 136800"/>
              <a:gd name="connsiteX1-1113" fmla="*/ 1804 w 90383"/>
              <a:gd name="connsiteY1-1114" fmla="*/ 136776 h 136800"/>
              <a:gd name="connsiteX2-1115" fmla="*/ 90235 w 90383"/>
              <a:gd name="connsiteY2-1116" fmla="*/ 136800 h 136800"/>
              <a:gd name="connsiteX3-1117" fmla="*/ 89890 w 90383"/>
              <a:gd name="connsiteY3-1118" fmla="*/ 48963 h 136800"/>
              <a:gd name="connsiteX4-1119" fmla="*/ 76615 w 90383"/>
              <a:gd name="connsiteY4-1120" fmla="*/ 28195 h 136800"/>
              <a:gd name="connsiteX5-1121" fmla="*/ 27 w 90383"/>
              <a:gd name="connsiteY5-1122" fmla="*/ 0 h 136800"/>
              <a:gd name="connsiteX0-1123" fmla="*/ 27 w 90383"/>
              <a:gd name="connsiteY0-1124" fmla="*/ 0 h 136800"/>
              <a:gd name="connsiteX1-1125" fmla="*/ 1804 w 90383"/>
              <a:gd name="connsiteY1-1126" fmla="*/ 136776 h 136800"/>
              <a:gd name="connsiteX2-1127" fmla="*/ 90235 w 90383"/>
              <a:gd name="connsiteY2-1128" fmla="*/ 136800 h 136800"/>
              <a:gd name="connsiteX3-1129" fmla="*/ 89890 w 90383"/>
              <a:gd name="connsiteY3-1130" fmla="*/ 48963 h 136800"/>
              <a:gd name="connsiteX4-1131" fmla="*/ 76615 w 90383"/>
              <a:gd name="connsiteY4-1132" fmla="*/ 28195 h 136800"/>
              <a:gd name="connsiteX5-1133" fmla="*/ 27 w 90383"/>
              <a:gd name="connsiteY5-1134" fmla="*/ 0 h 136800"/>
              <a:gd name="connsiteX0-1135" fmla="*/ 27 w 90383"/>
              <a:gd name="connsiteY0-1136" fmla="*/ 0 h 136800"/>
              <a:gd name="connsiteX1-1137" fmla="*/ 1804 w 90383"/>
              <a:gd name="connsiteY1-1138" fmla="*/ 136776 h 136800"/>
              <a:gd name="connsiteX2-1139" fmla="*/ 90235 w 90383"/>
              <a:gd name="connsiteY2-1140" fmla="*/ 136800 h 136800"/>
              <a:gd name="connsiteX3-1141" fmla="*/ 89890 w 90383"/>
              <a:gd name="connsiteY3-1142" fmla="*/ 48963 h 136800"/>
              <a:gd name="connsiteX4-1143" fmla="*/ 76615 w 90383"/>
              <a:gd name="connsiteY4-1144" fmla="*/ 28195 h 136800"/>
              <a:gd name="connsiteX5-1145" fmla="*/ 27 w 90383"/>
              <a:gd name="connsiteY5-1146" fmla="*/ 0 h 136800"/>
              <a:gd name="connsiteX0-1147" fmla="*/ 27 w 90383"/>
              <a:gd name="connsiteY0-1148" fmla="*/ 0 h 136800"/>
              <a:gd name="connsiteX1-1149" fmla="*/ 1804 w 90383"/>
              <a:gd name="connsiteY1-1150" fmla="*/ 136776 h 136800"/>
              <a:gd name="connsiteX2-1151" fmla="*/ 90235 w 90383"/>
              <a:gd name="connsiteY2-1152" fmla="*/ 136800 h 136800"/>
              <a:gd name="connsiteX3-1153" fmla="*/ 89890 w 90383"/>
              <a:gd name="connsiteY3-1154" fmla="*/ 48963 h 136800"/>
              <a:gd name="connsiteX4-1155" fmla="*/ 76615 w 90383"/>
              <a:gd name="connsiteY4-1156" fmla="*/ 28195 h 136800"/>
              <a:gd name="connsiteX5-1157" fmla="*/ 27 w 90383"/>
              <a:gd name="connsiteY5-1158" fmla="*/ 0 h 136800"/>
              <a:gd name="connsiteX0-1159" fmla="*/ 27 w 90383"/>
              <a:gd name="connsiteY0-1160" fmla="*/ 0 h 136800"/>
              <a:gd name="connsiteX1-1161" fmla="*/ 1804 w 90383"/>
              <a:gd name="connsiteY1-1162" fmla="*/ 136776 h 136800"/>
              <a:gd name="connsiteX2-1163" fmla="*/ 90235 w 90383"/>
              <a:gd name="connsiteY2-1164" fmla="*/ 136800 h 136800"/>
              <a:gd name="connsiteX3-1165" fmla="*/ 89890 w 90383"/>
              <a:gd name="connsiteY3-1166" fmla="*/ 48963 h 136800"/>
              <a:gd name="connsiteX4-1167" fmla="*/ 76615 w 90383"/>
              <a:gd name="connsiteY4-1168" fmla="*/ 28195 h 136800"/>
              <a:gd name="connsiteX5-1169" fmla="*/ 27 w 90383"/>
              <a:gd name="connsiteY5-1170" fmla="*/ 0 h 136800"/>
              <a:gd name="connsiteX0-1171" fmla="*/ 27 w 90383"/>
              <a:gd name="connsiteY0-1172" fmla="*/ 0 h 136800"/>
              <a:gd name="connsiteX1-1173" fmla="*/ 1804 w 90383"/>
              <a:gd name="connsiteY1-1174" fmla="*/ 136776 h 136800"/>
              <a:gd name="connsiteX2-1175" fmla="*/ 90235 w 90383"/>
              <a:gd name="connsiteY2-1176" fmla="*/ 136800 h 136800"/>
              <a:gd name="connsiteX3-1177" fmla="*/ 89890 w 90383"/>
              <a:gd name="connsiteY3-1178" fmla="*/ 48963 h 136800"/>
              <a:gd name="connsiteX4-1179" fmla="*/ 76615 w 90383"/>
              <a:gd name="connsiteY4-1180" fmla="*/ 28195 h 136800"/>
              <a:gd name="connsiteX5-1181" fmla="*/ 27 w 90383"/>
              <a:gd name="connsiteY5-1182" fmla="*/ 0 h 136800"/>
              <a:gd name="connsiteX0-1183" fmla="*/ 27 w 91647"/>
              <a:gd name="connsiteY0-1184" fmla="*/ 0 h 136800"/>
              <a:gd name="connsiteX1-1185" fmla="*/ 1804 w 91647"/>
              <a:gd name="connsiteY1-1186" fmla="*/ 136776 h 136800"/>
              <a:gd name="connsiteX2-1187" fmla="*/ 90235 w 91647"/>
              <a:gd name="connsiteY2-1188" fmla="*/ 136800 h 136800"/>
              <a:gd name="connsiteX3-1189" fmla="*/ 91553 w 91647"/>
              <a:gd name="connsiteY3-1190" fmla="*/ 49418 h 136800"/>
              <a:gd name="connsiteX4-1191" fmla="*/ 76615 w 91647"/>
              <a:gd name="connsiteY4-1192" fmla="*/ 28195 h 136800"/>
              <a:gd name="connsiteX5-1193" fmla="*/ 27 w 91647"/>
              <a:gd name="connsiteY5-1194" fmla="*/ 0 h 136800"/>
              <a:gd name="connsiteX0-1195" fmla="*/ 27 w 92236"/>
              <a:gd name="connsiteY0-1196" fmla="*/ 0 h 136952"/>
              <a:gd name="connsiteX1-1197" fmla="*/ 1804 w 92236"/>
              <a:gd name="connsiteY1-1198" fmla="*/ 136776 h 136952"/>
              <a:gd name="connsiteX2-1199" fmla="*/ 92136 w 92236"/>
              <a:gd name="connsiteY2-1200" fmla="*/ 136952 h 136952"/>
              <a:gd name="connsiteX3-1201" fmla="*/ 91553 w 92236"/>
              <a:gd name="connsiteY3-1202" fmla="*/ 49418 h 136952"/>
              <a:gd name="connsiteX4-1203" fmla="*/ 76615 w 92236"/>
              <a:gd name="connsiteY4-1204" fmla="*/ 28195 h 136952"/>
              <a:gd name="connsiteX5-1205" fmla="*/ 27 w 92236"/>
              <a:gd name="connsiteY5-1206" fmla="*/ 0 h 1369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2236" h="136952">
                <a:moveTo>
                  <a:pt x="27" y="0"/>
                </a:moveTo>
                <a:cubicBezTo>
                  <a:pt x="-225" y="21465"/>
                  <a:pt x="1367" y="108375"/>
                  <a:pt x="1804" y="136776"/>
                </a:cubicBezTo>
                <a:lnTo>
                  <a:pt x="92136" y="136952"/>
                </a:lnTo>
                <a:cubicBezTo>
                  <a:pt x="92429" y="115019"/>
                  <a:pt x="92037" y="74463"/>
                  <a:pt x="91553" y="49418"/>
                </a:cubicBezTo>
                <a:cubicBezTo>
                  <a:pt x="91105" y="37565"/>
                  <a:pt x="91869" y="36431"/>
                  <a:pt x="76615" y="28195"/>
                </a:cubicBezTo>
                <a:cubicBezTo>
                  <a:pt x="61361" y="19959"/>
                  <a:pt x="25556" y="9398"/>
                  <a:pt x="27" y="0"/>
                </a:cubicBezTo>
                <a:close/>
              </a:path>
            </a:pathLst>
          </a:custGeom>
          <a:gradFill>
            <a:gsLst>
              <a:gs pos="0">
                <a:srgbClr val="FD9F02">
                  <a:alpha val="50000"/>
                </a:srgbClr>
              </a:gs>
              <a:gs pos="100000">
                <a:srgbClr val="FD9F02">
                  <a:alpha val="7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 userDrawn="1"/>
        </p:nvSpPr>
        <p:spPr>
          <a:xfrm flipH="1">
            <a:off x="10349651" y="6247256"/>
            <a:ext cx="1210308" cy="643282"/>
          </a:xfrm>
          <a:custGeom>
            <a:avLst/>
            <a:gdLst>
              <a:gd name="connsiteX0" fmla="*/ 14773 w 160357"/>
              <a:gd name="connsiteY0" fmla="*/ 14592 h 105099"/>
              <a:gd name="connsiteX1" fmla="*/ 19536 w 160357"/>
              <a:gd name="connsiteY1" fmla="*/ 76504 h 105099"/>
              <a:gd name="connsiteX2" fmla="*/ 148123 w 160357"/>
              <a:gd name="connsiteY2" fmla="*/ 86029 h 105099"/>
              <a:gd name="connsiteX3" fmla="*/ 152886 w 160357"/>
              <a:gd name="connsiteY3" fmla="*/ 9829 h 105099"/>
              <a:gd name="connsiteX4" fmla="*/ 95736 w 160357"/>
              <a:gd name="connsiteY4" fmla="*/ 304 h 105099"/>
              <a:gd name="connsiteX5" fmla="*/ 33823 w 160357"/>
              <a:gd name="connsiteY5" fmla="*/ 14592 h 105099"/>
              <a:gd name="connsiteX6" fmla="*/ 14773 w 160357"/>
              <a:gd name="connsiteY6" fmla="*/ 43167 h 105099"/>
              <a:gd name="connsiteX7" fmla="*/ 486 w 160357"/>
              <a:gd name="connsiteY7" fmla="*/ 47929 h 105099"/>
              <a:gd name="connsiteX8" fmla="*/ 14773 w 160357"/>
              <a:gd name="connsiteY8" fmla="*/ 14592 h 105099"/>
              <a:gd name="connsiteX0-1" fmla="*/ 14773 w 160357"/>
              <a:gd name="connsiteY0-2" fmla="*/ 14592 h 105099"/>
              <a:gd name="connsiteX1-3" fmla="*/ 19536 w 160357"/>
              <a:gd name="connsiteY1-4" fmla="*/ 76504 h 105099"/>
              <a:gd name="connsiteX2-5" fmla="*/ 148123 w 160357"/>
              <a:gd name="connsiteY2-6" fmla="*/ 86029 h 105099"/>
              <a:gd name="connsiteX3-7" fmla="*/ 152886 w 160357"/>
              <a:gd name="connsiteY3-8" fmla="*/ 9829 h 105099"/>
              <a:gd name="connsiteX4-9" fmla="*/ 95736 w 160357"/>
              <a:gd name="connsiteY4-10" fmla="*/ 304 h 105099"/>
              <a:gd name="connsiteX5-11" fmla="*/ 33823 w 160357"/>
              <a:gd name="connsiteY5-12" fmla="*/ 14592 h 105099"/>
              <a:gd name="connsiteX6-13" fmla="*/ 18846 w 160357"/>
              <a:gd name="connsiteY6-14" fmla="*/ 43167 h 105099"/>
              <a:gd name="connsiteX7-15" fmla="*/ 486 w 160357"/>
              <a:gd name="connsiteY7-16" fmla="*/ 47929 h 105099"/>
              <a:gd name="connsiteX8-17" fmla="*/ 14773 w 160357"/>
              <a:gd name="connsiteY8-18" fmla="*/ 14592 h 105099"/>
              <a:gd name="connsiteX0-19" fmla="*/ 14745 w 160329"/>
              <a:gd name="connsiteY0-20" fmla="*/ 14592 h 105099"/>
              <a:gd name="connsiteX1-21" fmla="*/ 19508 w 160329"/>
              <a:gd name="connsiteY1-22" fmla="*/ 76504 h 105099"/>
              <a:gd name="connsiteX2-23" fmla="*/ 148095 w 160329"/>
              <a:gd name="connsiteY2-24" fmla="*/ 86029 h 105099"/>
              <a:gd name="connsiteX3-25" fmla="*/ 152858 w 160329"/>
              <a:gd name="connsiteY3-26" fmla="*/ 9829 h 105099"/>
              <a:gd name="connsiteX4-27" fmla="*/ 95708 w 160329"/>
              <a:gd name="connsiteY4-28" fmla="*/ 304 h 105099"/>
              <a:gd name="connsiteX5-29" fmla="*/ 33795 w 160329"/>
              <a:gd name="connsiteY5-30" fmla="*/ 14592 h 105099"/>
              <a:gd name="connsiteX6-31" fmla="*/ 458 w 160329"/>
              <a:gd name="connsiteY6-32" fmla="*/ 47929 h 105099"/>
              <a:gd name="connsiteX7-33" fmla="*/ 14745 w 160329"/>
              <a:gd name="connsiteY7-34" fmla="*/ 14592 h 105099"/>
              <a:gd name="connsiteX0-35" fmla="*/ 1593 w 161464"/>
              <a:gd name="connsiteY0-36" fmla="*/ 47929 h 89163"/>
              <a:gd name="connsiteX1-37" fmla="*/ 20643 w 161464"/>
              <a:gd name="connsiteY1-38" fmla="*/ 76504 h 89163"/>
              <a:gd name="connsiteX2-39" fmla="*/ 149230 w 161464"/>
              <a:gd name="connsiteY2-40" fmla="*/ 86029 h 89163"/>
              <a:gd name="connsiteX3-41" fmla="*/ 153993 w 161464"/>
              <a:gd name="connsiteY3-42" fmla="*/ 9829 h 89163"/>
              <a:gd name="connsiteX4-43" fmla="*/ 96843 w 161464"/>
              <a:gd name="connsiteY4-44" fmla="*/ 304 h 89163"/>
              <a:gd name="connsiteX5-45" fmla="*/ 34930 w 161464"/>
              <a:gd name="connsiteY5-46" fmla="*/ 14592 h 89163"/>
              <a:gd name="connsiteX6-47" fmla="*/ 1593 w 161464"/>
              <a:gd name="connsiteY6-48" fmla="*/ 47929 h 89163"/>
              <a:gd name="connsiteX0-49" fmla="*/ 22010 w 148544"/>
              <a:gd name="connsiteY0-50" fmla="*/ 14592 h 90138"/>
              <a:gd name="connsiteX1-51" fmla="*/ 7723 w 148544"/>
              <a:gd name="connsiteY1-52" fmla="*/ 76504 h 90138"/>
              <a:gd name="connsiteX2-53" fmla="*/ 136310 w 148544"/>
              <a:gd name="connsiteY2-54" fmla="*/ 86029 h 90138"/>
              <a:gd name="connsiteX3-55" fmla="*/ 141073 w 148544"/>
              <a:gd name="connsiteY3-56" fmla="*/ 9829 h 90138"/>
              <a:gd name="connsiteX4-57" fmla="*/ 83923 w 148544"/>
              <a:gd name="connsiteY4-58" fmla="*/ 304 h 90138"/>
              <a:gd name="connsiteX5-59" fmla="*/ 22010 w 148544"/>
              <a:gd name="connsiteY5-60" fmla="*/ 14592 h 90138"/>
              <a:gd name="connsiteX0-61" fmla="*/ 82912 w 209446"/>
              <a:gd name="connsiteY0-62" fmla="*/ 16049 h 172745"/>
              <a:gd name="connsiteX1-63" fmla="*/ 3056 w 209446"/>
              <a:gd name="connsiteY1-64" fmla="*/ 171631 h 172745"/>
              <a:gd name="connsiteX2-65" fmla="*/ 197212 w 209446"/>
              <a:gd name="connsiteY2-66" fmla="*/ 87486 h 172745"/>
              <a:gd name="connsiteX3-67" fmla="*/ 201975 w 209446"/>
              <a:gd name="connsiteY3-68" fmla="*/ 11286 h 172745"/>
              <a:gd name="connsiteX4-69" fmla="*/ 144825 w 209446"/>
              <a:gd name="connsiteY4-70" fmla="*/ 1761 h 172745"/>
              <a:gd name="connsiteX5-71" fmla="*/ 82912 w 209446"/>
              <a:gd name="connsiteY5-72" fmla="*/ 16049 h 172745"/>
              <a:gd name="connsiteX0-73" fmla="*/ 80070 w 199543"/>
              <a:gd name="connsiteY0-74" fmla="*/ 20522 h 190619"/>
              <a:gd name="connsiteX1-75" fmla="*/ 214 w 199543"/>
              <a:gd name="connsiteY1-76" fmla="*/ 176104 h 190619"/>
              <a:gd name="connsiteX2-77" fmla="*/ 105587 w 199543"/>
              <a:gd name="connsiteY2-78" fmla="*/ 177891 h 190619"/>
              <a:gd name="connsiteX3-79" fmla="*/ 199133 w 199543"/>
              <a:gd name="connsiteY3-80" fmla="*/ 15759 h 190619"/>
              <a:gd name="connsiteX4-81" fmla="*/ 141983 w 199543"/>
              <a:gd name="connsiteY4-82" fmla="*/ 6234 h 190619"/>
              <a:gd name="connsiteX5-83" fmla="*/ 80070 w 199543"/>
              <a:gd name="connsiteY5-84" fmla="*/ 20522 h 190619"/>
              <a:gd name="connsiteX0-85" fmla="*/ 13938 w 218104"/>
              <a:gd name="connsiteY0-86" fmla="*/ 11012 h 206857"/>
              <a:gd name="connsiteX1-87" fmla="*/ 18385 w 218104"/>
              <a:gd name="connsiteY1-88" fmla="*/ 190622 h 206857"/>
              <a:gd name="connsiteX2-89" fmla="*/ 123758 w 218104"/>
              <a:gd name="connsiteY2-90" fmla="*/ 192409 h 206857"/>
              <a:gd name="connsiteX3-91" fmla="*/ 217304 w 218104"/>
              <a:gd name="connsiteY3-92" fmla="*/ 30277 h 206857"/>
              <a:gd name="connsiteX4-93" fmla="*/ 160154 w 218104"/>
              <a:gd name="connsiteY4-94" fmla="*/ 20752 h 206857"/>
              <a:gd name="connsiteX5-95" fmla="*/ 13938 w 218104"/>
              <a:gd name="connsiteY5-96" fmla="*/ 11012 h 206857"/>
              <a:gd name="connsiteX0-97" fmla="*/ 11047 w 214419"/>
              <a:gd name="connsiteY0-98" fmla="*/ 7585 h 203430"/>
              <a:gd name="connsiteX1-99" fmla="*/ 15494 w 214419"/>
              <a:gd name="connsiteY1-100" fmla="*/ 187195 h 203430"/>
              <a:gd name="connsiteX2-101" fmla="*/ 120867 w 214419"/>
              <a:gd name="connsiteY2-102" fmla="*/ 188982 h 203430"/>
              <a:gd name="connsiteX3-103" fmla="*/ 214413 w 214419"/>
              <a:gd name="connsiteY3-104" fmla="*/ 26850 h 203430"/>
              <a:gd name="connsiteX4-105" fmla="*/ 115723 w 214419"/>
              <a:gd name="connsiteY4-106" fmla="*/ 32801 h 203430"/>
              <a:gd name="connsiteX5-107" fmla="*/ 11047 w 214419"/>
              <a:gd name="connsiteY5-108" fmla="*/ 7585 h 203430"/>
              <a:gd name="connsiteX0-109" fmla="*/ 18029 w 223490"/>
              <a:gd name="connsiteY0-110" fmla="*/ 13653 h 209498"/>
              <a:gd name="connsiteX1-111" fmla="*/ 22476 w 223490"/>
              <a:gd name="connsiteY1-112" fmla="*/ 193263 h 209498"/>
              <a:gd name="connsiteX2-113" fmla="*/ 127849 w 223490"/>
              <a:gd name="connsiteY2-114" fmla="*/ 195050 h 209498"/>
              <a:gd name="connsiteX3-115" fmla="*/ 221395 w 223490"/>
              <a:gd name="connsiteY3-116" fmla="*/ 32918 h 209498"/>
              <a:gd name="connsiteX4-117" fmla="*/ 18029 w 223490"/>
              <a:gd name="connsiteY4-118" fmla="*/ 13653 h 209498"/>
              <a:gd name="connsiteX0-119" fmla="*/ 11167 w 127994"/>
              <a:gd name="connsiteY0-120" fmla="*/ 870 h 196715"/>
              <a:gd name="connsiteX1-121" fmla="*/ 15614 w 127994"/>
              <a:gd name="connsiteY1-122" fmla="*/ 180480 h 196715"/>
              <a:gd name="connsiteX2-123" fmla="*/ 120987 w 127994"/>
              <a:gd name="connsiteY2-124" fmla="*/ 182267 h 196715"/>
              <a:gd name="connsiteX3-125" fmla="*/ 117605 w 127994"/>
              <a:gd name="connsiteY3-126" fmla="*/ 115026 h 196715"/>
              <a:gd name="connsiteX4-127" fmla="*/ 11167 w 127994"/>
              <a:gd name="connsiteY4-128" fmla="*/ 870 h 196715"/>
              <a:gd name="connsiteX0-129" fmla="*/ 11250 w 128837"/>
              <a:gd name="connsiteY0-130" fmla="*/ 870 h 196715"/>
              <a:gd name="connsiteX1-131" fmla="*/ 15697 w 128837"/>
              <a:gd name="connsiteY1-132" fmla="*/ 180480 h 196715"/>
              <a:gd name="connsiteX2-133" fmla="*/ 121070 w 128837"/>
              <a:gd name="connsiteY2-134" fmla="*/ 182267 h 196715"/>
              <a:gd name="connsiteX3-135" fmla="*/ 118910 w 128837"/>
              <a:gd name="connsiteY3-136" fmla="*/ 115026 h 196715"/>
              <a:gd name="connsiteX4-137" fmla="*/ 11250 w 128837"/>
              <a:gd name="connsiteY4-138" fmla="*/ 870 h 196715"/>
              <a:gd name="connsiteX0-139" fmla="*/ 11250 w 129992"/>
              <a:gd name="connsiteY0-140" fmla="*/ 847 h 196692"/>
              <a:gd name="connsiteX1-141" fmla="*/ 15697 w 129992"/>
              <a:gd name="connsiteY1-142" fmla="*/ 180457 h 196692"/>
              <a:gd name="connsiteX2-143" fmla="*/ 121070 w 129992"/>
              <a:gd name="connsiteY2-144" fmla="*/ 182244 h 196692"/>
              <a:gd name="connsiteX3-145" fmla="*/ 118910 w 129992"/>
              <a:gd name="connsiteY3-146" fmla="*/ 115003 h 196692"/>
              <a:gd name="connsiteX4-147" fmla="*/ 11250 w 129992"/>
              <a:gd name="connsiteY4-148" fmla="*/ 847 h 196692"/>
              <a:gd name="connsiteX0-149" fmla="*/ 11250 w 129992"/>
              <a:gd name="connsiteY0-150" fmla="*/ 847 h 196692"/>
              <a:gd name="connsiteX1-151" fmla="*/ 15697 w 129992"/>
              <a:gd name="connsiteY1-152" fmla="*/ 180457 h 196692"/>
              <a:gd name="connsiteX2-153" fmla="*/ 121070 w 129992"/>
              <a:gd name="connsiteY2-154" fmla="*/ 182244 h 196692"/>
              <a:gd name="connsiteX3-155" fmla="*/ 118910 w 129992"/>
              <a:gd name="connsiteY3-156" fmla="*/ 115003 h 196692"/>
              <a:gd name="connsiteX4-157" fmla="*/ 11250 w 129992"/>
              <a:gd name="connsiteY4-158" fmla="*/ 847 h 196692"/>
              <a:gd name="connsiteX0-159" fmla="*/ 11250 w 122645"/>
              <a:gd name="connsiteY0-160" fmla="*/ 847 h 196692"/>
              <a:gd name="connsiteX1-161" fmla="*/ 15697 w 122645"/>
              <a:gd name="connsiteY1-162" fmla="*/ 180457 h 196692"/>
              <a:gd name="connsiteX2-163" fmla="*/ 121070 w 122645"/>
              <a:gd name="connsiteY2-164" fmla="*/ 182244 h 196692"/>
              <a:gd name="connsiteX3-165" fmla="*/ 118910 w 122645"/>
              <a:gd name="connsiteY3-166" fmla="*/ 115003 h 196692"/>
              <a:gd name="connsiteX4-167" fmla="*/ 11250 w 122645"/>
              <a:gd name="connsiteY4-168" fmla="*/ 847 h 196692"/>
              <a:gd name="connsiteX0-169" fmla="*/ 11278 w 122746"/>
              <a:gd name="connsiteY0-170" fmla="*/ 834 h 196679"/>
              <a:gd name="connsiteX1-171" fmla="*/ 15725 w 122746"/>
              <a:gd name="connsiteY1-172" fmla="*/ 180444 h 196679"/>
              <a:gd name="connsiteX2-173" fmla="*/ 121098 w 122746"/>
              <a:gd name="connsiteY2-174" fmla="*/ 182231 h 196679"/>
              <a:gd name="connsiteX3-175" fmla="*/ 119345 w 122746"/>
              <a:gd name="connsiteY3-176" fmla="*/ 115397 h 196679"/>
              <a:gd name="connsiteX4-177" fmla="*/ 11278 w 122746"/>
              <a:gd name="connsiteY4-178" fmla="*/ 834 h 196679"/>
              <a:gd name="connsiteX0-179" fmla="*/ 11175 w 121189"/>
              <a:gd name="connsiteY0-180" fmla="*/ 834 h 195304"/>
              <a:gd name="connsiteX1-181" fmla="*/ 15622 w 121189"/>
              <a:gd name="connsiteY1-182" fmla="*/ 180444 h 195304"/>
              <a:gd name="connsiteX2-183" fmla="*/ 119094 w 121189"/>
              <a:gd name="connsiteY2-184" fmla="*/ 178837 h 195304"/>
              <a:gd name="connsiteX3-185" fmla="*/ 119242 w 121189"/>
              <a:gd name="connsiteY3-186" fmla="*/ 115397 h 195304"/>
              <a:gd name="connsiteX4-187" fmla="*/ 11175 w 121189"/>
              <a:gd name="connsiteY4-188" fmla="*/ 834 h 195304"/>
              <a:gd name="connsiteX0-189" fmla="*/ 11175 w 119485"/>
              <a:gd name="connsiteY0-190" fmla="*/ 834 h 195304"/>
              <a:gd name="connsiteX1-191" fmla="*/ 15622 w 119485"/>
              <a:gd name="connsiteY1-192" fmla="*/ 180444 h 195304"/>
              <a:gd name="connsiteX2-193" fmla="*/ 119094 w 119485"/>
              <a:gd name="connsiteY2-194" fmla="*/ 178837 h 195304"/>
              <a:gd name="connsiteX3-195" fmla="*/ 119242 w 119485"/>
              <a:gd name="connsiteY3-196" fmla="*/ 115397 h 195304"/>
              <a:gd name="connsiteX4-197" fmla="*/ 11175 w 119485"/>
              <a:gd name="connsiteY4-198" fmla="*/ 834 h 195304"/>
              <a:gd name="connsiteX0-199" fmla="*/ 10787 w 119097"/>
              <a:gd name="connsiteY0-200" fmla="*/ 834 h 195304"/>
              <a:gd name="connsiteX1-201" fmla="*/ 16048 w 119097"/>
              <a:gd name="connsiteY1-202" fmla="*/ 180444 h 195304"/>
              <a:gd name="connsiteX2-203" fmla="*/ 118706 w 119097"/>
              <a:gd name="connsiteY2-204" fmla="*/ 178837 h 195304"/>
              <a:gd name="connsiteX3-205" fmla="*/ 118854 w 119097"/>
              <a:gd name="connsiteY3-206" fmla="*/ 115397 h 195304"/>
              <a:gd name="connsiteX4-207" fmla="*/ 10787 w 119097"/>
              <a:gd name="connsiteY4-208" fmla="*/ 834 h 195304"/>
              <a:gd name="connsiteX0-209" fmla="*/ 10808 w 119308"/>
              <a:gd name="connsiteY0-210" fmla="*/ 834 h 196564"/>
              <a:gd name="connsiteX1-211" fmla="*/ 16069 w 119308"/>
              <a:gd name="connsiteY1-212" fmla="*/ 180444 h 196564"/>
              <a:gd name="connsiteX2-213" fmla="*/ 119134 w 119308"/>
              <a:gd name="connsiteY2-214" fmla="*/ 181959 h 196564"/>
              <a:gd name="connsiteX3-215" fmla="*/ 118875 w 119308"/>
              <a:gd name="connsiteY3-216" fmla="*/ 115397 h 196564"/>
              <a:gd name="connsiteX4-217" fmla="*/ 10808 w 119308"/>
              <a:gd name="connsiteY4-218" fmla="*/ 834 h 196564"/>
              <a:gd name="connsiteX0-219" fmla="*/ 16982 w 125482"/>
              <a:gd name="connsiteY0-220" fmla="*/ 834 h 186708"/>
              <a:gd name="connsiteX1-221" fmla="*/ 22243 w 125482"/>
              <a:gd name="connsiteY1-222" fmla="*/ 180444 h 186708"/>
              <a:gd name="connsiteX2-223" fmla="*/ 125308 w 125482"/>
              <a:gd name="connsiteY2-224" fmla="*/ 181959 h 186708"/>
              <a:gd name="connsiteX3-225" fmla="*/ 125049 w 125482"/>
              <a:gd name="connsiteY3-226" fmla="*/ 115397 h 186708"/>
              <a:gd name="connsiteX4-227" fmla="*/ 16982 w 125482"/>
              <a:gd name="connsiteY4-228" fmla="*/ 834 h 186708"/>
              <a:gd name="connsiteX0-229" fmla="*/ 16982 w 125482"/>
              <a:gd name="connsiteY0-230" fmla="*/ 834 h 186708"/>
              <a:gd name="connsiteX1-231" fmla="*/ 22243 w 125482"/>
              <a:gd name="connsiteY1-232" fmla="*/ 180444 h 186708"/>
              <a:gd name="connsiteX2-233" fmla="*/ 125308 w 125482"/>
              <a:gd name="connsiteY2-234" fmla="*/ 181959 h 186708"/>
              <a:gd name="connsiteX3-235" fmla="*/ 125049 w 125482"/>
              <a:gd name="connsiteY3-236" fmla="*/ 115397 h 186708"/>
              <a:gd name="connsiteX4-237" fmla="*/ 16982 w 125482"/>
              <a:gd name="connsiteY4-238" fmla="*/ 834 h 186708"/>
              <a:gd name="connsiteX0-239" fmla="*/ 16982 w 125482"/>
              <a:gd name="connsiteY0-240" fmla="*/ 834 h 185617"/>
              <a:gd name="connsiteX1-241" fmla="*/ 22243 w 125482"/>
              <a:gd name="connsiteY1-242" fmla="*/ 180444 h 185617"/>
              <a:gd name="connsiteX2-243" fmla="*/ 125308 w 125482"/>
              <a:gd name="connsiteY2-244" fmla="*/ 181959 h 185617"/>
              <a:gd name="connsiteX3-245" fmla="*/ 125049 w 125482"/>
              <a:gd name="connsiteY3-246" fmla="*/ 115397 h 185617"/>
              <a:gd name="connsiteX4-247" fmla="*/ 16982 w 125482"/>
              <a:gd name="connsiteY4-248" fmla="*/ 834 h 185617"/>
              <a:gd name="connsiteX0-249" fmla="*/ 16982 w 125482"/>
              <a:gd name="connsiteY0-250" fmla="*/ 834 h 181959"/>
              <a:gd name="connsiteX1-251" fmla="*/ 22243 w 125482"/>
              <a:gd name="connsiteY1-252" fmla="*/ 180444 h 181959"/>
              <a:gd name="connsiteX2-253" fmla="*/ 125308 w 125482"/>
              <a:gd name="connsiteY2-254" fmla="*/ 181959 h 181959"/>
              <a:gd name="connsiteX3-255" fmla="*/ 125049 w 125482"/>
              <a:gd name="connsiteY3-256" fmla="*/ 115397 h 181959"/>
              <a:gd name="connsiteX4-257" fmla="*/ 16982 w 125482"/>
              <a:gd name="connsiteY4-258" fmla="*/ 834 h 181959"/>
              <a:gd name="connsiteX0-259" fmla="*/ 16982 w 125482"/>
              <a:gd name="connsiteY0-260" fmla="*/ 834 h 180737"/>
              <a:gd name="connsiteX1-261" fmla="*/ 22243 w 125482"/>
              <a:gd name="connsiteY1-262" fmla="*/ 180444 h 180737"/>
              <a:gd name="connsiteX2-263" fmla="*/ 125308 w 125482"/>
              <a:gd name="connsiteY2-264" fmla="*/ 180737 h 180737"/>
              <a:gd name="connsiteX3-265" fmla="*/ 125049 w 125482"/>
              <a:gd name="connsiteY3-266" fmla="*/ 115397 h 180737"/>
              <a:gd name="connsiteX4-267" fmla="*/ 16982 w 125482"/>
              <a:gd name="connsiteY4-268" fmla="*/ 834 h 180737"/>
              <a:gd name="connsiteX0-269" fmla="*/ 16982 w 125482"/>
              <a:gd name="connsiteY0-270" fmla="*/ 834 h 180737"/>
              <a:gd name="connsiteX1-271" fmla="*/ 22243 w 125482"/>
              <a:gd name="connsiteY1-272" fmla="*/ 180444 h 180737"/>
              <a:gd name="connsiteX2-273" fmla="*/ 125308 w 125482"/>
              <a:gd name="connsiteY2-274" fmla="*/ 180737 h 180737"/>
              <a:gd name="connsiteX3-275" fmla="*/ 125049 w 125482"/>
              <a:gd name="connsiteY3-276" fmla="*/ 115397 h 180737"/>
              <a:gd name="connsiteX4-277" fmla="*/ 16982 w 125482"/>
              <a:gd name="connsiteY4-278" fmla="*/ 834 h 180737"/>
              <a:gd name="connsiteX0-279" fmla="*/ 6529 w 115029"/>
              <a:gd name="connsiteY0-280" fmla="*/ 834 h 180737"/>
              <a:gd name="connsiteX1-281" fmla="*/ 11790 w 115029"/>
              <a:gd name="connsiteY1-282" fmla="*/ 180444 h 180737"/>
              <a:gd name="connsiteX2-283" fmla="*/ 114855 w 115029"/>
              <a:gd name="connsiteY2-284" fmla="*/ 180737 h 180737"/>
              <a:gd name="connsiteX3-285" fmla="*/ 114596 w 115029"/>
              <a:gd name="connsiteY3-286" fmla="*/ 115397 h 180737"/>
              <a:gd name="connsiteX4-287" fmla="*/ 6529 w 115029"/>
              <a:gd name="connsiteY4-288" fmla="*/ 834 h 180737"/>
              <a:gd name="connsiteX0-289" fmla="*/ 6898 w 115398"/>
              <a:gd name="connsiteY0-290" fmla="*/ 831 h 180734"/>
              <a:gd name="connsiteX1-291" fmla="*/ 10801 w 115398"/>
              <a:gd name="connsiteY1-292" fmla="*/ 180305 h 180734"/>
              <a:gd name="connsiteX2-293" fmla="*/ 115224 w 115398"/>
              <a:gd name="connsiteY2-294" fmla="*/ 180734 h 180734"/>
              <a:gd name="connsiteX3-295" fmla="*/ 114965 w 115398"/>
              <a:gd name="connsiteY3-296" fmla="*/ 115394 h 180734"/>
              <a:gd name="connsiteX4-297" fmla="*/ 6898 w 115398"/>
              <a:gd name="connsiteY4-298" fmla="*/ 831 h 180734"/>
              <a:gd name="connsiteX0-299" fmla="*/ 6711 w 115211"/>
              <a:gd name="connsiteY0-300" fmla="*/ 831 h 180734"/>
              <a:gd name="connsiteX1-301" fmla="*/ 11293 w 115211"/>
              <a:gd name="connsiteY1-302" fmla="*/ 180305 h 180734"/>
              <a:gd name="connsiteX2-303" fmla="*/ 115037 w 115211"/>
              <a:gd name="connsiteY2-304" fmla="*/ 180734 h 180734"/>
              <a:gd name="connsiteX3-305" fmla="*/ 114778 w 115211"/>
              <a:gd name="connsiteY3-306" fmla="*/ 115394 h 180734"/>
              <a:gd name="connsiteX4-307" fmla="*/ 6711 w 115211"/>
              <a:gd name="connsiteY4-308" fmla="*/ 831 h 180734"/>
              <a:gd name="connsiteX0-309" fmla="*/ 7022 w 114029"/>
              <a:gd name="connsiteY0-310" fmla="*/ 829 h 180868"/>
              <a:gd name="connsiteX1-311" fmla="*/ 10111 w 114029"/>
              <a:gd name="connsiteY1-312" fmla="*/ 180439 h 180868"/>
              <a:gd name="connsiteX2-313" fmla="*/ 113855 w 114029"/>
              <a:gd name="connsiteY2-314" fmla="*/ 180868 h 180868"/>
              <a:gd name="connsiteX3-315" fmla="*/ 113596 w 114029"/>
              <a:gd name="connsiteY3-316" fmla="*/ 115528 h 180868"/>
              <a:gd name="connsiteX4-317" fmla="*/ 7022 w 114029"/>
              <a:gd name="connsiteY4-318" fmla="*/ 829 h 180868"/>
              <a:gd name="connsiteX0-319" fmla="*/ 7022 w 114029"/>
              <a:gd name="connsiteY0-320" fmla="*/ 829 h 180868"/>
              <a:gd name="connsiteX1-321" fmla="*/ 10111 w 114029"/>
              <a:gd name="connsiteY1-322" fmla="*/ 180439 h 180868"/>
              <a:gd name="connsiteX2-323" fmla="*/ 113855 w 114029"/>
              <a:gd name="connsiteY2-324" fmla="*/ 180868 h 180868"/>
              <a:gd name="connsiteX3-325" fmla="*/ 113596 w 114029"/>
              <a:gd name="connsiteY3-326" fmla="*/ 115528 h 180868"/>
              <a:gd name="connsiteX4-327" fmla="*/ 7022 w 114029"/>
              <a:gd name="connsiteY4-328" fmla="*/ 829 h 180868"/>
              <a:gd name="connsiteX0-329" fmla="*/ 0 w 107007"/>
              <a:gd name="connsiteY0-330" fmla="*/ 829 h 180868"/>
              <a:gd name="connsiteX1-331" fmla="*/ 3089 w 107007"/>
              <a:gd name="connsiteY1-332" fmla="*/ 180439 h 180868"/>
              <a:gd name="connsiteX2-333" fmla="*/ 106833 w 107007"/>
              <a:gd name="connsiteY2-334" fmla="*/ 180868 h 180868"/>
              <a:gd name="connsiteX3-335" fmla="*/ 106574 w 107007"/>
              <a:gd name="connsiteY3-336" fmla="*/ 115528 h 180868"/>
              <a:gd name="connsiteX4-337" fmla="*/ 0 w 107007"/>
              <a:gd name="connsiteY4-338" fmla="*/ 829 h 180868"/>
              <a:gd name="connsiteX0-339" fmla="*/ 0 w 107007"/>
              <a:gd name="connsiteY0-340" fmla="*/ 1265 h 181304"/>
              <a:gd name="connsiteX1-341" fmla="*/ 3089 w 107007"/>
              <a:gd name="connsiteY1-342" fmla="*/ 180875 h 181304"/>
              <a:gd name="connsiteX2-343" fmla="*/ 106833 w 107007"/>
              <a:gd name="connsiteY2-344" fmla="*/ 181304 h 181304"/>
              <a:gd name="connsiteX3-345" fmla="*/ 106574 w 107007"/>
              <a:gd name="connsiteY3-346" fmla="*/ 115964 h 181304"/>
              <a:gd name="connsiteX4-347" fmla="*/ 0 w 107007"/>
              <a:gd name="connsiteY4-348" fmla="*/ 1265 h 181304"/>
              <a:gd name="connsiteX0-349" fmla="*/ 0 w 105378"/>
              <a:gd name="connsiteY0-350" fmla="*/ 1265 h 181304"/>
              <a:gd name="connsiteX1-351" fmla="*/ 1460 w 105378"/>
              <a:gd name="connsiteY1-352" fmla="*/ 180875 h 181304"/>
              <a:gd name="connsiteX2-353" fmla="*/ 105204 w 105378"/>
              <a:gd name="connsiteY2-354" fmla="*/ 181304 h 181304"/>
              <a:gd name="connsiteX3-355" fmla="*/ 104945 w 105378"/>
              <a:gd name="connsiteY3-356" fmla="*/ 115964 h 181304"/>
              <a:gd name="connsiteX4-357" fmla="*/ 0 w 105378"/>
              <a:gd name="connsiteY4-358" fmla="*/ 1265 h 181304"/>
              <a:gd name="connsiteX0-359" fmla="*/ 0 w 105378"/>
              <a:gd name="connsiteY0-360" fmla="*/ 1265 h 181304"/>
              <a:gd name="connsiteX1-361" fmla="*/ 781 w 105378"/>
              <a:gd name="connsiteY1-362" fmla="*/ 180875 h 181304"/>
              <a:gd name="connsiteX2-363" fmla="*/ 105204 w 105378"/>
              <a:gd name="connsiteY2-364" fmla="*/ 181304 h 181304"/>
              <a:gd name="connsiteX3-365" fmla="*/ 104945 w 105378"/>
              <a:gd name="connsiteY3-366" fmla="*/ 115964 h 181304"/>
              <a:gd name="connsiteX4-367" fmla="*/ 0 w 105378"/>
              <a:gd name="connsiteY4-368" fmla="*/ 1265 h 181304"/>
              <a:gd name="connsiteX0-369" fmla="*/ 0 w 105378"/>
              <a:gd name="connsiteY0-370" fmla="*/ 11648 h 191687"/>
              <a:gd name="connsiteX1-371" fmla="*/ 781 w 105378"/>
              <a:gd name="connsiteY1-372" fmla="*/ 191258 h 191687"/>
              <a:gd name="connsiteX2-373" fmla="*/ 105204 w 105378"/>
              <a:gd name="connsiteY2-374" fmla="*/ 191687 h 191687"/>
              <a:gd name="connsiteX3-375" fmla="*/ 104945 w 105378"/>
              <a:gd name="connsiteY3-376" fmla="*/ 126347 h 191687"/>
              <a:gd name="connsiteX4-377" fmla="*/ 34232 w 105378"/>
              <a:gd name="connsiteY4-378" fmla="*/ 29527 h 191687"/>
              <a:gd name="connsiteX5-379" fmla="*/ 0 w 105378"/>
              <a:gd name="connsiteY5-380" fmla="*/ 11648 h 191687"/>
              <a:gd name="connsiteX0-381" fmla="*/ 0 w 105378"/>
              <a:gd name="connsiteY0-382" fmla="*/ 14149 h 194188"/>
              <a:gd name="connsiteX1-383" fmla="*/ 781 w 105378"/>
              <a:gd name="connsiteY1-384" fmla="*/ 193759 h 194188"/>
              <a:gd name="connsiteX2-385" fmla="*/ 105204 w 105378"/>
              <a:gd name="connsiteY2-386" fmla="*/ 194188 h 194188"/>
              <a:gd name="connsiteX3-387" fmla="*/ 104945 w 105378"/>
              <a:gd name="connsiteY3-388" fmla="*/ 128848 h 194188"/>
              <a:gd name="connsiteX4-389" fmla="*/ 22693 w 105378"/>
              <a:gd name="connsiteY4-390" fmla="*/ 22797 h 194188"/>
              <a:gd name="connsiteX5-391" fmla="*/ 0 w 105378"/>
              <a:gd name="connsiteY5-392" fmla="*/ 14149 h 194188"/>
              <a:gd name="connsiteX0-393" fmla="*/ 0 w 105378"/>
              <a:gd name="connsiteY0-394" fmla="*/ 14149 h 194188"/>
              <a:gd name="connsiteX1-395" fmla="*/ 781 w 105378"/>
              <a:gd name="connsiteY1-396" fmla="*/ 193759 h 194188"/>
              <a:gd name="connsiteX2-397" fmla="*/ 105204 w 105378"/>
              <a:gd name="connsiteY2-398" fmla="*/ 194188 h 194188"/>
              <a:gd name="connsiteX3-399" fmla="*/ 104945 w 105378"/>
              <a:gd name="connsiteY3-400" fmla="*/ 128848 h 194188"/>
              <a:gd name="connsiteX4-401" fmla="*/ 22693 w 105378"/>
              <a:gd name="connsiteY4-402" fmla="*/ 22797 h 194188"/>
              <a:gd name="connsiteX5-403" fmla="*/ 0 w 105378"/>
              <a:gd name="connsiteY5-404" fmla="*/ 14149 h 194188"/>
              <a:gd name="connsiteX0-405" fmla="*/ 0 w 105378"/>
              <a:gd name="connsiteY0-406" fmla="*/ 14149 h 194188"/>
              <a:gd name="connsiteX1-407" fmla="*/ 781 w 105378"/>
              <a:gd name="connsiteY1-408" fmla="*/ 193759 h 194188"/>
              <a:gd name="connsiteX2-409" fmla="*/ 105204 w 105378"/>
              <a:gd name="connsiteY2-410" fmla="*/ 194188 h 194188"/>
              <a:gd name="connsiteX3-411" fmla="*/ 104945 w 105378"/>
              <a:gd name="connsiteY3-412" fmla="*/ 128848 h 194188"/>
              <a:gd name="connsiteX4-413" fmla="*/ 22693 w 105378"/>
              <a:gd name="connsiteY4-414" fmla="*/ 22797 h 194188"/>
              <a:gd name="connsiteX5-415" fmla="*/ 0 w 105378"/>
              <a:gd name="connsiteY5-416" fmla="*/ 14149 h 194188"/>
              <a:gd name="connsiteX0-417" fmla="*/ 0 w 105378"/>
              <a:gd name="connsiteY0-418" fmla="*/ 4584 h 184623"/>
              <a:gd name="connsiteX1-419" fmla="*/ 781 w 105378"/>
              <a:gd name="connsiteY1-420" fmla="*/ 184194 h 184623"/>
              <a:gd name="connsiteX2-421" fmla="*/ 105204 w 105378"/>
              <a:gd name="connsiteY2-422" fmla="*/ 184623 h 184623"/>
              <a:gd name="connsiteX3-423" fmla="*/ 104945 w 105378"/>
              <a:gd name="connsiteY3-424" fmla="*/ 119283 h 184623"/>
              <a:gd name="connsiteX4-425" fmla="*/ 22693 w 105378"/>
              <a:gd name="connsiteY4-426" fmla="*/ 13232 h 184623"/>
              <a:gd name="connsiteX5-427" fmla="*/ 0 w 105378"/>
              <a:gd name="connsiteY5-428" fmla="*/ 4584 h 184623"/>
              <a:gd name="connsiteX0-429" fmla="*/ 225 w 104653"/>
              <a:gd name="connsiteY0-430" fmla="*/ 4584 h 184623"/>
              <a:gd name="connsiteX1-431" fmla="*/ 56 w 104653"/>
              <a:gd name="connsiteY1-432" fmla="*/ 184194 h 184623"/>
              <a:gd name="connsiteX2-433" fmla="*/ 104479 w 104653"/>
              <a:gd name="connsiteY2-434" fmla="*/ 184623 h 184623"/>
              <a:gd name="connsiteX3-435" fmla="*/ 104220 w 104653"/>
              <a:gd name="connsiteY3-436" fmla="*/ 119283 h 184623"/>
              <a:gd name="connsiteX4-437" fmla="*/ 21968 w 104653"/>
              <a:gd name="connsiteY4-438" fmla="*/ 13232 h 184623"/>
              <a:gd name="connsiteX5-439" fmla="*/ 225 w 104653"/>
              <a:gd name="connsiteY5-440" fmla="*/ 4584 h 184623"/>
              <a:gd name="connsiteX0-441" fmla="*/ 293 w 104721"/>
              <a:gd name="connsiteY0-442" fmla="*/ 4584 h 184623"/>
              <a:gd name="connsiteX1-443" fmla="*/ 124 w 104721"/>
              <a:gd name="connsiteY1-444" fmla="*/ 184194 h 184623"/>
              <a:gd name="connsiteX2-445" fmla="*/ 104547 w 104721"/>
              <a:gd name="connsiteY2-446" fmla="*/ 184623 h 184623"/>
              <a:gd name="connsiteX3-447" fmla="*/ 104288 w 104721"/>
              <a:gd name="connsiteY3-448" fmla="*/ 119283 h 184623"/>
              <a:gd name="connsiteX4-449" fmla="*/ 22036 w 104721"/>
              <a:gd name="connsiteY4-450" fmla="*/ 13232 h 184623"/>
              <a:gd name="connsiteX5-451" fmla="*/ 293 w 104721"/>
              <a:gd name="connsiteY5-452" fmla="*/ 4584 h 184623"/>
              <a:gd name="connsiteX0-453" fmla="*/ 293 w 104721"/>
              <a:gd name="connsiteY0-454" fmla="*/ 4584 h 184623"/>
              <a:gd name="connsiteX1-455" fmla="*/ 124 w 104721"/>
              <a:gd name="connsiteY1-456" fmla="*/ 184194 h 184623"/>
              <a:gd name="connsiteX2-457" fmla="*/ 104547 w 104721"/>
              <a:gd name="connsiteY2-458" fmla="*/ 184623 h 184623"/>
              <a:gd name="connsiteX3-459" fmla="*/ 104288 w 104721"/>
              <a:gd name="connsiteY3-460" fmla="*/ 119283 h 184623"/>
              <a:gd name="connsiteX4-461" fmla="*/ 22036 w 104721"/>
              <a:gd name="connsiteY4-462" fmla="*/ 13232 h 184623"/>
              <a:gd name="connsiteX5-463" fmla="*/ 293 w 104721"/>
              <a:gd name="connsiteY5-464" fmla="*/ 4584 h 184623"/>
              <a:gd name="connsiteX0-465" fmla="*/ 293 w 104721"/>
              <a:gd name="connsiteY0-466" fmla="*/ 4026 h 184065"/>
              <a:gd name="connsiteX1-467" fmla="*/ 124 w 104721"/>
              <a:gd name="connsiteY1-468" fmla="*/ 183636 h 184065"/>
              <a:gd name="connsiteX2-469" fmla="*/ 104547 w 104721"/>
              <a:gd name="connsiteY2-470" fmla="*/ 184065 h 184065"/>
              <a:gd name="connsiteX3-471" fmla="*/ 104288 w 104721"/>
              <a:gd name="connsiteY3-472" fmla="*/ 118725 h 184065"/>
              <a:gd name="connsiteX4-473" fmla="*/ 22036 w 104721"/>
              <a:gd name="connsiteY4-474" fmla="*/ 12674 h 184065"/>
              <a:gd name="connsiteX5-475" fmla="*/ 293 w 104721"/>
              <a:gd name="connsiteY5-476" fmla="*/ 4026 h 184065"/>
              <a:gd name="connsiteX0-477" fmla="*/ 293 w 104721"/>
              <a:gd name="connsiteY0-478" fmla="*/ 2938 h 182977"/>
              <a:gd name="connsiteX1-479" fmla="*/ 124 w 104721"/>
              <a:gd name="connsiteY1-480" fmla="*/ 182548 h 182977"/>
              <a:gd name="connsiteX2-481" fmla="*/ 104547 w 104721"/>
              <a:gd name="connsiteY2-482" fmla="*/ 182977 h 182977"/>
              <a:gd name="connsiteX3-483" fmla="*/ 104288 w 104721"/>
              <a:gd name="connsiteY3-484" fmla="*/ 117637 h 182977"/>
              <a:gd name="connsiteX4-485" fmla="*/ 22036 w 104721"/>
              <a:gd name="connsiteY4-486" fmla="*/ 11586 h 182977"/>
              <a:gd name="connsiteX5-487" fmla="*/ 293 w 104721"/>
              <a:gd name="connsiteY5-488" fmla="*/ 2938 h 182977"/>
              <a:gd name="connsiteX0-489" fmla="*/ 293 w 104721"/>
              <a:gd name="connsiteY0-490" fmla="*/ 2467 h 182506"/>
              <a:gd name="connsiteX1-491" fmla="*/ 124 w 104721"/>
              <a:gd name="connsiteY1-492" fmla="*/ 182077 h 182506"/>
              <a:gd name="connsiteX2-493" fmla="*/ 104547 w 104721"/>
              <a:gd name="connsiteY2-494" fmla="*/ 182506 h 182506"/>
              <a:gd name="connsiteX3-495" fmla="*/ 104288 w 104721"/>
              <a:gd name="connsiteY3-496" fmla="*/ 117166 h 182506"/>
              <a:gd name="connsiteX4-497" fmla="*/ 22036 w 104721"/>
              <a:gd name="connsiteY4-498" fmla="*/ 11115 h 182506"/>
              <a:gd name="connsiteX5-499" fmla="*/ 293 w 104721"/>
              <a:gd name="connsiteY5-500" fmla="*/ 2467 h 182506"/>
              <a:gd name="connsiteX0-501" fmla="*/ 293 w 104721"/>
              <a:gd name="connsiteY0-502" fmla="*/ 3137 h 183176"/>
              <a:gd name="connsiteX1-503" fmla="*/ 124 w 104721"/>
              <a:gd name="connsiteY1-504" fmla="*/ 182747 h 183176"/>
              <a:gd name="connsiteX2-505" fmla="*/ 104547 w 104721"/>
              <a:gd name="connsiteY2-506" fmla="*/ 183176 h 183176"/>
              <a:gd name="connsiteX3-507" fmla="*/ 104288 w 104721"/>
              <a:gd name="connsiteY3-508" fmla="*/ 117836 h 183176"/>
              <a:gd name="connsiteX4-509" fmla="*/ 22036 w 104721"/>
              <a:gd name="connsiteY4-510" fmla="*/ 11785 h 183176"/>
              <a:gd name="connsiteX5-511" fmla="*/ 293 w 104721"/>
              <a:gd name="connsiteY5-512" fmla="*/ 3137 h 183176"/>
              <a:gd name="connsiteX0-513" fmla="*/ 293 w 104721"/>
              <a:gd name="connsiteY0-514" fmla="*/ 3137 h 183176"/>
              <a:gd name="connsiteX1-515" fmla="*/ 124 w 104721"/>
              <a:gd name="connsiteY1-516" fmla="*/ 182747 h 183176"/>
              <a:gd name="connsiteX2-517" fmla="*/ 104547 w 104721"/>
              <a:gd name="connsiteY2-518" fmla="*/ 183176 h 183176"/>
              <a:gd name="connsiteX3-519" fmla="*/ 104288 w 104721"/>
              <a:gd name="connsiteY3-520" fmla="*/ 117836 h 183176"/>
              <a:gd name="connsiteX4-521" fmla="*/ 22036 w 104721"/>
              <a:gd name="connsiteY4-522" fmla="*/ 11785 h 183176"/>
              <a:gd name="connsiteX5-523" fmla="*/ 293 w 104721"/>
              <a:gd name="connsiteY5-524" fmla="*/ 3137 h 183176"/>
              <a:gd name="connsiteX0-525" fmla="*/ 293 w 104721"/>
              <a:gd name="connsiteY0-526" fmla="*/ 2143 h 182182"/>
              <a:gd name="connsiteX1-527" fmla="*/ 124 w 104721"/>
              <a:gd name="connsiteY1-528" fmla="*/ 181753 h 182182"/>
              <a:gd name="connsiteX2-529" fmla="*/ 104547 w 104721"/>
              <a:gd name="connsiteY2-530" fmla="*/ 182182 h 182182"/>
              <a:gd name="connsiteX3-531" fmla="*/ 104288 w 104721"/>
              <a:gd name="connsiteY3-532" fmla="*/ 116842 h 182182"/>
              <a:gd name="connsiteX4-533" fmla="*/ 22036 w 104721"/>
              <a:gd name="connsiteY4-534" fmla="*/ 10791 h 182182"/>
              <a:gd name="connsiteX5-535" fmla="*/ 293 w 104721"/>
              <a:gd name="connsiteY5-536" fmla="*/ 2143 h 182182"/>
              <a:gd name="connsiteX0-537" fmla="*/ 293 w 104721"/>
              <a:gd name="connsiteY0-538" fmla="*/ 3229 h 183268"/>
              <a:gd name="connsiteX1-539" fmla="*/ 124 w 104721"/>
              <a:gd name="connsiteY1-540" fmla="*/ 182839 h 183268"/>
              <a:gd name="connsiteX2-541" fmla="*/ 104547 w 104721"/>
              <a:gd name="connsiteY2-542" fmla="*/ 183268 h 183268"/>
              <a:gd name="connsiteX3-543" fmla="*/ 104288 w 104721"/>
              <a:gd name="connsiteY3-544" fmla="*/ 117928 h 183268"/>
              <a:gd name="connsiteX4-545" fmla="*/ 22036 w 104721"/>
              <a:gd name="connsiteY4-546" fmla="*/ 11877 h 183268"/>
              <a:gd name="connsiteX5-547" fmla="*/ 293 w 104721"/>
              <a:gd name="connsiteY5-548" fmla="*/ 3229 h 183268"/>
              <a:gd name="connsiteX0-549" fmla="*/ 293 w 104721"/>
              <a:gd name="connsiteY0-550" fmla="*/ 2799 h 182838"/>
              <a:gd name="connsiteX1-551" fmla="*/ 124 w 104721"/>
              <a:gd name="connsiteY1-552" fmla="*/ 182409 h 182838"/>
              <a:gd name="connsiteX2-553" fmla="*/ 104547 w 104721"/>
              <a:gd name="connsiteY2-554" fmla="*/ 182838 h 182838"/>
              <a:gd name="connsiteX3-555" fmla="*/ 104288 w 104721"/>
              <a:gd name="connsiteY3-556" fmla="*/ 117498 h 182838"/>
              <a:gd name="connsiteX4-557" fmla="*/ 22036 w 104721"/>
              <a:gd name="connsiteY4-558" fmla="*/ 11447 h 182838"/>
              <a:gd name="connsiteX5-559" fmla="*/ 293 w 104721"/>
              <a:gd name="connsiteY5-560" fmla="*/ 2799 h 182838"/>
              <a:gd name="connsiteX0-561" fmla="*/ 293 w 104628"/>
              <a:gd name="connsiteY0-562" fmla="*/ 2266 h 182305"/>
              <a:gd name="connsiteX1-563" fmla="*/ 124 w 104628"/>
              <a:gd name="connsiteY1-564" fmla="*/ 181876 h 182305"/>
              <a:gd name="connsiteX2-565" fmla="*/ 104547 w 104628"/>
              <a:gd name="connsiteY2-566" fmla="*/ 182305 h 182305"/>
              <a:gd name="connsiteX3-567" fmla="*/ 103805 w 104628"/>
              <a:gd name="connsiteY3-568" fmla="*/ 84655 h 182305"/>
              <a:gd name="connsiteX4-569" fmla="*/ 22036 w 104628"/>
              <a:gd name="connsiteY4-570" fmla="*/ 10914 h 182305"/>
              <a:gd name="connsiteX5-571" fmla="*/ 293 w 104628"/>
              <a:gd name="connsiteY5-572" fmla="*/ 2266 h 182305"/>
              <a:gd name="connsiteX0-573" fmla="*/ 293 w 104628"/>
              <a:gd name="connsiteY0-574" fmla="*/ 2266 h 182305"/>
              <a:gd name="connsiteX1-575" fmla="*/ 124 w 104628"/>
              <a:gd name="connsiteY1-576" fmla="*/ 181876 h 182305"/>
              <a:gd name="connsiteX2-577" fmla="*/ 104547 w 104628"/>
              <a:gd name="connsiteY2-578" fmla="*/ 182305 h 182305"/>
              <a:gd name="connsiteX3-579" fmla="*/ 103805 w 104628"/>
              <a:gd name="connsiteY3-580" fmla="*/ 84655 h 182305"/>
              <a:gd name="connsiteX4-581" fmla="*/ 22036 w 104628"/>
              <a:gd name="connsiteY4-582" fmla="*/ 10914 h 182305"/>
              <a:gd name="connsiteX5-583" fmla="*/ 293 w 104628"/>
              <a:gd name="connsiteY5-584" fmla="*/ 2266 h 182305"/>
              <a:gd name="connsiteX0-585" fmla="*/ 293 w 104628"/>
              <a:gd name="connsiteY0-586" fmla="*/ 5459 h 185498"/>
              <a:gd name="connsiteX1-587" fmla="*/ 124 w 104628"/>
              <a:gd name="connsiteY1-588" fmla="*/ 185069 h 185498"/>
              <a:gd name="connsiteX2-589" fmla="*/ 104547 w 104628"/>
              <a:gd name="connsiteY2-590" fmla="*/ 185498 h 185498"/>
              <a:gd name="connsiteX3-591" fmla="*/ 103805 w 104628"/>
              <a:gd name="connsiteY3-592" fmla="*/ 87848 h 185498"/>
              <a:gd name="connsiteX4-593" fmla="*/ 21070 w 104628"/>
              <a:gd name="connsiteY4-594" fmla="*/ 7595 h 185498"/>
              <a:gd name="connsiteX5-595" fmla="*/ 293 w 104628"/>
              <a:gd name="connsiteY5-596" fmla="*/ 5459 h 185498"/>
              <a:gd name="connsiteX0-597" fmla="*/ 293 w 104628"/>
              <a:gd name="connsiteY0-598" fmla="*/ 6016 h 186055"/>
              <a:gd name="connsiteX1-599" fmla="*/ 124 w 104628"/>
              <a:gd name="connsiteY1-600" fmla="*/ 185626 h 186055"/>
              <a:gd name="connsiteX2-601" fmla="*/ 104547 w 104628"/>
              <a:gd name="connsiteY2-602" fmla="*/ 186055 h 186055"/>
              <a:gd name="connsiteX3-603" fmla="*/ 103805 w 104628"/>
              <a:gd name="connsiteY3-604" fmla="*/ 88405 h 186055"/>
              <a:gd name="connsiteX4-605" fmla="*/ 21070 w 104628"/>
              <a:gd name="connsiteY4-606" fmla="*/ 8152 h 186055"/>
              <a:gd name="connsiteX5-607" fmla="*/ 293 w 104628"/>
              <a:gd name="connsiteY5-608" fmla="*/ 6016 h 186055"/>
              <a:gd name="connsiteX0-609" fmla="*/ 739 w 105074"/>
              <a:gd name="connsiteY0-610" fmla="*/ 6016 h 186055"/>
              <a:gd name="connsiteX1-611" fmla="*/ 87 w 105074"/>
              <a:gd name="connsiteY1-612" fmla="*/ 185626 h 186055"/>
              <a:gd name="connsiteX2-613" fmla="*/ 104993 w 105074"/>
              <a:gd name="connsiteY2-614" fmla="*/ 186055 h 186055"/>
              <a:gd name="connsiteX3-615" fmla="*/ 104251 w 105074"/>
              <a:gd name="connsiteY3-616" fmla="*/ 88405 h 186055"/>
              <a:gd name="connsiteX4-617" fmla="*/ 21516 w 105074"/>
              <a:gd name="connsiteY4-618" fmla="*/ 8152 h 186055"/>
              <a:gd name="connsiteX5-619" fmla="*/ 739 w 105074"/>
              <a:gd name="connsiteY5-620" fmla="*/ 6016 h 186055"/>
              <a:gd name="connsiteX0-621" fmla="*/ 439 w 105096"/>
              <a:gd name="connsiteY0-622" fmla="*/ 7565 h 184098"/>
              <a:gd name="connsiteX1-623" fmla="*/ 109 w 105096"/>
              <a:gd name="connsiteY1-624" fmla="*/ 183669 h 184098"/>
              <a:gd name="connsiteX2-625" fmla="*/ 105015 w 105096"/>
              <a:gd name="connsiteY2-626" fmla="*/ 184098 h 184098"/>
              <a:gd name="connsiteX3-627" fmla="*/ 104273 w 105096"/>
              <a:gd name="connsiteY3-628" fmla="*/ 86448 h 184098"/>
              <a:gd name="connsiteX4-629" fmla="*/ 21538 w 105096"/>
              <a:gd name="connsiteY4-630" fmla="*/ 6195 h 184098"/>
              <a:gd name="connsiteX5-631" fmla="*/ 439 w 105096"/>
              <a:gd name="connsiteY5-632" fmla="*/ 7565 h 184098"/>
              <a:gd name="connsiteX0-633" fmla="*/ 439 w 105096"/>
              <a:gd name="connsiteY0-634" fmla="*/ 7819 h 184352"/>
              <a:gd name="connsiteX1-635" fmla="*/ 109 w 105096"/>
              <a:gd name="connsiteY1-636" fmla="*/ 183923 h 184352"/>
              <a:gd name="connsiteX2-637" fmla="*/ 105015 w 105096"/>
              <a:gd name="connsiteY2-638" fmla="*/ 184352 h 184352"/>
              <a:gd name="connsiteX3-639" fmla="*/ 104273 w 105096"/>
              <a:gd name="connsiteY3-640" fmla="*/ 86702 h 184352"/>
              <a:gd name="connsiteX4-641" fmla="*/ 21538 w 105096"/>
              <a:gd name="connsiteY4-642" fmla="*/ 6449 h 184352"/>
              <a:gd name="connsiteX5-643" fmla="*/ 439 w 105096"/>
              <a:gd name="connsiteY5-644" fmla="*/ 7819 h 184352"/>
              <a:gd name="connsiteX0-645" fmla="*/ 458 w 105115"/>
              <a:gd name="connsiteY0-646" fmla="*/ 13143 h 189676"/>
              <a:gd name="connsiteX1-647" fmla="*/ 128 w 105115"/>
              <a:gd name="connsiteY1-648" fmla="*/ 189247 h 189676"/>
              <a:gd name="connsiteX2-649" fmla="*/ 105034 w 105115"/>
              <a:gd name="connsiteY2-650" fmla="*/ 189676 h 189676"/>
              <a:gd name="connsiteX3-651" fmla="*/ 104292 w 105115"/>
              <a:gd name="connsiteY3-652" fmla="*/ 92026 h 189676"/>
              <a:gd name="connsiteX4-653" fmla="*/ 21557 w 105115"/>
              <a:gd name="connsiteY4-654" fmla="*/ 11773 h 189676"/>
              <a:gd name="connsiteX5-655" fmla="*/ 458 w 105115"/>
              <a:gd name="connsiteY5-656" fmla="*/ 13143 h 189676"/>
              <a:gd name="connsiteX0-657" fmla="*/ 319 w 105137"/>
              <a:gd name="connsiteY0-658" fmla="*/ 16802 h 185571"/>
              <a:gd name="connsiteX1-659" fmla="*/ 150 w 105137"/>
              <a:gd name="connsiteY1-660" fmla="*/ 185142 h 185571"/>
              <a:gd name="connsiteX2-661" fmla="*/ 105056 w 105137"/>
              <a:gd name="connsiteY2-662" fmla="*/ 185571 h 185571"/>
              <a:gd name="connsiteX3-663" fmla="*/ 104314 w 105137"/>
              <a:gd name="connsiteY3-664" fmla="*/ 87921 h 185571"/>
              <a:gd name="connsiteX4-665" fmla="*/ 21579 w 105137"/>
              <a:gd name="connsiteY4-666" fmla="*/ 7668 h 185571"/>
              <a:gd name="connsiteX5-667" fmla="*/ 319 w 105137"/>
              <a:gd name="connsiteY5-668" fmla="*/ 16802 h 185571"/>
              <a:gd name="connsiteX0-669" fmla="*/ 319 w 105137"/>
              <a:gd name="connsiteY0-670" fmla="*/ 16802 h 185571"/>
              <a:gd name="connsiteX1-671" fmla="*/ 150 w 105137"/>
              <a:gd name="connsiteY1-672" fmla="*/ 185142 h 185571"/>
              <a:gd name="connsiteX2-673" fmla="*/ 105056 w 105137"/>
              <a:gd name="connsiteY2-674" fmla="*/ 185571 h 185571"/>
              <a:gd name="connsiteX3-675" fmla="*/ 104314 w 105137"/>
              <a:gd name="connsiteY3-676" fmla="*/ 87921 h 185571"/>
              <a:gd name="connsiteX4-677" fmla="*/ 21579 w 105137"/>
              <a:gd name="connsiteY4-678" fmla="*/ 7668 h 185571"/>
              <a:gd name="connsiteX5-679" fmla="*/ 319 w 105137"/>
              <a:gd name="connsiteY5-680" fmla="*/ 16802 h 185571"/>
              <a:gd name="connsiteX0-681" fmla="*/ 319 w 105137"/>
              <a:gd name="connsiteY0-682" fmla="*/ 15434 h 184203"/>
              <a:gd name="connsiteX1-683" fmla="*/ 150 w 105137"/>
              <a:gd name="connsiteY1-684" fmla="*/ 183774 h 184203"/>
              <a:gd name="connsiteX2-685" fmla="*/ 105056 w 105137"/>
              <a:gd name="connsiteY2-686" fmla="*/ 184203 h 184203"/>
              <a:gd name="connsiteX3-687" fmla="*/ 104314 w 105137"/>
              <a:gd name="connsiteY3-688" fmla="*/ 86553 h 184203"/>
              <a:gd name="connsiteX4-689" fmla="*/ 21579 w 105137"/>
              <a:gd name="connsiteY4-690" fmla="*/ 6300 h 184203"/>
              <a:gd name="connsiteX5-691" fmla="*/ 319 w 105137"/>
              <a:gd name="connsiteY5-692" fmla="*/ 15434 h 184203"/>
              <a:gd name="connsiteX0-693" fmla="*/ 49 w 105229"/>
              <a:gd name="connsiteY0-694" fmla="*/ 16801 h 185570"/>
              <a:gd name="connsiteX1-695" fmla="*/ 242 w 105229"/>
              <a:gd name="connsiteY1-696" fmla="*/ 185141 h 185570"/>
              <a:gd name="connsiteX2-697" fmla="*/ 105148 w 105229"/>
              <a:gd name="connsiteY2-698" fmla="*/ 185570 h 185570"/>
              <a:gd name="connsiteX3-699" fmla="*/ 104406 w 105229"/>
              <a:gd name="connsiteY3-700" fmla="*/ 87920 h 185570"/>
              <a:gd name="connsiteX4-701" fmla="*/ 21671 w 105229"/>
              <a:gd name="connsiteY4-702" fmla="*/ 7667 h 185570"/>
              <a:gd name="connsiteX5-703" fmla="*/ 49 w 105229"/>
              <a:gd name="connsiteY5-704" fmla="*/ 16801 h 185570"/>
              <a:gd name="connsiteX0-705" fmla="*/ 85 w 105265"/>
              <a:gd name="connsiteY0-706" fmla="*/ 17211 h 185980"/>
              <a:gd name="connsiteX1-707" fmla="*/ 278 w 105265"/>
              <a:gd name="connsiteY1-708" fmla="*/ 185551 h 185980"/>
              <a:gd name="connsiteX2-709" fmla="*/ 105184 w 105265"/>
              <a:gd name="connsiteY2-710" fmla="*/ 185980 h 185980"/>
              <a:gd name="connsiteX3-711" fmla="*/ 104442 w 105265"/>
              <a:gd name="connsiteY3-712" fmla="*/ 88330 h 185980"/>
              <a:gd name="connsiteX4-713" fmla="*/ 21707 w 105265"/>
              <a:gd name="connsiteY4-714" fmla="*/ 8077 h 185980"/>
              <a:gd name="connsiteX5-715" fmla="*/ 85 w 105265"/>
              <a:gd name="connsiteY5-716" fmla="*/ 17211 h 185980"/>
              <a:gd name="connsiteX0-717" fmla="*/ 85 w 105265"/>
              <a:gd name="connsiteY0-718" fmla="*/ 17892 h 186661"/>
              <a:gd name="connsiteX1-719" fmla="*/ 278 w 105265"/>
              <a:gd name="connsiteY1-720" fmla="*/ 186232 h 186661"/>
              <a:gd name="connsiteX2-721" fmla="*/ 105184 w 105265"/>
              <a:gd name="connsiteY2-722" fmla="*/ 186661 h 186661"/>
              <a:gd name="connsiteX3-723" fmla="*/ 104442 w 105265"/>
              <a:gd name="connsiteY3-724" fmla="*/ 89011 h 186661"/>
              <a:gd name="connsiteX4-725" fmla="*/ 21707 w 105265"/>
              <a:gd name="connsiteY4-726" fmla="*/ 8758 h 186661"/>
              <a:gd name="connsiteX5-727" fmla="*/ 85 w 105265"/>
              <a:gd name="connsiteY5-728" fmla="*/ 17892 h 186661"/>
              <a:gd name="connsiteX0-729" fmla="*/ 85 w 105265"/>
              <a:gd name="connsiteY0-730" fmla="*/ 18360 h 187129"/>
              <a:gd name="connsiteX1-731" fmla="*/ 278 w 105265"/>
              <a:gd name="connsiteY1-732" fmla="*/ 186700 h 187129"/>
              <a:gd name="connsiteX2-733" fmla="*/ 105184 w 105265"/>
              <a:gd name="connsiteY2-734" fmla="*/ 187129 h 187129"/>
              <a:gd name="connsiteX3-735" fmla="*/ 104442 w 105265"/>
              <a:gd name="connsiteY3-736" fmla="*/ 89479 h 187129"/>
              <a:gd name="connsiteX4-737" fmla="*/ 21707 w 105265"/>
              <a:gd name="connsiteY4-738" fmla="*/ 9226 h 187129"/>
              <a:gd name="connsiteX5-739" fmla="*/ 85 w 105265"/>
              <a:gd name="connsiteY5-740" fmla="*/ 18360 h 187129"/>
              <a:gd name="connsiteX0-741" fmla="*/ 85 w 105265"/>
              <a:gd name="connsiteY0-742" fmla="*/ 16549 h 185318"/>
              <a:gd name="connsiteX1-743" fmla="*/ 278 w 105265"/>
              <a:gd name="connsiteY1-744" fmla="*/ 184889 h 185318"/>
              <a:gd name="connsiteX2-745" fmla="*/ 105184 w 105265"/>
              <a:gd name="connsiteY2-746" fmla="*/ 185318 h 185318"/>
              <a:gd name="connsiteX3-747" fmla="*/ 104442 w 105265"/>
              <a:gd name="connsiteY3-748" fmla="*/ 87668 h 185318"/>
              <a:gd name="connsiteX4-749" fmla="*/ 21707 w 105265"/>
              <a:gd name="connsiteY4-750" fmla="*/ 7415 h 185318"/>
              <a:gd name="connsiteX5-751" fmla="*/ 85 w 105265"/>
              <a:gd name="connsiteY5-752" fmla="*/ 16549 h 185318"/>
              <a:gd name="connsiteX0-753" fmla="*/ 85 w 106030"/>
              <a:gd name="connsiteY0-754" fmla="*/ 16549 h 184889"/>
              <a:gd name="connsiteX1-755" fmla="*/ 278 w 106030"/>
              <a:gd name="connsiteY1-756" fmla="*/ 184889 h 184889"/>
              <a:gd name="connsiteX2-757" fmla="*/ 105989 w 106030"/>
              <a:gd name="connsiteY2-758" fmla="*/ 177832 h 184889"/>
              <a:gd name="connsiteX3-759" fmla="*/ 104442 w 106030"/>
              <a:gd name="connsiteY3-760" fmla="*/ 87668 h 184889"/>
              <a:gd name="connsiteX4-761" fmla="*/ 21707 w 106030"/>
              <a:gd name="connsiteY4-762" fmla="*/ 7415 h 184889"/>
              <a:gd name="connsiteX5-763" fmla="*/ 85 w 106030"/>
              <a:gd name="connsiteY5-764" fmla="*/ 16549 h 184889"/>
              <a:gd name="connsiteX0-765" fmla="*/ 85 w 104442"/>
              <a:gd name="connsiteY0-766" fmla="*/ 16549 h 184889"/>
              <a:gd name="connsiteX1-767" fmla="*/ 278 w 104442"/>
              <a:gd name="connsiteY1-768" fmla="*/ 184889 h 184889"/>
              <a:gd name="connsiteX2-769" fmla="*/ 104442 w 104442"/>
              <a:gd name="connsiteY2-770" fmla="*/ 87668 h 184889"/>
              <a:gd name="connsiteX3-771" fmla="*/ 21707 w 104442"/>
              <a:gd name="connsiteY3-772" fmla="*/ 7415 h 184889"/>
              <a:gd name="connsiteX4-773" fmla="*/ 85 w 104442"/>
              <a:gd name="connsiteY4-774" fmla="*/ 16549 h 184889"/>
              <a:gd name="connsiteX0-775" fmla="*/ 967 w 105324"/>
              <a:gd name="connsiteY0-776" fmla="*/ 14652 h 94168"/>
              <a:gd name="connsiteX1-777" fmla="*/ 3737 w 105324"/>
              <a:gd name="connsiteY1-778" fmla="*/ 94168 h 94168"/>
              <a:gd name="connsiteX2-779" fmla="*/ 105324 w 105324"/>
              <a:gd name="connsiteY2-780" fmla="*/ 85771 h 94168"/>
              <a:gd name="connsiteX3-781" fmla="*/ 22589 w 105324"/>
              <a:gd name="connsiteY3-782" fmla="*/ 5518 h 94168"/>
              <a:gd name="connsiteX4-783" fmla="*/ 967 w 105324"/>
              <a:gd name="connsiteY4-784" fmla="*/ 14652 h 94168"/>
              <a:gd name="connsiteX0-785" fmla="*/ 967 w 139472"/>
              <a:gd name="connsiteY0-786" fmla="*/ 16071 h 96902"/>
              <a:gd name="connsiteX1-787" fmla="*/ 3737 w 139472"/>
              <a:gd name="connsiteY1-788" fmla="*/ 95587 h 96902"/>
              <a:gd name="connsiteX2-789" fmla="*/ 139472 w 139472"/>
              <a:gd name="connsiteY2-790" fmla="*/ 96902 h 96902"/>
              <a:gd name="connsiteX3-791" fmla="*/ 22589 w 139472"/>
              <a:gd name="connsiteY3-792" fmla="*/ 6937 h 96902"/>
              <a:gd name="connsiteX4-793" fmla="*/ 967 w 139472"/>
              <a:gd name="connsiteY4-794" fmla="*/ 16071 h 96902"/>
              <a:gd name="connsiteX0-795" fmla="*/ 967 w 139472"/>
              <a:gd name="connsiteY0-796" fmla="*/ 16071 h 96902"/>
              <a:gd name="connsiteX1-797" fmla="*/ 3737 w 139472"/>
              <a:gd name="connsiteY1-798" fmla="*/ 95587 h 96902"/>
              <a:gd name="connsiteX2-799" fmla="*/ 139472 w 139472"/>
              <a:gd name="connsiteY2-800" fmla="*/ 96902 h 96902"/>
              <a:gd name="connsiteX3-801" fmla="*/ 22589 w 139472"/>
              <a:gd name="connsiteY3-802" fmla="*/ 6937 h 96902"/>
              <a:gd name="connsiteX4-803" fmla="*/ 967 w 139472"/>
              <a:gd name="connsiteY4-804" fmla="*/ 16071 h 96902"/>
              <a:gd name="connsiteX0-805" fmla="*/ 1750 w 140255"/>
              <a:gd name="connsiteY0-806" fmla="*/ 15980 h 96811"/>
              <a:gd name="connsiteX1-807" fmla="*/ 1621 w 140255"/>
              <a:gd name="connsiteY1-808" fmla="*/ 93270 h 96811"/>
              <a:gd name="connsiteX2-809" fmla="*/ 140255 w 140255"/>
              <a:gd name="connsiteY2-810" fmla="*/ 96811 h 96811"/>
              <a:gd name="connsiteX3-811" fmla="*/ 23372 w 140255"/>
              <a:gd name="connsiteY3-812" fmla="*/ 6846 h 96811"/>
              <a:gd name="connsiteX4-813" fmla="*/ 1750 w 140255"/>
              <a:gd name="connsiteY4-814" fmla="*/ 15980 h 96811"/>
              <a:gd name="connsiteX0-815" fmla="*/ 1750 w 136067"/>
              <a:gd name="connsiteY0-816" fmla="*/ 15711 h 93001"/>
              <a:gd name="connsiteX1-817" fmla="*/ 1621 w 136067"/>
              <a:gd name="connsiteY1-818" fmla="*/ 93001 h 93001"/>
              <a:gd name="connsiteX2-819" fmla="*/ 136067 w 136067"/>
              <a:gd name="connsiteY2-820" fmla="*/ 92900 h 93001"/>
              <a:gd name="connsiteX3-821" fmla="*/ 23372 w 136067"/>
              <a:gd name="connsiteY3-822" fmla="*/ 6577 h 93001"/>
              <a:gd name="connsiteX4-823" fmla="*/ 1750 w 136067"/>
              <a:gd name="connsiteY4-824" fmla="*/ 15711 h 93001"/>
              <a:gd name="connsiteX0-825" fmla="*/ 1966 w 135639"/>
              <a:gd name="connsiteY0-826" fmla="*/ 15203 h 93302"/>
              <a:gd name="connsiteX1-827" fmla="*/ 1193 w 135639"/>
              <a:gd name="connsiteY1-828" fmla="*/ 93302 h 93302"/>
              <a:gd name="connsiteX2-829" fmla="*/ 135639 w 135639"/>
              <a:gd name="connsiteY2-830" fmla="*/ 93201 h 93302"/>
              <a:gd name="connsiteX3-831" fmla="*/ 22944 w 135639"/>
              <a:gd name="connsiteY3-832" fmla="*/ 6878 h 93302"/>
              <a:gd name="connsiteX4-833" fmla="*/ 1966 w 135639"/>
              <a:gd name="connsiteY4-834" fmla="*/ 15203 h 93302"/>
              <a:gd name="connsiteX0-835" fmla="*/ 967 w 134640"/>
              <a:gd name="connsiteY0-836" fmla="*/ 15313 h 93412"/>
              <a:gd name="connsiteX1-837" fmla="*/ 194 w 134640"/>
              <a:gd name="connsiteY1-838" fmla="*/ 93412 h 93412"/>
              <a:gd name="connsiteX2-839" fmla="*/ 134640 w 134640"/>
              <a:gd name="connsiteY2-840" fmla="*/ 93311 h 93412"/>
              <a:gd name="connsiteX3-841" fmla="*/ 21945 w 134640"/>
              <a:gd name="connsiteY3-842" fmla="*/ 6988 h 93412"/>
              <a:gd name="connsiteX4-843" fmla="*/ 967 w 134640"/>
              <a:gd name="connsiteY4-844" fmla="*/ 15313 h 93412"/>
              <a:gd name="connsiteX0-845" fmla="*/ 940 w 134613"/>
              <a:gd name="connsiteY0-846" fmla="*/ 15315 h 93414"/>
              <a:gd name="connsiteX1-847" fmla="*/ 167 w 134613"/>
              <a:gd name="connsiteY1-848" fmla="*/ 93414 h 93414"/>
              <a:gd name="connsiteX2-849" fmla="*/ 134613 w 134613"/>
              <a:gd name="connsiteY2-850" fmla="*/ 93313 h 93414"/>
              <a:gd name="connsiteX3-851" fmla="*/ 21918 w 134613"/>
              <a:gd name="connsiteY3-852" fmla="*/ 6990 h 93414"/>
              <a:gd name="connsiteX4-853" fmla="*/ 940 w 134613"/>
              <a:gd name="connsiteY4-854" fmla="*/ 15315 h 93414"/>
              <a:gd name="connsiteX0-855" fmla="*/ 588 w 134744"/>
              <a:gd name="connsiteY0-856" fmla="*/ 15315 h 93414"/>
              <a:gd name="connsiteX1-857" fmla="*/ 298 w 134744"/>
              <a:gd name="connsiteY1-858" fmla="*/ 93414 h 93414"/>
              <a:gd name="connsiteX2-859" fmla="*/ 134744 w 134744"/>
              <a:gd name="connsiteY2-860" fmla="*/ 93313 h 93414"/>
              <a:gd name="connsiteX3-861" fmla="*/ 22049 w 134744"/>
              <a:gd name="connsiteY3-862" fmla="*/ 6990 h 93414"/>
              <a:gd name="connsiteX4-863" fmla="*/ 588 w 134744"/>
              <a:gd name="connsiteY4-864" fmla="*/ 15315 h 93414"/>
              <a:gd name="connsiteX0-865" fmla="*/ 446 w 134602"/>
              <a:gd name="connsiteY0-866" fmla="*/ 14255 h 92354"/>
              <a:gd name="connsiteX1-867" fmla="*/ 156 w 134602"/>
              <a:gd name="connsiteY1-868" fmla="*/ 92354 h 92354"/>
              <a:gd name="connsiteX2-869" fmla="*/ 134602 w 134602"/>
              <a:gd name="connsiteY2-870" fmla="*/ 92253 h 92354"/>
              <a:gd name="connsiteX3-871" fmla="*/ 21907 w 134602"/>
              <a:gd name="connsiteY3-872" fmla="*/ 5930 h 92354"/>
              <a:gd name="connsiteX4-873" fmla="*/ 446 w 134602"/>
              <a:gd name="connsiteY4-874" fmla="*/ 14255 h 92354"/>
              <a:gd name="connsiteX0-875" fmla="*/ 1459 w 135615"/>
              <a:gd name="connsiteY0-876" fmla="*/ 17034 h 95133"/>
              <a:gd name="connsiteX1-877" fmla="*/ 1169 w 135615"/>
              <a:gd name="connsiteY1-878" fmla="*/ 95133 h 95133"/>
              <a:gd name="connsiteX2-879" fmla="*/ 135615 w 135615"/>
              <a:gd name="connsiteY2-880" fmla="*/ 95032 h 95133"/>
              <a:gd name="connsiteX3-881" fmla="*/ 18249 w 135615"/>
              <a:gd name="connsiteY3-882" fmla="*/ 6281 h 95133"/>
              <a:gd name="connsiteX4-883" fmla="*/ 1459 w 135615"/>
              <a:gd name="connsiteY4-884" fmla="*/ 17034 h 95133"/>
              <a:gd name="connsiteX0-885" fmla="*/ 1459 w 135615"/>
              <a:gd name="connsiteY0-886" fmla="*/ 17837 h 95936"/>
              <a:gd name="connsiteX1-887" fmla="*/ 1169 w 135615"/>
              <a:gd name="connsiteY1-888" fmla="*/ 95936 h 95936"/>
              <a:gd name="connsiteX2-889" fmla="*/ 135615 w 135615"/>
              <a:gd name="connsiteY2-890" fmla="*/ 95835 h 95936"/>
              <a:gd name="connsiteX3-891" fmla="*/ 18249 w 135615"/>
              <a:gd name="connsiteY3-892" fmla="*/ 7084 h 95936"/>
              <a:gd name="connsiteX4-893" fmla="*/ 1459 w 135615"/>
              <a:gd name="connsiteY4-894" fmla="*/ 17837 h 95936"/>
              <a:gd name="connsiteX0-895" fmla="*/ 1459 w 135615"/>
              <a:gd name="connsiteY0-896" fmla="*/ 13882 h 91981"/>
              <a:gd name="connsiteX1-897" fmla="*/ 1169 w 135615"/>
              <a:gd name="connsiteY1-898" fmla="*/ 91981 h 91981"/>
              <a:gd name="connsiteX2-899" fmla="*/ 135615 w 135615"/>
              <a:gd name="connsiteY2-900" fmla="*/ 91880 h 91981"/>
              <a:gd name="connsiteX3-901" fmla="*/ 18249 w 135615"/>
              <a:gd name="connsiteY3-902" fmla="*/ 3129 h 91981"/>
              <a:gd name="connsiteX4-903" fmla="*/ 1459 w 135615"/>
              <a:gd name="connsiteY4-904" fmla="*/ 13882 h 91981"/>
              <a:gd name="connsiteX0-905" fmla="*/ 425 w 134581"/>
              <a:gd name="connsiteY0-906" fmla="*/ 14546 h 92645"/>
              <a:gd name="connsiteX1-907" fmla="*/ 135 w 134581"/>
              <a:gd name="connsiteY1-908" fmla="*/ 92645 h 92645"/>
              <a:gd name="connsiteX2-909" fmla="*/ 134581 w 134581"/>
              <a:gd name="connsiteY2-910" fmla="*/ 92544 h 92645"/>
              <a:gd name="connsiteX3-911" fmla="*/ 17215 w 134581"/>
              <a:gd name="connsiteY3-912" fmla="*/ 3793 h 92645"/>
              <a:gd name="connsiteX4-913" fmla="*/ 425 w 134581"/>
              <a:gd name="connsiteY4-914" fmla="*/ 14546 h 92645"/>
              <a:gd name="connsiteX0-915" fmla="*/ 425 w 122621"/>
              <a:gd name="connsiteY0-916" fmla="*/ 16896 h 94995"/>
              <a:gd name="connsiteX1-917" fmla="*/ 135 w 122621"/>
              <a:gd name="connsiteY1-918" fmla="*/ 94995 h 94995"/>
              <a:gd name="connsiteX2-919" fmla="*/ 122621 w 122621"/>
              <a:gd name="connsiteY2-920" fmla="*/ 84423 h 94995"/>
              <a:gd name="connsiteX3-921" fmla="*/ 17215 w 122621"/>
              <a:gd name="connsiteY3-922" fmla="*/ 6143 h 94995"/>
              <a:gd name="connsiteX4-923" fmla="*/ 425 w 122621"/>
              <a:gd name="connsiteY4-924" fmla="*/ 16896 h 94995"/>
              <a:gd name="connsiteX0-925" fmla="*/ 425 w 122621"/>
              <a:gd name="connsiteY0-926" fmla="*/ 16896 h 94995"/>
              <a:gd name="connsiteX1-927" fmla="*/ 135 w 122621"/>
              <a:gd name="connsiteY1-928" fmla="*/ 94995 h 94995"/>
              <a:gd name="connsiteX2-929" fmla="*/ 122621 w 122621"/>
              <a:gd name="connsiteY2-930" fmla="*/ 84423 h 94995"/>
              <a:gd name="connsiteX3-931" fmla="*/ 17215 w 122621"/>
              <a:gd name="connsiteY3-932" fmla="*/ 6143 h 94995"/>
              <a:gd name="connsiteX4-933" fmla="*/ 425 w 122621"/>
              <a:gd name="connsiteY4-934" fmla="*/ 16896 h 94995"/>
              <a:gd name="connsiteX0-935" fmla="*/ 425 w 122621"/>
              <a:gd name="connsiteY0-936" fmla="*/ 18135 h 96234"/>
              <a:gd name="connsiteX1-937" fmla="*/ 135 w 122621"/>
              <a:gd name="connsiteY1-938" fmla="*/ 96234 h 96234"/>
              <a:gd name="connsiteX2-939" fmla="*/ 122621 w 122621"/>
              <a:gd name="connsiteY2-940" fmla="*/ 85662 h 96234"/>
              <a:gd name="connsiteX3-941" fmla="*/ 17215 w 122621"/>
              <a:gd name="connsiteY3-942" fmla="*/ 7382 h 96234"/>
              <a:gd name="connsiteX4-943" fmla="*/ 425 w 122621"/>
              <a:gd name="connsiteY4-944" fmla="*/ 18135 h 96234"/>
              <a:gd name="connsiteX0-945" fmla="*/ 425 w 122621"/>
              <a:gd name="connsiteY0-946" fmla="*/ 15794 h 93893"/>
              <a:gd name="connsiteX1-947" fmla="*/ 135 w 122621"/>
              <a:gd name="connsiteY1-948" fmla="*/ 93893 h 93893"/>
              <a:gd name="connsiteX2-949" fmla="*/ 122621 w 122621"/>
              <a:gd name="connsiteY2-950" fmla="*/ 83321 h 93893"/>
              <a:gd name="connsiteX3-951" fmla="*/ 17215 w 122621"/>
              <a:gd name="connsiteY3-952" fmla="*/ 5041 h 93893"/>
              <a:gd name="connsiteX4-953" fmla="*/ 425 w 122621"/>
              <a:gd name="connsiteY4-954" fmla="*/ 15794 h 93893"/>
              <a:gd name="connsiteX0-955" fmla="*/ 1364 w 123560"/>
              <a:gd name="connsiteY0-956" fmla="*/ 14706 h 82233"/>
              <a:gd name="connsiteX1-957" fmla="*/ 1316 w 123560"/>
              <a:gd name="connsiteY1-958" fmla="*/ 80513 h 82233"/>
              <a:gd name="connsiteX2-959" fmla="*/ 123560 w 123560"/>
              <a:gd name="connsiteY2-960" fmla="*/ 82233 h 82233"/>
              <a:gd name="connsiteX3-961" fmla="*/ 18154 w 123560"/>
              <a:gd name="connsiteY3-962" fmla="*/ 3953 h 82233"/>
              <a:gd name="connsiteX4-963" fmla="*/ 1364 w 123560"/>
              <a:gd name="connsiteY4-964" fmla="*/ 14706 h 82233"/>
              <a:gd name="connsiteX0-965" fmla="*/ 1125 w 123321"/>
              <a:gd name="connsiteY0-966" fmla="*/ 14706 h 82233"/>
              <a:gd name="connsiteX1-967" fmla="*/ 1077 w 123321"/>
              <a:gd name="connsiteY1-968" fmla="*/ 80513 h 82233"/>
              <a:gd name="connsiteX2-969" fmla="*/ 123321 w 123321"/>
              <a:gd name="connsiteY2-970" fmla="*/ 82233 h 82233"/>
              <a:gd name="connsiteX3-971" fmla="*/ 17915 w 123321"/>
              <a:gd name="connsiteY3-972" fmla="*/ 3953 h 82233"/>
              <a:gd name="connsiteX4-973" fmla="*/ 1125 w 123321"/>
              <a:gd name="connsiteY4-974" fmla="*/ 14706 h 82233"/>
              <a:gd name="connsiteX0-975" fmla="*/ 48 w 122244"/>
              <a:gd name="connsiteY0-976" fmla="*/ 14767 h 82294"/>
              <a:gd name="connsiteX1-977" fmla="*/ 0 w 122244"/>
              <a:gd name="connsiteY1-978" fmla="*/ 80574 h 82294"/>
              <a:gd name="connsiteX2-979" fmla="*/ 122244 w 122244"/>
              <a:gd name="connsiteY2-980" fmla="*/ 82294 h 82294"/>
              <a:gd name="connsiteX3-981" fmla="*/ 16838 w 122244"/>
              <a:gd name="connsiteY3-982" fmla="*/ 4014 h 82294"/>
              <a:gd name="connsiteX4-983" fmla="*/ 48 w 122244"/>
              <a:gd name="connsiteY4-984" fmla="*/ 14767 h 82294"/>
              <a:gd name="connsiteX0-985" fmla="*/ 1276 w 123472"/>
              <a:gd name="connsiteY0-986" fmla="*/ 14732 h 82259"/>
              <a:gd name="connsiteX1-987" fmla="*/ 745 w 123472"/>
              <a:gd name="connsiteY1-988" fmla="*/ 81298 h 82259"/>
              <a:gd name="connsiteX2-989" fmla="*/ 123472 w 123472"/>
              <a:gd name="connsiteY2-990" fmla="*/ 82259 h 82259"/>
              <a:gd name="connsiteX3-991" fmla="*/ 18066 w 123472"/>
              <a:gd name="connsiteY3-992" fmla="*/ 3979 h 82259"/>
              <a:gd name="connsiteX4-993" fmla="*/ 1276 w 123472"/>
              <a:gd name="connsiteY4-994" fmla="*/ 14732 h 82259"/>
              <a:gd name="connsiteX0-995" fmla="*/ 1250 w 123446"/>
              <a:gd name="connsiteY0-996" fmla="*/ 14732 h 82259"/>
              <a:gd name="connsiteX1-997" fmla="*/ 719 w 123446"/>
              <a:gd name="connsiteY1-998" fmla="*/ 81298 h 82259"/>
              <a:gd name="connsiteX2-999" fmla="*/ 123446 w 123446"/>
              <a:gd name="connsiteY2-1000" fmla="*/ 82259 h 82259"/>
              <a:gd name="connsiteX3-1001" fmla="*/ 18040 w 123446"/>
              <a:gd name="connsiteY3-1002" fmla="*/ 3979 h 82259"/>
              <a:gd name="connsiteX4-1003" fmla="*/ 1250 w 123446"/>
              <a:gd name="connsiteY4-1004" fmla="*/ 14732 h 82259"/>
              <a:gd name="connsiteX0-1005" fmla="*/ 531 w 122727"/>
              <a:gd name="connsiteY0-1006" fmla="*/ 14794 h 82321"/>
              <a:gd name="connsiteX1-1007" fmla="*/ 0 w 122727"/>
              <a:gd name="connsiteY1-1008" fmla="*/ 81360 h 82321"/>
              <a:gd name="connsiteX2-1009" fmla="*/ 122727 w 122727"/>
              <a:gd name="connsiteY2-1010" fmla="*/ 82321 h 82321"/>
              <a:gd name="connsiteX3-1011" fmla="*/ 17321 w 122727"/>
              <a:gd name="connsiteY3-1012" fmla="*/ 4041 h 82321"/>
              <a:gd name="connsiteX4-1013" fmla="*/ 531 w 122727"/>
              <a:gd name="connsiteY4-1014" fmla="*/ 14794 h 82321"/>
              <a:gd name="connsiteX0-1015" fmla="*/ 192 w 122992"/>
              <a:gd name="connsiteY0-1016" fmla="*/ 15906 h 83433"/>
              <a:gd name="connsiteX1-1017" fmla="*/ 265 w 122992"/>
              <a:gd name="connsiteY1-1018" fmla="*/ 82472 h 83433"/>
              <a:gd name="connsiteX2-1019" fmla="*/ 122992 w 122992"/>
              <a:gd name="connsiteY2-1020" fmla="*/ 83433 h 83433"/>
              <a:gd name="connsiteX3-1021" fmla="*/ 17586 w 122992"/>
              <a:gd name="connsiteY3-1022" fmla="*/ 5153 h 83433"/>
              <a:gd name="connsiteX4-1023" fmla="*/ 192 w 122992"/>
              <a:gd name="connsiteY4-1024" fmla="*/ 15906 h 83433"/>
              <a:gd name="connsiteX0-1025" fmla="*/ 301 w 123101"/>
              <a:gd name="connsiteY0-1026" fmla="*/ 15906 h 83433"/>
              <a:gd name="connsiteX1-1027" fmla="*/ 374 w 123101"/>
              <a:gd name="connsiteY1-1028" fmla="*/ 82472 h 83433"/>
              <a:gd name="connsiteX2-1029" fmla="*/ 123101 w 123101"/>
              <a:gd name="connsiteY2-1030" fmla="*/ 83433 h 83433"/>
              <a:gd name="connsiteX3-1031" fmla="*/ 17695 w 123101"/>
              <a:gd name="connsiteY3-1032" fmla="*/ 5153 h 83433"/>
              <a:gd name="connsiteX4-1033" fmla="*/ 301 w 123101"/>
              <a:gd name="connsiteY4-1034" fmla="*/ 15906 h 83433"/>
              <a:gd name="connsiteX0-1035" fmla="*/ 301 w 123101"/>
              <a:gd name="connsiteY0-1036" fmla="*/ 15906 h 83433"/>
              <a:gd name="connsiteX1-1037" fmla="*/ 374 w 123101"/>
              <a:gd name="connsiteY1-1038" fmla="*/ 82472 h 83433"/>
              <a:gd name="connsiteX2-1039" fmla="*/ 123101 w 123101"/>
              <a:gd name="connsiteY2-1040" fmla="*/ 83433 h 83433"/>
              <a:gd name="connsiteX3-1041" fmla="*/ 17695 w 123101"/>
              <a:gd name="connsiteY3-1042" fmla="*/ 5153 h 83433"/>
              <a:gd name="connsiteX4-1043" fmla="*/ 301 w 123101"/>
              <a:gd name="connsiteY4-1044" fmla="*/ 15906 h 83433"/>
              <a:gd name="connsiteX0-1045" fmla="*/ 202 w 123002"/>
              <a:gd name="connsiteY0-1046" fmla="*/ 15876 h 83403"/>
              <a:gd name="connsiteX1-1047" fmla="*/ 275 w 123002"/>
              <a:gd name="connsiteY1-1048" fmla="*/ 82442 h 83403"/>
              <a:gd name="connsiteX2-1049" fmla="*/ 123002 w 123002"/>
              <a:gd name="connsiteY2-1050" fmla="*/ 83403 h 83403"/>
              <a:gd name="connsiteX3-1051" fmla="*/ 17596 w 123002"/>
              <a:gd name="connsiteY3-1052" fmla="*/ 5123 h 83403"/>
              <a:gd name="connsiteX4-1053" fmla="*/ 202 w 123002"/>
              <a:gd name="connsiteY4-1054" fmla="*/ 15876 h 83403"/>
              <a:gd name="connsiteX0-1055" fmla="*/ 202 w 123002"/>
              <a:gd name="connsiteY0-1056" fmla="*/ 15876 h 83403"/>
              <a:gd name="connsiteX1-1057" fmla="*/ 275 w 123002"/>
              <a:gd name="connsiteY1-1058" fmla="*/ 82442 h 83403"/>
              <a:gd name="connsiteX2-1059" fmla="*/ 123002 w 123002"/>
              <a:gd name="connsiteY2-1060" fmla="*/ 83403 h 83403"/>
              <a:gd name="connsiteX3-1061" fmla="*/ 17596 w 123002"/>
              <a:gd name="connsiteY3-1062" fmla="*/ 5123 h 83403"/>
              <a:gd name="connsiteX4-1063" fmla="*/ 202 w 123002"/>
              <a:gd name="connsiteY4-1064" fmla="*/ 15876 h 83403"/>
              <a:gd name="connsiteX0-1065" fmla="*/ 152 w 122952"/>
              <a:gd name="connsiteY0-1066" fmla="*/ 15876 h 83403"/>
              <a:gd name="connsiteX1-1067" fmla="*/ 225 w 122952"/>
              <a:gd name="connsiteY1-1068" fmla="*/ 82442 h 83403"/>
              <a:gd name="connsiteX2-1069" fmla="*/ 122952 w 122952"/>
              <a:gd name="connsiteY2-1070" fmla="*/ 83403 h 83403"/>
              <a:gd name="connsiteX3-1071" fmla="*/ 17546 w 122952"/>
              <a:gd name="connsiteY3-1072" fmla="*/ 5123 h 83403"/>
              <a:gd name="connsiteX4-1073" fmla="*/ 152 w 122952"/>
              <a:gd name="connsiteY4-1074" fmla="*/ 15876 h 83403"/>
              <a:gd name="connsiteX0-1075" fmla="*/ 5 w 122805"/>
              <a:gd name="connsiteY0-1076" fmla="*/ 14529 h 82056"/>
              <a:gd name="connsiteX1-1077" fmla="*/ 78 w 122805"/>
              <a:gd name="connsiteY1-1078" fmla="*/ 81095 h 82056"/>
              <a:gd name="connsiteX2-1079" fmla="*/ 122805 w 122805"/>
              <a:gd name="connsiteY2-1080" fmla="*/ 82056 h 82056"/>
              <a:gd name="connsiteX3-1081" fmla="*/ 17399 w 122805"/>
              <a:gd name="connsiteY3-1082" fmla="*/ 3776 h 82056"/>
              <a:gd name="connsiteX4-1083" fmla="*/ 5 w 122805"/>
              <a:gd name="connsiteY4-1084" fmla="*/ 14529 h 82056"/>
              <a:gd name="connsiteX0-1085" fmla="*/ 5 w 122805"/>
              <a:gd name="connsiteY0-1086" fmla="*/ 14462 h 81989"/>
              <a:gd name="connsiteX1-1087" fmla="*/ 78 w 122805"/>
              <a:gd name="connsiteY1-1088" fmla="*/ 81028 h 81989"/>
              <a:gd name="connsiteX2-1089" fmla="*/ 122805 w 122805"/>
              <a:gd name="connsiteY2-1090" fmla="*/ 81989 h 81989"/>
              <a:gd name="connsiteX3-1091" fmla="*/ 17399 w 122805"/>
              <a:gd name="connsiteY3-1092" fmla="*/ 3709 h 81989"/>
              <a:gd name="connsiteX4-1093" fmla="*/ 5 w 122805"/>
              <a:gd name="connsiteY4-1094" fmla="*/ 14462 h 81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805" h="81989">
                <a:moveTo>
                  <a:pt x="5" y="14462"/>
                </a:moveTo>
                <a:cubicBezTo>
                  <a:pt x="-37" y="32824"/>
                  <a:pt x="245" y="52323"/>
                  <a:pt x="78" y="81028"/>
                </a:cubicBezTo>
                <a:lnTo>
                  <a:pt x="122805" y="81989"/>
                </a:lnTo>
                <a:cubicBezTo>
                  <a:pt x="87670" y="55896"/>
                  <a:pt x="53002" y="29160"/>
                  <a:pt x="17399" y="3709"/>
                </a:cubicBezTo>
                <a:cubicBezTo>
                  <a:pt x="6113" y="-4359"/>
                  <a:pt x="35" y="1419"/>
                  <a:pt x="5" y="14462"/>
                </a:cubicBezTo>
                <a:close/>
              </a:path>
            </a:pathLst>
          </a:custGeom>
          <a:gradFill>
            <a:gsLst>
              <a:gs pos="0">
                <a:srgbClr val="FD9F02">
                  <a:alpha val="70000"/>
                </a:srgbClr>
              </a:gs>
              <a:gs pos="100000">
                <a:srgbClr val="FD9F02">
                  <a:alpha val="9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/>
          <p:cNvSpPr/>
          <p:nvPr userDrawn="1"/>
        </p:nvSpPr>
        <p:spPr>
          <a:xfrm>
            <a:off x="2252662" y="788194"/>
            <a:ext cx="8406209" cy="59532"/>
          </a:xfrm>
          <a:prstGeom prst="parallelogram">
            <a:avLst>
              <a:gd name="adj" fmla="val 40059"/>
            </a:avLst>
          </a:prstGeom>
          <a:solidFill>
            <a:srgbClr val="167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>
            <a:off x="332186" y="788193"/>
            <a:ext cx="638174" cy="59532"/>
          </a:xfrm>
          <a:prstGeom prst="parallelogram">
            <a:avLst>
              <a:gd name="adj" fmla="val 40059"/>
            </a:avLst>
          </a:prstGeom>
          <a:gradFill>
            <a:gsLst>
              <a:gs pos="0">
                <a:srgbClr val="EB0000"/>
              </a:gs>
              <a:gs pos="100000">
                <a:srgbClr val="EB000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004889" y="788193"/>
            <a:ext cx="1216817" cy="59532"/>
          </a:xfrm>
          <a:prstGeom prst="parallelogram">
            <a:avLst>
              <a:gd name="adj" fmla="val 40059"/>
            </a:avLst>
          </a:prstGeom>
          <a:gradFill>
            <a:gsLst>
              <a:gs pos="0">
                <a:srgbClr val="FD9F02"/>
              </a:gs>
              <a:gs pos="100000">
                <a:srgbClr val="FD9F0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4526" y="257996"/>
            <a:ext cx="1277150" cy="5897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658.xml"/><Relationship Id="rId21" Type="http://schemas.openxmlformats.org/officeDocument/2006/relationships/tags" Target="../tags/tag562.xml"/><Relationship Id="rId42" Type="http://schemas.openxmlformats.org/officeDocument/2006/relationships/tags" Target="../tags/tag583.xml"/><Relationship Id="rId63" Type="http://schemas.openxmlformats.org/officeDocument/2006/relationships/tags" Target="../tags/tag604.xml"/><Relationship Id="rId84" Type="http://schemas.openxmlformats.org/officeDocument/2006/relationships/tags" Target="../tags/tag625.xml"/><Relationship Id="rId138" Type="http://schemas.openxmlformats.org/officeDocument/2006/relationships/tags" Target="../tags/tag679.xml"/><Relationship Id="rId159" Type="http://schemas.openxmlformats.org/officeDocument/2006/relationships/tags" Target="../tags/tag700.xml"/><Relationship Id="rId170" Type="http://schemas.openxmlformats.org/officeDocument/2006/relationships/tags" Target="../tags/tag711.xml"/><Relationship Id="rId191" Type="http://schemas.openxmlformats.org/officeDocument/2006/relationships/tags" Target="../tags/tag732.xml"/><Relationship Id="rId205" Type="http://schemas.openxmlformats.org/officeDocument/2006/relationships/tags" Target="../tags/tag746.xml"/><Relationship Id="rId107" Type="http://schemas.openxmlformats.org/officeDocument/2006/relationships/tags" Target="../tags/tag648.xml"/><Relationship Id="rId11" Type="http://schemas.openxmlformats.org/officeDocument/2006/relationships/tags" Target="../tags/tag552.xml"/><Relationship Id="rId32" Type="http://schemas.openxmlformats.org/officeDocument/2006/relationships/tags" Target="../tags/tag573.xml"/><Relationship Id="rId53" Type="http://schemas.openxmlformats.org/officeDocument/2006/relationships/tags" Target="../tags/tag594.xml"/><Relationship Id="rId74" Type="http://schemas.openxmlformats.org/officeDocument/2006/relationships/tags" Target="../tags/tag615.xml"/><Relationship Id="rId128" Type="http://schemas.openxmlformats.org/officeDocument/2006/relationships/tags" Target="../tags/tag669.xml"/><Relationship Id="rId149" Type="http://schemas.openxmlformats.org/officeDocument/2006/relationships/tags" Target="../tags/tag690.xml"/><Relationship Id="rId5" Type="http://schemas.openxmlformats.org/officeDocument/2006/relationships/tags" Target="../tags/tag546.xml"/><Relationship Id="rId95" Type="http://schemas.openxmlformats.org/officeDocument/2006/relationships/tags" Target="../tags/tag636.xml"/><Relationship Id="rId160" Type="http://schemas.openxmlformats.org/officeDocument/2006/relationships/tags" Target="../tags/tag701.xml"/><Relationship Id="rId181" Type="http://schemas.openxmlformats.org/officeDocument/2006/relationships/tags" Target="../tags/tag722.xml"/><Relationship Id="rId22" Type="http://schemas.openxmlformats.org/officeDocument/2006/relationships/tags" Target="../tags/tag563.xml"/><Relationship Id="rId43" Type="http://schemas.openxmlformats.org/officeDocument/2006/relationships/tags" Target="../tags/tag584.xml"/><Relationship Id="rId64" Type="http://schemas.openxmlformats.org/officeDocument/2006/relationships/tags" Target="../tags/tag605.xml"/><Relationship Id="rId118" Type="http://schemas.openxmlformats.org/officeDocument/2006/relationships/tags" Target="../tags/tag659.xml"/><Relationship Id="rId139" Type="http://schemas.openxmlformats.org/officeDocument/2006/relationships/tags" Target="../tags/tag680.xml"/><Relationship Id="rId85" Type="http://schemas.openxmlformats.org/officeDocument/2006/relationships/tags" Target="../tags/tag626.xml"/><Relationship Id="rId150" Type="http://schemas.openxmlformats.org/officeDocument/2006/relationships/tags" Target="../tags/tag691.xml"/><Relationship Id="rId171" Type="http://schemas.openxmlformats.org/officeDocument/2006/relationships/tags" Target="../tags/tag712.xml"/><Relationship Id="rId192" Type="http://schemas.openxmlformats.org/officeDocument/2006/relationships/tags" Target="../tags/tag733.xml"/><Relationship Id="rId206" Type="http://schemas.openxmlformats.org/officeDocument/2006/relationships/tags" Target="../tags/tag747.xml"/><Relationship Id="rId12" Type="http://schemas.openxmlformats.org/officeDocument/2006/relationships/tags" Target="../tags/tag553.xml"/><Relationship Id="rId33" Type="http://schemas.openxmlformats.org/officeDocument/2006/relationships/tags" Target="../tags/tag574.xml"/><Relationship Id="rId108" Type="http://schemas.openxmlformats.org/officeDocument/2006/relationships/tags" Target="../tags/tag649.xml"/><Relationship Id="rId129" Type="http://schemas.openxmlformats.org/officeDocument/2006/relationships/tags" Target="../tags/tag670.xml"/><Relationship Id="rId54" Type="http://schemas.openxmlformats.org/officeDocument/2006/relationships/tags" Target="../tags/tag595.xml"/><Relationship Id="rId75" Type="http://schemas.openxmlformats.org/officeDocument/2006/relationships/tags" Target="../tags/tag616.xml"/><Relationship Id="rId96" Type="http://schemas.openxmlformats.org/officeDocument/2006/relationships/tags" Target="../tags/tag637.xml"/><Relationship Id="rId140" Type="http://schemas.openxmlformats.org/officeDocument/2006/relationships/tags" Target="../tags/tag681.xml"/><Relationship Id="rId161" Type="http://schemas.openxmlformats.org/officeDocument/2006/relationships/tags" Target="../tags/tag702.xml"/><Relationship Id="rId182" Type="http://schemas.openxmlformats.org/officeDocument/2006/relationships/tags" Target="../tags/tag723.xml"/><Relationship Id="rId6" Type="http://schemas.openxmlformats.org/officeDocument/2006/relationships/tags" Target="../tags/tag547.xml"/><Relationship Id="rId23" Type="http://schemas.openxmlformats.org/officeDocument/2006/relationships/tags" Target="../tags/tag564.xml"/><Relationship Id="rId119" Type="http://schemas.openxmlformats.org/officeDocument/2006/relationships/tags" Target="../tags/tag660.xml"/><Relationship Id="rId44" Type="http://schemas.openxmlformats.org/officeDocument/2006/relationships/tags" Target="../tags/tag585.xml"/><Relationship Id="rId65" Type="http://schemas.openxmlformats.org/officeDocument/2006/relationships/tags" Target="../tags/tag606.xml"/><Relationship Id="rId86" Type="http://schemas.openxmlformats.org/officeDocument/2006/relationships/tags" Target="../tags/tag627.xml"/><Relationship Id="rId130" Type="http://schemas.openxmlformats.org/officeDocument/2006/relationships/tags" Target="../tags/tag671.xml"/><Relationship Id="rId151" Type="http://schemas.openxmlformats.org/officeDocument/2006/relationships/tags" Target="../tags/tag692.xml"/><Relationship Id="rId172" Type="http://schemas.openxmlformats.org/officeDocument/2006/relationships/tags" Target="../tags/tag713.xml"/><Relationship Id="rId193" Type="http://schemas.openxmlformats.org/officeDocument/2006/relationships/tags" Target="../tags/tag734.xml"/><Relationship Id="rId207" Type="http://schemas.openxmlformats.org/officeDocument/2006/relationships/tags" Target="../tags/tag748.xml"/><Relationship Id="rId13" Type="http://schemas.openxmlformats.org/officeDocument/2006/relationships/tags" Target="../tags/tag554.xml"/><Relationship Id="rId109" Type="http://schemas.openxmlformats.org/officeDocument/2006/relationships/tags" Target="../tags/tag650.xml"/><Relationship Id="rId34" Type="http://schemas.openxmlformats.org/officeDocument/2006/relationships/tags" Target="../tags/tag575.xml"/><Relationship Id="rId55" Type="http://schemas.openxmlformats.org/officeDocument/2006/relationships/tags" Target="../tags/tag596.xml"/><Relationship Id="rId76" Type="http://schemas.openxmlformats.org/officeDocument/2006/relationships/tags" Target="../tags/tag617.xml"/><Relationship Id="rId97" Type="http://schemas.openxmlformats.org/officeDocument/2006/relationships/tags" Target="../tags/tag638.xml"/><Relationship Id="rId120" Type="http://schemas.openxmlformats.org/officeDocument/2006/relationships/tags" Target="../tags/tag661.xml"/><Relationship Id="rId141" Type="http://schemas.openxmlformats.org/officeDocument/2006/relationships/tags" Target="../tags/tag682.xml"/><Relationship Id="rId7" Type="http://schemas.openxmlformats.org/officeDocument/2006/relationships/tags" Target="../tags/tag548.xml"/><Relationship Id="rId162" Type="http://schemas.openxmlformats.org/officeDocument/2006/relationships/tags" Target="../tags/tag703.xml"/><Relationship Id="rId183" Type="http://schemas.openxmlformats.org/officeDocument/2006/relationships/tags" Target="../tags/tag724.xml"/><Relationship Id="rId24" Type="http://schemas.openxmlformats.org/officeDocument/2006/relationships/tags" Target="../tags/tag565.xml"/><Relationship Id="rId45" Type="http://schemas.openxmlformats.org/officeDocument/2006/relationships/tags" Target="../tags/tag586.xml"/><Relationship Id="rId66" Type="http://schemas.openxmlformats.org/officeDocument/2006/relationships/tags" Target="../tags/tag607.xml"/><Relationship Id="rId87" Type="http://schemas.openxmlformats.org/officeDocument/2006/relationships/tags" Target="../tags/tag628.xml"/><Relationship Id="rId110" Type="http://schemas.openxmlformats.org/officeDocument/2006/relationships/tags" Target="../tags/tag651.xml"/><Relationship Id="rId131" Type="http://schemas.openxmlformats.org/officeDocument/2006/relationships/tags" Target="../tags/tag672.xml"/><Relationship Id="rId152" Type="http://schemas.openxmlformats.org/officeDocument/2006/relationships/tags" Target="../tags/tag693.xml"/><Relationship Id="rId173" Type="http://schemas.openxmlformats.org/officeDocument/2006/relationships/tags" Target="../tags/tag714.xml"/><Relationship Id="rId194" Type="http://schemas.openxmlformats.org/officeDocument/2006/relationships/tags" Target="../tags/tag735.xml"/><Relationship Id="rId208" Type="http://schemas.openxmlformats.org/officeDocument/2006/relationships/tags" Target="../tags/tag749.xml"/><Relationship Id="rId19" Type="http://schemas.openxmlformats.org/officeDocument/2006/relationships/tags" Target="../tags/tag560.xml"/><Relationship Id="rId14" Type="http://schemas.openxmlformats.org/officeDocument/2006/relationships/tags" Target="../tags/tag555.xml"/><Relationship Id="rId30" Type="http://schemas.openxmlformats.org/officeDocument/2006/relationships/tags" Target="../tags/tag571.xml"/><Relationship Id="rId35" Type="http://schemas.openxmlformats.org/officeDocument/2006/relationships/tags" Target="../tags/tag576.xml"/><Relationship Id="rId56" Type="http://schemas.openxmlformats.org/officeDocument/2006/relationships/tags" Target="../tags/tag597.xml"/><Relationship Id="rId77" Type="http://schemas.openxmlformats.org/officeDocument/2006/relationships/tags" Target="../tags/tag618.xml"/><Relationship Id="rId100" Type="http://schemas.openxmlformats.org/officeDocument/2006/relationships/tags" Target="../tags/tag641.xml"/><Relationship Id="rId105" Type="http://schemas.openxmlformats.org/officeDocument/2006/relationships/tags" Target="../tags/tag646.xml"/><Relationship Id="rId126" Type="http://schemas.openxmlformats.org/officeDocument/2006/relationships/tags" Target="../tags/tag667.xml"/><Relationship Id="rId147" Type="http://schemas.openxmlformats.org/officeDocument/2006/relationships/tags" Target="../tags/tag688.xml"/><Relationship Id="rId168" Type="http://schemas.openxmlformats.org/officeDocument/2006/relationships/tags" Target="../tags/tag709.xml"/><Relationship Id="rId8" Type="http://schemas.openxmlformats.org/officeDocument/2006/relationships/tags" Target="../tags/tag549.xml"/><Relationship Id="rId51" Type="http://schemas.openxmlformats.org/officeDocument/2006/relationships/tags" Target="../tags/tag592.xml"/><Relationship Id="rId72" Type="http://schemas.openxmlformats.org/officeDocument/2006/relationships/tags" Target="../tags/tag613.xml"/><Relationship Id="rId93" Type="http://schemas.openxmlformats.org/officeDocument/2006/relationships/tags" Target="../tags/tag634.xml"/><Relationship Id="rId98" Type="http://schemas.openxmlformats.org/officeDocument/2006/relationships/tags" Target="../tags/tag639.xml"/><Relationship Id="rId121" Type="http://schemas.openxmlformats.org/officeDocument/2006/relationships/tags" Target="../tags/tag662.xml"/><Relationship Id="rId142" Type="http://schemas.openxmlformats.org/officeDocument/2006/relationships/tags" Target="../tags/tag683.xml"/><Relationship Id="rId163" Type="http://schemas.openxmlformats.org/officeDocument/2006/relationships/tags" Target="../tags/tag704.xml"/><Relationship Id="rId184" Type="http://schemas.openxmlformats.org/officeDocument/2006/relationships/tags" Target="../tags/tag725.xml"/><Relationship Id="rId189" Type="http://schemas.openxmlformats.org/officeDocument/2006/relationships/tags" Target="../tags/tag730.xml"/><Relationship Id="rId3" Type="http://schemas.openxmlformats.org/officeDocument/2006/relationships/tags" Target="../tags/tag544.xml"/><Relationship Id="rId214" Type="http://schemas.openxmlformats.org/officeDocument/2006/relationships/image" Target="../media/image10.svg"/><Relationship Id="rId25" Type="http://schemas.openxmlformats.org/officeDocument/2006/relationships/tags" Target="../tags/tag566.xml"/><Relationship Id="rId46" Type="http://schemas.openxmlformats.org/officeDocument/2006/relationships/tags" Target="../tags/tag587.xml"/><Relationship Id="rId67" Type="http://schemas.openxmlformats.org/officeDocument/2006/relationships/tags" Target="../tags/tag608.xml"/><Relationship Id="rId116" Type="http://schemas.openxmlformats.org/officeDocument/2006/relationships/tags" Target="../tags/tag657.xml"/><Relationship Id="rId137" Type="http://schemas.openxmlformats.org/officeDocument/2006/relationships/tags" Target="../tags/tag678.xml"/><Relationship Id="rId158" Type="http://schemas.openxmlformats.org/officeDocument/2006/relationships/tags" Target="../tags/tag699.xml"/><Relationship Id="rId20" Type="http://schemas.openxmlformats.org/officeDocument/2006/relationships/tags" Target="../tags/tag561.xml"/><Relationship Id="rId41" Type="http://schemas.openxmlformats.org/officeDocument/2006/relationships/tags" Target="../tags/tag582.xml"/><Relationship Id="rId62" Type="http://schemas.openxmlformats.org/officeDocument/2006/relationships/tags" Target="../tags/tag603.xml"/><Relationship Id="rId83" Type="http://schemas.openxmlformats.org/officeDocument/2006/relationships/tags" Target="../tags/tag624.xml"/><Relationship Id="rId88" Type="http://schemas.openxmlformats.org/officeDocument/2006/relationships/tags" Target="../tags/tag629.xml"/><Relationship Id="rId111" Type="http://schemas.openxmlformats.org/officeDocument/2006/relationships/tags" Target="../tags/tag652.xml"/><Relationship Id="rId132" Type="http://schemas.openxmlformats.org/officeDocument/2006/relationships/tags" Target="../tags/tag673.xml"/><Relationship Id="rId153" Type="http://schemas.openxmlformats.org/officeDocument/2006/relationships/tags" Target="../tags/tag694.xml"/><Relationship Id="rId174" Type="http://schemas.openxmlformats.org/officeDocument/2006/relationships/tags" Target="../tags/tag715.xml"/><Relationship Id="rId179" Type="http://schemas.openxmlformats.org/officeDocument/2006/relationships/tags" Target="../tags/tag720.xml"/><Relationship Id="rId195" Type="http://schemas.openxmlformats.org/officeDocument/2006/relationships/tags" Target="../tags/tag736.xml"/><Relationship Id="rId209" Type="http://schemas.openxmlformats.org/officeDocument/2006/relationships/slideLayout" Target="../slideLayouts/slideLayout3.xml"/><Relationship Id="rId190" Type="http://schemas.openxmlformats.org/officeDocument/2006/relationships/tags" Target="../tags/tag731.xml"/><Relationship Id="rId204" Type="http://schemas.openxmlformats.org/officeDocument/2006/relationships/tags" Target="../tags/tag745.xml"/><Relationship Id="rId15" Type="http://schemas.openxmlformats.org/officeDocument/2006/relationships/tags" Target="../tags/tag556.xml"/><Relationship Id="rId36" Type="http://schemas.openxmlformats.org/officeDocument/2006/relationships/tags" Target="../tags/tag577.xml"/><Relationship Id="rId57" Type="http://schemas.openxmlformats.org/officeDocument/2006/relationships/tags" Target="../tags/tag598.xml"/><Relationship Id="rId106" Type="http://schemas.openxmlformats.org/officeDocument/2006/relationships/tags" Target="../tags/tag647.xml"/><Relationship Id="rId127" Type="http://schemas.openxmlformats.org/officeDocument/2006/relationships/tags" Target="../tags/tag668.xml"/><Relationship Id="rId10" Type="http://schemas.openxmlformats.org/officeDocument/2006/relationships/tags" Target="../tags/tag551.xml"/><Relationship Id="rId31" Type="http://schemas.openxmlformats.org/officeDocument/2006/relationships/tags" Target="../tags/tag572.xml"/><Relationship Id="rId52" Type="http://schemas.openxmlformats.org/officeDocument/2006/relationships/tags" Target="../tags/tag593.xml"/><Relationship Id="rId73" Type="http://schemas.openxmlformats.org/officeDocument/2006/relationships/tags" Target="../tags/tag614.xml"/><Relationship Id="rId78" Type="http://schemas.openxmlformats.org/officeDocument/2006/relationships/tags" Target="../tags/tag619.xml"/><Relationship Id="rId94" Type="http://schemas.openxmlformats.org/officeDocument/2006/relationships/tags" Target="../tags/tag635.xml"/><Relationship Id="rId99" Type="http://schemas.openxmlformats.org/officeDocument/2006/relationships/tags" Target="../tags/tag640.xml"/><Relationship Id="rId101" Type="http://schemas.openxmlformats.org/officeDocument/2006/relationships/tags" Target="../tags/tag642.xml"/><Relationship Id="rId122" Type="http://schemas.openxmlformats.org/officeDocument/2006/relationships/tags" Target="../tags/tag663.xml"/><Relationship Id="rId143" Type="http://schemas.openxmlformats.org/officeDocument/2006/relationships/tags" Target="../tags/tag684.xml"/><Relationship Id="rId148" Type="http://schemas.openxmlformats.org/officeDocument/2006/relationships/tags" Target="../tags/tag689.xml"/><Relationship Id="rId164" Type="http://schemas.openxmlformats.org/officeDocument/2006/relationships/tags" Target="../tags/tag705.xml"/><Relationship Id="rId169" Type="http://schemas.openxmlformats.org/officeDocument/2006/relationships/tags" Target="../tags/tag710.xml"/><Relationship Id="rId185" Type="http://schemas.openxmlformats.org/officeDocument/2006/relationships/tags" Target="../tags/tag726.xml"/><Relationship Id="rId4" Type="http://schemas.openxmlformats.org/officeDocument/2006/relationships/tags" Target="../tags/tag545.xml"/><Relationship Id="rId9" Type="http://schemas.openxmlformats.org/officeDocument/2006/relationships/tags" Target="../tags/tag550.xml"/><Relationship Id="rId180" Type="http://schemas.openxmlformats.org/officeDocument/2006/relationships/tags" Target="../tags/tag721.xml"/><Relationship Id="rId210" Type="http://schemas.openxmlformats.org/officeDocument/2006/relationships/notesSlide" Target="../notesSlides/notesSlide10.xml"/><Relationship Id="rId26" Type="http://schemas.openxmlformats.org/officeDocument/2006/relationships/tags" Target="../tags/tag567.xml"/><Relationship Id="rId47" Type="http://schemas.openxmlformats.org/officeDocument/2006/relationships/tags" Target="../tags/tag588.xml"/><Relationship Id="rId68" Type="http://schemas.openxmlformats.org/officeDocument/2006/relationships/tags" Target="../tags/tag609.xml"/><Relationship Id="rId89" Type="http://schemas.openxmlformats.org/officeDocument/2006/relationships/tags" Target="../tags/tag630.xml"/><Relationship Id="rId112" Type="http://schemas.openxmlformats.org/officeDocument/2006/relationships/tags" Target="../tags/tag653.xml"/><Relationship Id="rId133" Type="http://schemas.openxmlformats.org/officeDocument/2006/relationships/tags" Target="../tags/tag674.xml"/><Relationship Id="rId154" Type="http://schemas.openxmlformats.org/officeDocument/2006/relationships/tags" Target="../tags/tag695.xml"/><Relationship Id="rId175" Type="http://schemas.openxmlformats.org/officeDocument/2006/relationships/tags" Target="../tags/tag716.xml"/><Relationship Id="rId196" Type="http://schemas.openxmlformats.org/officeDocument/2006/relationships/tags" Target="../tags/tag737.xml"/><Relationship Id="rId200" Type="http://schemas.openxmlformats.org/officeDocument/2006/relationships/tags" Target="../tags/tag741.xml"/><Relationship Id="rId16" Type="http://schemas.openxmlformats.org/officeDocument/2006/relationships/tags" Target="../tags/tag557.xml"/><Relationship Id="rId37" Type="http://schemas.openxmlformats.org/officeDocument/2006/relationships/tags" Target="../tags/tag578.xml"/><Relationship Id="rId58" Type="http://schemas.openxmlformats.org/officeDocument/2006/relationships/tags" Target="../tags/tag599.xml"/><Relationship Id="rId79" Type="http://schemas.openxmlformats.org/officeDocument/2006/relationships/tags" Target="../tags/tag620.xml"/><Relationship Id="rId102" Type="http://schemas.openxmlformats.org/officeDocument/2006/relationships/tags" Target="../tags/tag643.xml"/><Relationship Id="rId123" Type="http://schemas.openxmlformats.org/officeDocument/2006/relationships/tags" Target="../tags/tag664.xml"/><Relationship Id="rId144" Type="http://schemas.openxmlformats.org/officeDocument/2006/relationships/tags" Target="../tags/tag685.xml"/><Relationship Id="rId90" Type="http://schemas.openxmlformats.org/officeDocument/2006/relationships/tags" Target="../tags/tag631.xml"/><Relationship Id="rId165" Type="http://schemas.openxmlformats.org/officeDocument/2006/relationships/tags" Target="../tags/tag706.xml"/><Relationship Id="rId186" Type="http://schemas.openxmlformats.org/officeDocument/2006/relationships/tags" Target="../tags/tag727.xml"/><Relationship Id="rId211" Type="http://schemas.openxmlformats.org/officeDocument/2006/relationships/image" Target="../media/image7.png"/><Relationship Id="rId27" Type="http://schemas.openxmlformats.org/officeDocument/2006/relationships/tags" Target="../tags/tag568.xml"/><Relationship Id="rId48" Type="http://schemas.openxmlformats.org/officeDocument/2006/relationships/tags" Target="../tags/tag589.xml"/><Relationship Id="rId69" Type="http://schemas.openxmlformats.org/officeDocument/2006/relationships/tags" Target="../tags/tag610.xml"/><Relationship Id="rId113" Type="http://schemas.openxmlformats.org/officeDocument/2006/relationships/tags" Target="../tags/tag654.xml"/><Relationship Id="rId134" Type="http://schemas.openxmlformats.org/officeDocument/2006/relationships/tags" Target="../tags/tag675.xml"/><Relationship Id="rId80" Type="http://schemas.openxmlformats.org/officeDocument/2006/relationships/tags" Target="../tags/tag621.xml"/><Relationship Id="rId155" Type="http://schemas.openxmlformats.org/officeDocument/2006/relationships/tags" Target="../tags/tag696.xml"/><Relationship Id="rId176" Type="http://schemas.openxmlformats.org/officeDocument/2006/relationships/tags" Target="../tags/tag717.xml"/><Relationship Id="rId197" Type="http://schemas.openxmlformats.org/officeDocument/2006/relationships/tags" Target="../tags/tag738.xml"/><Relationship Id="rId201" Type="http://schemas.openxmlformats.org/officeDocument/2006/relationships/tags" Target="../tags/tag742.xml"/><Relationship Id="rId17" Type="http://schemas.openxmlformats.org/officeDocument/2006/relationships/tags" Target="../tags/tag558.xml"/><Relationship Id="rId38" Type="http://schemas.openxmlformats.org/officeDocument/2006/relationships/tags" Target="../tags/tag579.xml"/><Relationship Id="rId59" Type="http://schemas.openxmlformats.org/officeDocument/2006/relationships/tags" Target="../tags/tag600.xml"/><Relationship Id="rId103" Type="http://schemas.openxmlformats.org/officeDocument/2006/relationships/tags" Target="../tags/tag644.xml"/><Relationship Id="rId124" Type="http://schemas.openxmlformats.org/officeDocument/2006/relationships/tags" Target="../tags/tag665.xml"/><Relationship Id="rId70" Type="http://schemas.openxmlformats.org/officeDocument/2006/relationships/tags" Target="../tags/tag611.xml"/><Relationship Id="rId91" Type="http://schemas.openxmlformats.org/officeDocument/2006/relationships/tags" Target="../tags/tag632.xml"/><Relationship Id="rId145" Type="http://schemas.openxmlformats.org/officeDocument/2006/relationships/tags" Target="../tags/tag686.xml"/><Relationship Id="rId166" Type="http://schemas.openxmlformats.org/officeDocument/2006/relationships/tags" Target="../tags/tag707.xml"/><Relationship Id="rId187" Type="http://schemas.openxmlformats.org/officeDocument/2006/relationships/tags" Target="../tags/tag728.xml"/><Relationship Id="rId1" Type="http://schemas.openxmlformats.org/officeDocument/2006/relationships/tags" Target="../tags/tag542.xml"/><Relationship Id="rId212" Type="http://schemas.openxmlformats.org/officeDocument/2006/relationships/image" Target="../media/image8.svg"/><Relationship Id="rId28" Type="http://schemas.openxmlformats.org/officeDocument/2006/relationships/tags" Target="../tags/tag569.xml"/><Relationship Id="rId49" Type="http://schemas.openxmlformats.org/officeDocument/2006/relationships/tags" Target="../tags/tag590.xml"/><Relationship Id="rId114" Type="http://schemas.openxmlformats.org/officeDocument/2006/relationships/tags" Target="../tags/tag655.xml"/><Relationship Id="rId60" Type="http://schemas.openxmlformats.org/officeDocument/2006/relationships/tags" Target="../tags/tag601.xml"/><Relationship Id="rId81" Type="http://schemas.openxmlformats.org/officeDocument/2006/relationships/tags" Target="../tags/tag622.xml"/><Relationship Id="rId135" Type="http://schemas.openxmlformats.org/officeDocument/2006/relationships/tags" Target="../tags/tag676.xml"/><Relationship Id="rId156" Type="http://schemas.openxmlformats.org/officeDocument/2006/relationships/tags" Target="../tags/tag697.xml"/><Relationship Id="rId177" Type="http://schemas.openxmlformats.org/officeDocument/2006/relationships/tags" Target="../tags/tag718.xml"/><Relationship Id="rId198" Type="http://schemas.openxmlformats.org/officeDocument/2006/relationships/tags" Target="../tags/tag739.xml"/><Relationship Id="rId202" Type="http://schemas.openxmlformats.org/officeDocument/2006/relationships/tags" Target="../tags/tag743.xml"/><Relationship Id="rId18" Type="http://schemas.openxmlformats.org/officeDocument/2006/relationships/tags" Target="../tags/tag559.xml"/><Relationship Id="rId39" Type="http://schemas.openxmlformats.org/officeDocument/2006/relationships/tags" Target="../tags/tag580.xml"/><Relationship Id="rId50" Type="http://schemas.openxmlformats.org/officeDocument/2006/relationships/tags" Target="../tags/tag591.xml"/><Relationship Id="rId104" Type="http://schemas.openxmlformats.org/officeDocument/2006/relationships/tags" Target="../tags/tag645.xml"/><Relationship Id="rId125" Type="http://schemas.openxmlformats.org/officeDocument/2006/relationships/tags" Target="../tags/tag666.xml"/><Relationship Id="rId146" Type="http://schemas.openxmlformats.org/officeDocument/2006/relationships/tags" Target="../tags/tag687.xml"/><Relationship Id="rId167" Type="http://schemas.openxmlformats.org/officeDocument/2006/relationships/tags" Target="../tags/tag708.xml"/><Relationship Id="rId188" Type="http://schemas.openxmlformats.org/officeDocument/2006/relationships/tags" Target="../tags/tag729.xml"/><Relationship Id="rId71" Type="http://schemas.openxmlformats.org/officeDocument/2006/relationships/tags" Target="../tags/tag612.xml"/><Relationship Id="rId92" Type="http://schemas.openxmlformats.org/officeDocument/2006/relationships/tags" Target="../tags/tag633.xml"/><Relationship Id="rId213" Type="http://schemas.openxmlformats.org/officeDocument/2006/relationships/image" Target="../media/image9.png"/><Relationship Id="rId2" Type="http://schemas.openxmlformats.org/officeDocument/2006/relationships/tags" Target="../tags/tag543.xml"/><Relationship Id="rId29" Type="http://schemas.openxmlformats.org/officeDocument/2006/relationships/tags" Target="../tags/tag570.xml"/><Relationship Id="rId40" Type="http://schemas.openxmlformats.org/officeDocument/2006/relationships/tags" Target="../tags/tag581.xml"/><Relationship Id="rId115" Type="http://schemas.openxmlformats.org/officeDocument/2006/relationships/tags" Target="../tags/tag656.xml"/><Relationship Id="rId136" Type="http://schemas.openxmlformats.org/officeDocument/2006/relationships/tags" Target="../tags/tag677.xml"/><Relationship Id="rId157" Type="http://schemas.openxmlformats.org/officeDocument/2006/relationships/tags" Target="../tags/tag698.xml"/><Relationship Id="rId178" Type="http://schemas.openxmlformats.org/officeDocument/2006/relationships/tags" Target="../tags/tag719.xml"/><Relationship Id="rId61" Type="http://schemas.openxmlformats.org/officeDocument/2006/relationships/tags" Target="../tags/tag602.xml"/><Relationship Id="rId82" Type="http://schemas.openxmlformats.org/officeDocument/2006/relationships/tags" Target="../tags/tag623.xml"/><Relationship Id="rId199" Type="http://schemas.openxmlformats.org/officeDocument/2006/relationships/tags" Target="../tags/tag740.xml"/><Relationship Id="rId203" Type="http://schemas.openxmlformats.org/officeDocument/2006/relationships/tags" Target="../tags/tag74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762.xml"/><Relationship Id="rId18" Type="http://schemas.openxmlformats.org/officeDocument/2006/relationships/tags" Target="../tags/tag767.xml"/><Relationship Id="rId26" Type="http://schemas.openxmlformats.org/officeDocument/2006/relationships/tags" Target="../tags/tag775.xml"/><Relationship Id="rId39" Type="http://schemas.openxmlformats.org/officeDocument/2006/relationships/tags" Target="../tags/tag788.xml"/><Relationship Id="rId21" Type="http://schemas.openxmlformats.org/officeDocument/2006/relationships/tags" Target="../tags/tag770.xml"/><Relationship Id="rId34" Type="http://schemas.openxmlformats.org/officeDocument/2006/relationships/tags" Target="../tags/tag783.xml"/><Relationship Id="rId42" Type="http://schemas.openxmlformats.org/officeDocument/2006/relationships/tags" Target="../tags/tag791.xml"/><Relationship Id="rId47" Type="http://schemas.openxmlformats.org/officeDocument/2006/relationships/image" Target="../media/image6.png"/><Relationship Id="rId7" Type="http://schemas.openxmlformats.org/officeDocument/2006/relationships/tags" Target="../tags/tag756.xml"/><Relationship Id="rId2" Type="http://schemas.openxmlformats.org/officeDocument/2006/relationships/tags" Target="../tags/tag751.xml"/><Relationship Id="rId16" Type="http://schemas.openxmlformats.org/officeDocument/2006/relationships/tags" Target="../tags/tag765.xml"/><Relationship Id="rId29" Type="http://schemas.openxmlformats.org/officeDocument/2006/relationships/tags" Target="../tags/tag778.xml"/><Relationship Id="rId1" Type="http://schemas.openxmlformats.org/officeDocument/2006/relationships/tags" Target="../tags/tag750.xml"/><Relationship Id="rId6" Type="http://schemas.openxmlformats.org/officeDocument/2006/relationships/tags" Target="../tags/tag755.xml"/><Relationship Id="rId11" Type="http://schemas.openxmlformats.org/officeDocument/2006/relationships/tags" Target="../tags/tag760.xml"/><Relationship Id="rId24" Type="http://schemas.openxmlformats.org/officeDocument/2006/relationships/tags" Target="../tags/tag773.xml"/><Relationship Id="rId32" Type="http://schemas.openxmlformats.org/officeDocument/2006/relationships/tags" Target="../tags/tag781.xml"/><Relationship Id="rId37" Type="http://schemas.openxmlformats.org/officeDocument/2006/relationships/tags" Target="../tags/tag786.xml"/><Relationship Id="rId40" Type="http://schemas.openxmlformats.org/officeDocument/2006/relationships/tags" Target="../tags/tag789.xml"/><Relationship Id="rId45" Type="http://schemas.openxmlformats.org/officeDocument/2006/relationships/slideLayout" Target="../slideLayouts/slideLayout3.xml"/><Relationship Id="rId5" Type="http://schemas.openxmlformats.org/officeDocument/2006/relationships/tags" Target="../tags/tag754.xml"/><Relationship Id="rId15" Type="http://schemas.openxmlformats.org/officeDocument/2006/relationships/tags" Target="../tags/tag764.xml"/><Relationship Id="rId23" Type="http://schemas.openxmlformats.org/officeDocument/2006/relationships/tags" Target="../tags/tag772.xml"/><Relationship Id="rId28" Type="http://schemas.openxmlformats.org/officeDocument/2006/relationships/tags" Target="../tags/tag777.xml"/><Relationship Id="rId36" Type="http://schemas.openxmlformats.org/officeDocument/2006/relationships/tags" Target="../tags/tag785.xml"/><Relationship Id="rId10" Type="http://schemas.openxmlformats.org/officeDocument/2006/relationships/tags" Target="../tags/tag759.xml"/><Relationship Id="rId19" Type="http://schemas.openxmlformats.org/officeDocument/2006/relationships/tags" Target="../tags/tag768.xml"/><Relationship Id="rId31" Type="http://schemas.openxmlformats.org/officeDocument/2006/relationships/tags" Target="../tags/tag780.xml"/><Relationship Id="rId44" Type="http://schemas.openxmlformats.org/officeDocument/2006/relationships/tags" Target="../tags/tag793.xml"/><Relationship Id="rId4" Type="http://schemas.openxmlformats.org/officeDocument/2006/relationships/tags" Target="../tags/tag753.xml"/><Relationship Id="rId9" Type="http://schemas.openxmlformats.org/officeDocument/2006/relationships/tags" Target="../tags/tag758.xml"/><Relationship Id="rId14" Type="http://schemas.openxmlformats.org/officeDocument/2006/relationships/tags" Target="../tags/tag763.xml"/><Relationship Id="rId22" Type="http://schemas.openxmlformats.org/officeDocument/2006/relationships/tags" Target="../tags/tag771.xml"/><Relationship Id="rId27" Type="http://schemas.openxmlformats.org/officeDocument/2006/relationships/tags" Target="../tags/tag776.xml"/><Relationship Id="rId30" Type="http://schemas.openxmlformats.org/officeDocument/2006/relationships/tags" Target="../tags/tag779.xml"/><Relationship Id="rId35" Type="http://schemas.openxmlformats.org/officeDocument/2006/relationships/tags" Target="../tags/tag784.xml"/><Relationship Id="rId43" Type="http://schemas.openxmlformats.org/officeDocument/2006/relationships/tags" Target="../tags/tag792.xml"/><Relationship Id="rId8" Type="http://schemas.openxmlformats.org/officeDocument/2006/relationships/tags" Target="../tags/tag757.xml"/><Relationship Id="rId3" Type="http://schemas.openxmlformats.org/officeDocument/2006/relationships/tags" Target="../tags/tag752.xml"/><Relationship Id="rId12" Type="http://schemas.openxmlformats.org/officeDocument/2006/relationships/tags" Target="../tags/tag761.xml"/><Relationship Id="rId17" Type="http://schemas.openxmlformats.org/officeDocument/2006/relationships/tags" Target="../tags/tag766.xml"/><Relationship Id="rId25" Type="http://schemas.openxmlformats.org/officeDocument/2006/relationships/tags" Target="../tags/tag774.xml"/><Relationship Id="rId33" Type="http://schemas.openxmlformats.org/officeDocument/2006/relationships/tags" Target="../tags/tag782.xml"/><Relationship Id="rId38" Type="http://schemas.openxmlformats.org/officeDocument/2006/relationships/tags" Target="../tags/tag787.xml"/><Relationship Id="rId46" Type="http://schemas.openxmlformats.org/officeDocument/2006/relationships/notesSlide" Target="../notesSlides/notesSlide11.xml"/><Relationship Id="rId20" Type="http://schemas.openxmlformats.org/officeDocument/2006/relationships/tags" Target="../tags/tag769.xml"/><Relationship Id="rId41" Type="http://schemas.openxmlformats.org/officeDocument/2006/relationships/tags" Target="../tags/tag7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807.xml"/><Relationship Id="rId18" Type="http://schemas.openxmlformats.org/officeDocument/2006/relationships/tags" Target="../tags/tag812.xml"/><Relationship Id="rId26" Type="http://schemas.openxmlformats.org/officeDocument/2006/relationships/tags" Target="../tags/tag820.xml"/><Relationship Id="rId39" Type="http://schemas.openxmlformats.org/officeDocument/2006/relationships/tags" Target="../tags/tag833.xml"/><Relationship Id="rId21" Type="http://schemas.openxmlformats.org/officeDocument/2006/relationships/tags" Target="../tags/tag815.xml"/><Relationship Id="rId34" Type="http://schemas.openxmlformats.org/officeDocument/2006/relationships/tags" Target="../tags/tag828.xml"/><Relationship Id="rId42" Type="http://schemas.openxmlformats.org/officeDocument/2006/relationships/tags" Target="../tags/tag836.xml"/><Relationship Id="rId47" Type="http://schemas.openxmlformats.org/officeDocument/2006/relationships/tags" Target="../tags/tag841.xml"/><Relationship Id="rId50" Type="http://schemas.openxmlformats.org/officeDocument/2006/relationships/tags" Target="../tags/tag844.xml"/><Relationship Id="rId55" Type="http://schemas.openxmlformats.org/officeDocument/2006/relationships/tags" Target="../tags/tag849.xml"/><Relationship Id="rId63" Type="http://schemas.openxmlformats.org/officeDocument/2006/relationships/image" Target="../media/image9.png"/><Relationship Id="rId7" Type="http://schemas.openxmlformats.org/officeDocument/2006/relationships/tags" Target="../tags/tag801.xml"/><Relationship Id="rId2" Type="http://schemas.openxmlformats.org/officeDocument/2006/relationships/tags" Target="../tags/tag796.xml"/><Relationship Id="rId16" Type="http://schemas.openxmlformats.org/officeDocument/2006/relationships/tags" Target="../tags/tag810.xml"/><Relationship Id="rId29" Type="http://schemas.openxmlformats.org/officeDocument/2006/relationships/tags" Target="../tags/tag823.xml"/><Relationship Id="rId11" Type="http://schemas.openxmlformats.org/officeDocument/2006/relationships/tags" Target="../tags/tag805.xml"/><Relationship Id="rId24" Type="http://schemas.openxmlformats.org/officeDocument/2006/relationships/tags" Target="../tags/tag818.xml"/><Relationship Id="rId32" Type="http://schemas.openxmlformats.org/officeDocument/2006/relationships/tags" Target="../tags/tag826.xml"/><Relationship Id="rId37" Type="http://schemas.openxmlformats.org/officeDocument/2006/relationships/tags" Target="../tags/tag831.xml"/><Relationship Id="rId40" Type="http://schemas.openxmlformats.org/officeDocument/2006/relationships/tags" Target="../tags/tag834.xml"/><Relationship Id="rId45" Type="http://schemas.openxmlformats.org/officeDocument/2006/relationships/tags" Target="../tags/tag839.xml"/><Relationship Id="rId53" Type="http://schemas.openxmlformats.org/officeDocument/2006/relationships/tags" Target="../tags/tag847.xml"/><Relationship Id="rId58" Type="http://schemas.openxmlformats.org/officeDocument/2006/relationships/tags" Target="../tags/tag852.xml"/><Relationship Id="rId5" Type="http://schemas.openxmlformats.org/officeDocument/2006/relationships/tags" Target="../tags/tag799.xml"/><Relationship Id="rId61" Type="http://schemas.openxmlformats.org/officeDocument/2006/relationships/notesSlide" Target="../notesSlides/notesSlide14.xml"/><Relationship Id="rId19" Type="http://schemas.openxmlformats.org/officeDocument/2006/relationships/tags" Target="../tags/tag813.xml"/><Relationship Id="rId14" Type="http://schemas.openxmlformats.org/officeDocument/2006/relationships/tags" Target="../tags/tag808.xml"/><Relationship Id="rId22" Type="http://schemas.openxmlformats.org/officeDocument/2006/relationships/tags" Target="../tags/tag816.xml"/><Relationship Id="rId27" Type="http://schemas.openxmlformats.org/officeDocument/2006/relationships/tags" Target="../tags/tag821.xml"/><Relationship Id="rId30" Type="http://schemas.openxmlformats.org/officeDocument/2006/relationships/tags" Target="../tags/tag824.xml"/><Relationship Id="rId35" Type="http://schemas.openxmlformats.org/officeDocument/2006/relationships/tags" Target="../tags/tag829.xml"/><Relationship Id="rId43" Type="http://schemas.openxmlformats.org/officeDocument/2006/relationships/tags" Target="../tags/tag837.xml"/><Relationship Id="rId48" Type="http://schemas.openxmlformats.org/officeDocument/2006/relationships/tags" Target="../tags/tag842.xml"/><Relationship Id="rId56" Type="http://schemas.openxmlformats.org/officeDocument/2006/relationships/tags" Target="../tags/tag850.xml"/><Relationship Id="rId64" Type="http://schemas.openxmlformats.org/officeDocument/2006/relationships/image" Target="../media/image11.png"/><Relationship Id="rId8" Type="http://schemas.openxmlformats.org/officeDocument/2006/relationships/tags" Target="../tags/tag802.xml"/><Relationship Id="rId51" Type="http://schemas.openxmlformats.org/officeDocument/2006/relationships/tags" Target="../tags/tag845.xml"/><Relationship Id="rId3" Type="http://schemas.openxmlformats.org/officeDocument/2006/relationships/tags" Target="../tags/tag797.xml"/><Relationship Id="rId12" Type="http://schemas.openxmlformats.org/officeDocument/2006/relationships/tags" Target="../tags/tag806.xml"/><Relationship Id="rId17" Type="http://schemas.openxmlformats.org/officeDocument/2006/relationships/tags" Target="../tags/tag811.xml"/><Relationship Id="rId25" Type="http://schemas.openxmlformats.org/officeDocument/2006/relationships/tags" Target="../tags/tag819.xml"/><Relationship Id="rId33" Type="http://schemas.openxmlformats.org/officeDocument/2006/relationships/tags" Target="../tags/tag827.xml"/><Relationship Id="rId38" Type="http://schemas.openxmlformats.org/officeDocument/2006/relationships/tags" Target="../tags/tag832.xml"/><Relationship Id="rId46" Type="http://schemas.openxmlformats.org/officeDocument/2006/relationships/tags" Target="../tags/tag840.xml"/><Relationship Id="rId59" Type="http://schemas.openxmlformats.org/officeDocument/2006/relationships/tags" Target="../tags/tag853.xml"/><Relationship Id="rId20" Type="http://schemas.openxmlformats.org/officeDocument/2006/relationships/tags" Target="../tags/tag814.xml"/><Relationship Id="rId41" Type="http://schemas.openxmlformats.org/officeDocument/2006/relationships/tags" Target="../tags/tag835.xml"/><Relationship Id="rId54" Type="http://schemas.openxmlformats.org/officeDocument/2006/relationships/tags" Target="../tags/tag848.xml"/><Relationship Id="rId62" Type="http://schemas.openxmlformats.org/officeDocument/2006/relationships/image" Target="../media/image7.png"/><Relationship Id="rId1" Type="http://schemas.openxmlformats.org/officeDocument/2006/relationships/tags" Target="../tags/tag795.xml"/><Relationship Id="rId6" Type="http://schemas.openxmlformats.org/officeDocument/2006/relationships/tags" Target="../tags/tag800.xml"/><Relationship Id="rId15" Type="http://schemas.openxmlformats.org/officeDocument/2006/relationships/tags" Target="../tags/tag809.xml"/><Relationship Id="rId23" Type="http://schemas.openxmlformats.org/officeDocument/2006/relationships/tags" Target="../tags/tag817.xml"/><Relationship Id="rId28" Type="http://schemas.openxmlformats.org/officeDocument/2006/relationships/tags" Target="../tags/tag822.xml"/><Relationship Id="rId36" Type="http://schemas.openxmlformats.org/officeDocument/2006/relationships/tags" Target="../tags/tag830.xml"/><Relationship Id="rId49" Type="http://schemas.openxmlformats.org/officeDocument/2006/relationships/tags" Target="../tags/tag843.xml"/><Relationship Id="rId57" Type="http://schemas.openxmlformats.org/officeDocument/2006/relationships/tags" Target="../tags/tag851.xml"/><Relationship Id="rId10" Type="http://schemas.openxmlformats.org/officeDocument/2006/relationships/tags" Target="../tags/tag804.xml"/><Relationship Id="rId31" Type="http://schemas.openxmlformats.org/officeDocument/2006/relationships/tags" Target="../tags/tag825.xml"/><Relationship Id="rId44" Type="http://schemas.openxmlformats.org/officeDocument/2006/relationships/tags" Target="../tags/tag838.xml"/><Relationship Id="rId52" Type="http://schemas.openxmlformats.org/officeDocument/2006/relationships/tags" Target="../tags/tag846.xml"/><Relationship Id="rId60" Type="http://schemas.openxmlformats.org/officeDocument/2006/relationships/slideLayout" Target="../slideLayouts/slideLayout3.xml"/><Relationship Id="rId4" Type="http://schemas.openxmlformats.org/officeDocument/2006/relationships/tags" Target="../tags/tag798.xml"/><Relationship Id="rId9" Type="http://schemas.openxmlformats.org/officeDocument/2006/relationships/tags" Target="../tags/tag80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866.xml"/><Relationship Id="rId18" Type="http://schemas.openxmlformats.org/officeDocument/2006/relationships/tags" Target="../tags/tag871.xml"/><Relationship Id="rId26" Type="http://schemas.openxmlformats.org/officeDocument/2006/relationships/tags" Target="../tags/tag879.xml"/><Relationship Id="rId39" Type="http://schemas.openxmlformats.org/officeDocument/2006/relationships/tags" Target="../tags/tag892.xml"/><Relationship Id="rId21" Type="http://schemas.openxmlformats.org/officeDocument/2006/relationships/tags" Target="../tags/tag874.xml"/><Relationship Id="rId34" Type="http://schemas.openxmlformats.org/officeDocument/2006/relationships/tags" Target="../tags/tag887.xml"/><Relationship Id="rId42" Type="http://schemas.openxmlformats.org/officeDocument/2006/relationships/tags" Target="../tags/tag895.xml"/><Relationship Id="rId47" Type="http://schemas.openxmlformats.org/officeDocument/2006/relationships/tags" Target="../tags/tag900.xml"/><Relationship Id="rId50" Type="http://schemas.openxmlformats.org/officeDocument/2006/relationships/tags" Target="../tags/tag903.xml"/><Relationship Id="rId55" Type="http://schemas.openxmlformats.org/officeDocument/2006/relationships/tags" Target="../tags/tag908.xml"/><Relationship Id="rId63" Type="http://schemas.openxmlformats.org/officeDocument/2006/relationships/image" Target="../media/image11.png"/><Relationship Id="rId7" Type="http://schemas.openxmlformats.org/officeDocument/2006/relationships/tags" Target="../tags/tag860.xml"/><Relationship Id="rId2" Type="http://schemas.openxmlformats.org/officeDocument/2006/relationships/tags" Target="../tags/tag855.xml"/><Relationship Id="rId16" Type="http://schemas.openxmlformats.org/officeDocument/2006/relationships/tags" Target="../tags/tag869.xml"/><Relationship Id="rId29" Type="http://schemas.openxmlformats.org/officeDocument/2006/relationships/tags" Target="../tags/tag882.xml"/><Relationship Id="rId11" Type="http://schemas.openxmlformats.org/officeDocument/2006/relationships/tags" Target="../tags/tag864.xml"/><Relationship Id="rId24" Type="http://schemas.openxmlformats.org/officeDocument/2006/relationships/tags" Target="../tags/tag877.xml"/><Relationship Id="rId32" Type="http://schemas.openxmlformats.org/officeDocument/2006/relationships/tags" Target="../tags/tag885.xml"/><Relationship Id="rId37" Type="http://schemas.openxmlformats.org/officeDocument/2006/relationships/tags" Target="../tags/tag890.xml"/><Relationship Id="rId40" Type="http://schemas.openxmlformats.org/officeDocument/2006/relationships/tags" Target="../tags/tag893.xml"/><Relationship Id="rId45" Type="http://schemas.openxmlformats.org/officeDocument/2006/relationships/tags" Target="../tags/tag898.xml"/><Relationship Id="rId53" Type="http://schemas.openxmlformats.org/officeDocument/2006/relationships/tags" Target="../tags/tag906.xml"/><Relationship Id="rId58" Type="http://schemas.openxmlformats.org/officeDocument/2006/relationships/tags" Target="../tags/tag911.xml"/><Relationship Id="rId5" Type="http://schemas.openxmlformats.org/officeDocument/2006/relationships/tags" Target="../tags/tag858.xml"/><Relationship Id="rId61" Type="http://schemas.openxmlformats.org/officeDocument/2006/relationships/image" Target="../media/image7.png"/><Relationship Id="rId19" Type="http://schemas.openxmlformats.org/officeDocument/2006/relationships/tags" Target="../tags/tag872.xml"/><Relationship Id="rId14" Type="http://schemas.openxmlformats.org/officeDocument/2006/relationships/tags" Target="../tags/tag867.xml"/><Relationship Id="rId22" Type="http://schemas.openxmlformats.org/officeDocument/2006/relationships/tags" Target="../tags/tag875.xml"/><Relationship Id="rId27" Type="http://schemas.openxmlformats.org/officeDocument/2006/relationships/tags" Target="../tags/tag880.xml"/><Relationship Id="rId30" Type="http://schemas.openxmlformats.org/officeDocument/2006/relationships/tags" Target="../tags/tag883.xml"/><Relationship Id="rId35" Type="http://schemas.openxmlformats.org/officeDocument/2006/relationships/tags" Target="../tags/tag888.xml"/><Relationship Id="rId43" Type="http://schemas.openxmlformats.org/officeDocument/2006/relationships/tags" Target="../tags/tag896.xml"/><Relationship Id="rId48" Type="http://schemas.openxmlformats.org/officeDocument/2006/relationships/tags" Target="../tags/tag901.xml"/><Relationship Id="rId56" Type="http://schemas.openxmlformats.org/officeDocument/2006/relationships/tags" Target="../tags/tag909.xml"/><Relationship Id="rId8" Type="http://schemas.openxmlformats.org/officeDocument/2006/relationships/tags" Target="../tags/tag861.xml"/><Relationship Id="rId51" Type="http://schemas.openxmlformats.org/officeDocument/2006/relationships/tags" Target="../tags/tag904.xml"/><Relationship Id="rId3" Type="http://schemas.openxmlformats.org/officeDocument/2006/relationships/tags" Target="../tags/tag856.xml"/><Relationship Id="rId12" Type="http://schemas.openxmlformats.org/officeDocument/2006/relationships/tags" Target="../tags/tag865.xml"/><Relationship Id="rId17" Type="http://schemas.openxmlformats.org/officeDocument/2006/relationships/tags" Target="../tags/tag870.xml"/><Relationship Id="rId25" Type="http://schemas.openxmlformats.org/officeDocument/2006/relationships/tags" Target="../tags/tag878.xml"/><Relationship Id="rId33" Type="http://schemas.openxmlformats.org/officeDocument/2006/relationships/tags" Target="../tags/tag886.xml"/><Relationship Id="rId38" Type="http://schemas.openxmlformats.org/officeDocument/2006/relationships/tags" Target="../tags/tag891.xml"/><Relationship Id="rId46" Type="http://schemas.openxmlformats.org/officeDocument/2006/relationships/tags" Target="../tags/tag899.xml"/><Relationship Id="rId59" Type="http://schemas.openxmlformats.org/officeDocument/2006/relationships/slideLayout" Target="../slideLayouts/slideLayout3.xml"/><Relationship Id="rId20" Type="http://schemas.openxmlformats.org/officeDocument/2006/relationships/tags" Target="../tags/tag873.xml"/><Relationship Id="rId41" Type="http://schemas.openxmlformats.org/officeDocument/2006/relationships/tags" Target="../tags/tag894.xml"/><Relationship Id="rId54" Type="http://schemas.openxmlformats.org/officeDocument/2006/relationships/tags" Target="../tags/tag907.xml"/><Relationship Id="rId62" Type="http://schemas.openxmlformats.org/officeDocument/2006/relationships/image" Target="../media/image9.png"/><Relationship Id="rId1" Type="http://schemas.openxmlformats.org/officeDocument/2006/relationships/tags" Target="../tags/tag854.xml"/><Relationship Id="rId6" Type="http://schemas.openxmlformats.org/officeDocument/2006/relationships/tags" Target="../tags/tag859.xml"/><Relationship Id="rId15" Type="http://schemas.openxmlformats.org/officeDocument/2006/relationships/tags" Target="../tags/tag868.xml"/><Relationship Id="rId23" Type="http://schemas.openxmlformats.org/officeDocument/2006/relationships/tags" Target="../tags/tag876.xml"/><Relationship Id="rId28" Type="http://schemas.openxmlformats.org/officeDocument/2006/relationships/tags" Target="../tags/tag881.xml"/><Relationship Id="rId36" Type="http://schemas.openxmlformats.org/officeDocument/2006/relationships/tags" Target="../tags/tag889.xml"/><Relationship Id="rId49" Type="http://schemas.openxmlformats.org/officeDocument/2006/relationships/tags" Target="../tags/tag902.xml"/><Relationship Id="rId57" Type="http://schemas.openxmlformats.org/officeDocument/2006/relationships/tags" Target="../tags/tag910.xml"/><Relationship Id="rId10" Type="http://schemas.openxmlformats.org/officeDocument/2006/relationships/tags" Target="../tags/tag863.xml"/><Relationship Id="rId31" Type="http://schemas.openxmlformats.org/officeDocument/2006/relationships/tags" Target="../tags/tag884.xml"/><Relationship Id="rId44" Type="http://schemas.openxmlformats.org/officeDocument/2006/relationships/tags" Target="../tags/tag897.xml"/><Relationship Id="rId52" Type="http://schemas.openxmlformats.org/officeDocument/2006/relationships/tags" Target="../tags/tag905.xml"/><Relationship Id="rId60" Type="http://schemas.openxmlformats.org/officeDocument/2006/relationships/notesSlide" Target="../notesSlides/notesSlide15.xml"/><Relationship Id="rId4" Type="http://schemas.openxmlformats.org/officeDocument/2006/relationships/tags" Target="../tags/tag857.xml"/><Relationship Id="rId9" Type="http://schemas.openxmlformats.org/officeDocument/2006/relationships/tags" Target="../tags/tag86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924.xml"/><Relationship Id="rId18" Type="http://schemas.openxmlformats.org/officeDocument/2006/relationships/tags" Target="../tags/tag929.xml"/><Relationship Id="rId26" Type="http://schemas.openxmlformats.org/officeDocument/2006/relationships/tags" Target="../tags/tag937.xml"/><Relationship Id="rId39" Type="http://schemas.openxmlformats.org/officeDocument/2006/relationships/tags" Target="../tags/tag950.xml"/><Relationship Id="rId21" Type="http://schemas.openxmlformats.org/officeDocument/2006/relationships/tags" Target="../tags/tag932.xml"/><Relationship Id="rId34" Type="http://schemas.openxmlformats.org/officeDocument/2006/relationships/tags" Target="../tags/tag945.xml"/><Relationship Id="rId42" Type="http://schemas.openxmlformats.org/officeDocument/2006/relationships/tags" Target="../tags/tag953.xml"/><Relationship Id="rId47" Type="http://schemas.openxmlformats.org/officeDocument/2006/relationships/tags" Target="../tags/tag958.xml"/><Relationship Id="rId50" Type="http://schemas.openxmlformats.org/officeDocument/2006/relationships/tags" Target="../tags/tag961.xml"/><Relationship Id="rId55" Type="http://schemas.openxmlformats.org/officeDocument/2006/relationships/notesSlide" Target="../notesSlides/notesSlide16.xml"/><Relationship Id="rId7" Type="http://schemas.openxmlformats.org/officeDocument/2006/relationships/tags" Target="../tags/tag918.xml"/><Relationship Id="rId2" Type="http://schemas.openxmlformats.org/officeDocument/2006/relationships/tags" Target="../tags/tag913.xml"/><Relationship Id="rId16" Type="http://schemas.openxmlformats.org/officeDocument/2006/relationships/tags" Target="../tags/tag927.xml"/><Relationship Id="rId29" Type="http://schemas.openxmlformats.org/officeDocument/2006/relationships/tags" Target="../tags/tag940.xml"/><Relationship Id="rId11" Type="http://schemas.openxmlformats.org/officeDocument/2006/relationships/tags" Target="../tags/tag922.xml"/><Relationship Id="rId24" Type="http://schemas.openxmlformats.org/officeDocument/2006/relationships/tags" Target="../tags/tag935.xml"/><Relationship Id="rId32" Type="http://schemas.openxmlformats.org/officeDocument/2006/relationships/tags" Target="../tags/tag943.xml"/><Relationship Id="rId37" Type="http://schemas.openxmlformats.org/officeDocument/2006/relationships/tags" Target="../tags/tag948.xml"/><Relationship Id="rId40" Type="http://schemas.openxmlformats.org/officeDocument/2006/relationships/tags" Target="../tags/tag951.xml"/><Relationship Id="rId45" Type="http://schemas.openxmlformats.org/officeDocument/2006/relationships/tags" Target="../tags/tag956.xml"/><Relationship Id="rId53" Type="http://schemas.openxmlformats.org/officeDocument/2006/relationships/tags" Target="../tags/tag964.xml"/><Relationship Id="rId5" Type="http://schemas.openxmlformats.org/officeDocument/2006/relationships/tags" Target="../tags/tag916.xml"/><Relationship Id="rId10" Type="http://schemas.openxmlformats.org/officeDocument/2006/relationships/tags" Target="../tags/tag921.xml"/><Relationship Id="rId19" Type="http://schemas.openxmlformats.org/officeDocument/2006/relationships/tags" Target="../tags/tag930.xml"/><Relationship Id="rId31" Type="http://schemas.openxmlformats.org/officeDocument/2006/relationships/tags" Target="../tags/tag942.xml"/><Relationship Id="rId44" Type="http://schemas.openxmlformats.org/officeDocument/2006/relationships/tags" Target="../tags/tag955.xml"/><Relationship Id="rId52" Type="http://schemas.openxmlformats.org/officeDocument/2006/relationships/tags" Target="../tags/tag963.xml"/><Relationship Id="rId4" Type="http://schemas.openxmlformats.org/officeDocument/2006/relationships/tags" Target="../tags/tag915.xml"/><Relationship Id="rId9" Type="http://schemas.openxmlformats.org/officeDocument/2006/relationships/tags" Target="../tags/tag920.xml"/><Relationship Id="rId14" Type="http://schemas.openxmlformats.org/officeDocument/2006/relationships/tags" Target="../tags/tag925.xml"/><Relationship Id="rId22" Type="http://schemas.openxmlformats.org/officeDocument/2006/relationships/tags" Target="../tags/tag933.xml"/><Relationship Id="rId27" Type="http://schemas.openxmlformats.org/officeDocument/2006/relationships/tags" Target="../tags/tag938.xml"/><Relationship Id="rId30" Type="http://schemas.openxmlformats.org/officeDocument/2006/relationships/tags" Target="../tags/tag941.xml"/><Relationship Id="rId35" Type="http://schemas.openxmlformats.org/officeDocument/2006/relationships/tags" Target="../tags/tag946.xml"/><Relationship Id="rId43" Type="http://schemas.openxmlformats.org/officeDocument/2006/relationships/tags" Target="../tags/tag954.xml"/><Relationship Id="rId48" Type="http://schemas.openxmlformats.org/officeDocument/2006/relationships/tags" Target="../tags/tag959.xml"/><Relationship Id="rId8" Type="http://schemas.openxmlformats.org/officeDocument/2006/relationships/tags" Target="../tags/tag919.xml"/><Relationship Id="rId51" Type="http://schemas.openxmlformats.org/officeDocument/2006/relationships/tags" Target="../tags/tag962.xml"/><Relationship Id="rId3" Type="http://schemas.openxmlformats.org/officeDocument/2006/relationships/tags" Target="../tags/tag914.xml"/><Relationship Id="rId12" Type="http://schemas.openxmlformats.org/officeDocument/2006/relationships/tags" Target="../tags/tag923.xml"/><Relationship Id="rId17" Type="http://schemas.openxmlformats.org/officeDocument/2006/relationships/tags" Target="../tags/tag928.xml"/><Relationship Id="rId25" Type="http://schemas.openxmlformats.org/officeDocument/2006/relationships/tags" Target="../tags/tag936.xml"/><Relationship Id="rId33" Type="http://schemas.openxmlformats.org/officeDocument/2006/relationships/tags" Target="../tags/tag944.xml"/><Relationship Id="rId38" Type="http://schemas.openxmlformats.org/officeDocument/2006/relationships/tags" Target="../tags/tag949.xml"/><Relationship Id="rId46" Type="http://schemas.openxmlformats.org/officeDocument/2006/relationships/tags" Target="../tags/tag957.xml"/><Relationship Id="rId20" Type="http://schemas.openxmlformats.org/officeDocument/2006/relationships/tags" Target="../tags/tag931.xml"/><Relationship Id="rId41" Type="http://schemas.openxmlformats.org/officeDocument/2006/relationships/tags" Target="../tags/tag952.xml"/><Relationship Id="rId54" Type="http://schemas.openxmlformats.org/officeDocument/2006/relationships/slideLayout" Target="../slideLayouts/slideLayout3.xml"/><Relationship Id="rId1" Type="http://schemas.openxmlformats.org/officeDocument/2006/relationships/tags" Target="../tags/tag912.xml"/><Relationship Id="rId6" Type="http://schemas.openxmlformats.org/officeDocument/2006/relationships/tags" Target="../tags/tag917.xml"/><Relationship Id="rId15" Type="http://schemas.openxmlformats.org/officeDocument/2006/relationships/tags" Target="../tags/tag926.xml"/><Relationship Id="rId23" Type="http://schemas.openxmlformats.org/officeDocument/2006/relationships/tags" Target="../tags/tag934.xml"/><Relationship Id="rId28" Type="http://schemas.openxmlformats.org/officeDocument/2006/relationships/tags" Target="../tags/tag939.xml"/><Relationship Id="rId36" Type="http://schemas.openxmlformats.org/officeDocument/2006/relationships/tags" Target="../tags/tag947.xml"/><Relationship Id="rId49" Type="http://schemas.openxmlformats.org/officeDocument/2006/relationships/tags" Target="../tags/tag9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67.xml"/><Relationship Id="rId7" Type="http://schemas.openxmlformats.org/officeDocument/2006/relationships/image" Target="../media/image12.jpeg"/><Relationship Id="rId2" Type="http://schemas.openxmlformats.org/officeDocument/2006/relationships/tags" Target="../tags/tag966.xml"/><Relationship Id="rId1" Type="http://schemas.openxmlformats.org/officeDocument/2006/relationships/tags" Target="../tags/tag96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980.xml"/><Relationship Id="rId18" Type="http://schemas.openxmlformats.org/officeDocument/2006/relationships/tags" Target="../tags/tag985.xml"/><Relationship Id="rId26" Type="http://schemas.openxmlformats.org/officeDocument/2006/relationships/tags" Target="../tags/tag993.xml"/><Relationship Id="rId39" Type="http://schemas.openxmlformats.org/officeDocument/2006/relationships/tags" Target="../tags/tag1006.xml"/><Relationship Id="rId21" Type="http://schemas.openxmlformats.org/officeDocument/2006/relationships/tags" Target="../tags/tag988.xml"/><Relationship Id="rId34" Type="http://schemas.openxmlformats.org/officeDocument/2006/relationships/tags" Target="../tags/tag1001.xml"/><Relationship Id="rId42" Type="http://schemas.openxmlformats.org/officeDocument/2006/relationships/tags" Target="../tags/tag1009.xml"/><Relationship Id="rId47" Type="http://schemas.openxmlformats.org/officeDocument/2006/relationships/tags" Target="../tags/tag1014.xml"/><Relationship Id="rId50" Type="http://schemas.openxmlformats.org/officeDocument/2006/relationships/tags" Target="../tags/tag1017.xml"/><Relationship Id="rId55" Type="http://schemas.openxmlformats.org/officeDocument/2006/relationships/tags" Target="../tags/tag1022.xml"/><Relationship Id="rId63" Type="http://schemas.openxmlformats.org/officeDocument/2006/relationships/notesSlide" Target="../notesSlides/notesSlide18.xml"/><Relationship Id="rId7" Type="http://schemas.openxmlformats.org/officeDocument/2006/relationships/tags" Target="../tags/tag974.xml"/><Relationship Id="rId2" Type="http://schemas.openxmlformats.org/officeDocument/2006/relationships/tags" Target="../tags/tag969.xml"/><Relationship Id="rId16" Type="http://schemas.openxmlformats.org/officeDocument/2006/relationships/tags" Target="../tags/tag983.xml"/><Relationship Id="rId29" Type="http://schemas.openxmlformats.org/officeDocument/2006/relationships/tags" Target="../tags/tag996.xml"/><Relationship Id="rId11" Type="http://schemas.openxmlformats.org/officeDocument/2006/relationships/tags" Target="../tags/tag978.xml"/><Relationship Id="rId24" Type="http://schemas.openxmlformats.org/officeDocument/2006/relationships/tags" Target="../tags/tag991.xml"/><Relationship Id="rId32" Type="http://schemas.openxmlformats.org/officeDocument/2006/relationships/tags" Target="../tags/tag999.xml"/><Relationship Id="rId37" Type="http://schemas.openxmlformats.org/officeDocument/2006/relationships/tags" Target="../tags/tag1004.xml"/><Relationship Id="rId40" Type="http://schemas.openxmlformats.org/officeDocument/2006/relationships/tags" Target="../tags/tag1007.xml"/><Relationship Id="rId45" Type="http://schemas.openxmlformats.org/officeDocument/2006/relationships/tags" Target="../tags/tag1012.xml"/><Relationship Id="rId53" Type="http://schemas.openxmlformats.org/officeDocument/2006/relationships/tags" Target="../tags/tag1020.xml"/><Relationship Id="rId58" Type="http://schemas.openxmlformats.org/officeDocument/2006/relationships/tags" Target="../tags/tag1025.xml"/><Relationship Id="rId5" Type="http://schemas.openxmlformats.org/officeDocument/2006/relationships/tags" Target="../tags/tag972.xml"/><Relationship Id="rId61" Type="http://schemas.openxmlformats.org/officeDocument/2006/relationships/tags" Target="../tags/tag1028.xml"/><Relationship Id="rId19" Type="http://schemas.openxmlformats.org/officeDocument/2006/relationships/tags" Target="../tags/tag986.xml"/><Relationship Id="rId14" Type="http://schemas.openxmlformats.org/officeDocument/2006/relationships/tags" Target="../tags/tag981.xml"/><Relationship Id="rId22" Type="http://schemas.openxmlformats.org/officeDocument/2006/relationships/tags" Target="../tags/tag989.xml"/><Relationship Id="rId27" Type="http://schemas.openxmlformats.org/officeDocument/2006/relationships/tags" Target="../tags/tag994.xml"/><Relationship Id="rId30" Type="http://schemas.openxmlformats.org/officeDocument/2006/relationships/tags" Target="../tags/tag997.xml"/><Relationship Id="rId35" Type="http://schemas.openxmlformats.org/officeDocument/2006/relationships/tags" Target="../tags/tag1002.xml"/><Relationship Id="rId43" Type="http://schemas.openxmlformats.org/officeDocument/2006/relationships/tags" Target="../tags/tag1010.xml"/><Relationship Id="rId48" Type="http://schemas.openxmlformats.org/officeDocument/2006/relationships/tags" Target="../tags/tag1015.xml"/><Relationship Id="rId56" Type="http://schemas.openxmlformats.org/officeDocument/2006/relationships/tags" Target="../tags/tag1023.xml"/><Relationship Id="rId64" Type="http://schemas.openxmlformats.org/officeDocument/2006/relationships/image" Target="../media/image13.png"/><Relationship Id="rId8" Type="http://schemas.openxmlformats.org/officeDocument/2006/relationships/tags" Target="../tags/tag975.xml"/><Relationship Id="rId51" Type="http://schemas.openxmlformats.org/officeDocument/2006/relationships/tags" Target="../tags/tag1018.xml"/><Relationship Id="rId3" Type="http://schemas.openxmlformats.org/officeDocument/2006/relationships/tags" Target="../tags/tag970.xml"/><Relationship Id="rId12" Type="http://schemas.openxmlformats.org/officeDocument/2006/relationships/tags" Target="../tags/tag979.xml"/><Relationship Id="rId17" Type="http://schemas.openxmlformats.org/officeDocument/2006/relationships/tags" Target="../tags/tag984.xml"/><Relationship Id="rId25" Type="http://schemas.openxmlformats.org/officeDocument/2006/relationships/tags" Target="../tags/tag992.xml"/><Relationship Id="rId33" Type="http://schemas.openxmlformats.org/officeDocument/2006/relationships/tags" Target="../tags/tag1000.xml"/><Relationship Id="rId38" Type="http://schemas.openxmlformats.org/officeDocument/2006/relationships/tags" Target="../tags/tag1005.xml"/><Relationship Id="rId46" Type="http://schemas.openxmlformats.org/officeDocument/2006/relationships/tags" Target="../tags/tag1013.xml"/><Relationship Id="rId59" Type="http://schemas.openxmlformats.org/officeDocument/2006/relationships/tags" Target="../tags/tag1026.xml"/><Relationship Id="rId20" Type="http://schemas.openxmlformats.org/officeDocument/2006/relationships/tags" Target="../tags/tag987.xml"/><Relationship Id="rId41" Type="http://schemas.openxmlformats.org/officeDocument/2006/relationships/tags" Target="../tags/tag1008.xml"/><Relationship Id="rId54" Type="http://schemas.openxmlformats.org/officeDocument/2006/relationships/tags" Target="../tags/tag1021.xml"/><Relationship Id="rId62" Type="http://schemas.openxmlformats.org/officeDocument/2006/relationships/slideLayout" Target="../slideLayouts/slideLayout3.xml"/><Relationship Id="rId1" Type="http://schemas.openxmlformats.org/officeDocument/2006/relationships/tags" Target="../tags/tag968.xml"/><Relationship Id="rId6" Type="http://schemas.openxmlformats.org/officeDocument/2006/relationships/tags" Target="../tags/tag973.xml"/><Relationship Id="rId15" Type="http://schemas.openxmlformats.org/officeDocument/2006/relationships/tags" Target="../tags/tag982.xml"/><Relationship Id="rId23" Type="http://schemas.openxmlformats.org/officeDocument/2006/relationships/tags" Target="../tags/tag990.xml"/><Relationship Id="rId28" Type="http://schemas.openxmlformats.org/officeDocument/2006/relationships/tags" Target="../tags/tag995.xml"/><Relationship Id="rId36" Type="http://schemas.openxmlformats.org/officeDocument/2006/relationships/tags" Target="../tags/tag1003.xml"/><Relationship Id="rId49" Type="http://schemas.openxmlformats.org/officeDocument/2006/relationships/tags" Target="../tags/tag1016.xml"/><Relationship Id="rId57" Type="http://schemas.openxmlformats.org/officeDocument/2006/relationships/tags" Target="../tags/tag1024.xml"/><Relationship Id="rId10" Type="http://schemas.openxmlformats.org/officeDocument/2006/relationships/tags" Target="../tags/tag977.xml"/><Relationship Id="rId31" Type="http://schemas.openxmlformats.org/officeDocument/2006/relationships/tags" Target="../tags/tag998.xml"/><Relationship Id="rId44" Type="http://schemas.openxmlformats.org/officeDocument/2006/relationships/tags" Target="../tags/tag1011.xml"/><Relationship Id="rId52" Type="http://schemas.openxmlformats.org/officeDocument/2006/relationships/tags" Target="../tags/tag1019.xml"/><Relationship Id="rId60" Type="http://schemas.openxmlformats.org/officeDocument/2006/relationships/tags" Target="../tags/tag1027.xml"/><Relationship Id="rId4" Type="http://schemas.openxmlformats.org/officeDocument/2006/relationships/tags" Target="../tags/tag971.xml"/><Relationship Id="rId9" Type="http://schemas.openxmlformats.org/officeDocument/2006/relationships/tags" Target="../tags/tag97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041.xml"/><Relationship Id="rId18" Type="http://schemas.openxmlformats.org/officeDocument/2006/relationships/tags" Target="../tags/tag1046.xml"/><Relationship Id="rId26" Type="http://schemas.openxmlformats.org/officeDocument/2006/relationships/tags" Target="../tags/tag1054.xml"/><Relationship Id="rId39" Type="http://schemas.openxmlformats.org/officeDocument/2006/relationships/tags" Target="../tags/tag1067.xml"/><Relationship Id="rId21" Type="http://schemas.openxmlformats.org/officeDocument/2006/relationships/tags" Target="../tags/tag1049.xml"/><Relationship Id="rId34" Type="http://schemas.openxmlformats.org/officeDocument/2006/relationships/tags" Target="../tags/tag1062.xml"/><Relationship Id="rId42" Type="http://schemas.openxmlformats.org/officeDocument/2006/relationships/tags" Target="../tags/tag1070.xml"/><Relationship Id="rId47" Type="http://schemas.openxmlformats.org/officeDocument/2006/relationships/notesSlide" Target="../notesSlides/notesSlide19.xml"/><Relationship Id="rId7" Type="http://schemas.openxmlformats.org/officeDocument/2006/relationships/tags" Target="../tags/tag1035.xml"/><Relationship Id="rId2" Type="http://schemas.openxmlformats.org/officeDocument/2006/relationships/tags" Target="../tags/tag1030.xml"/><Relationship Id="rId16" Type="http://schemas.openxmlformats.org/officeDocument/2006/relationships/tags" Target="../tags/tag1044.xml"/><Relationship Id="rId29" Type="http://schemas.openxmlformats.org/officeDocument/2006/relationships/tags" Target="../tags/tag1057.xml"/><Relationship Id="rId1" Type="http://schemas.openxmlformats.org/officeDocument/2006/relationships/tags" Target="../tags/tag1029.xml"/><Relationship Id="rId6" Type="http://schemas.openxmlformats.org/officeDocument/2006/relationships/tags" Target="../tags/tag1034.xml"/><Relationship Id="rId11" Type="http://schemas.openxmlformats.org/officeDocument/2006/relationships/tags" Target="../tags/tag1039.xml"/><Relationship Id="rId24" Type="http://schemas.openxmlformats.org/officeDocument/2006/relationships/tags" Target="../tags/tag1052.xml"/><Relationship Id="rId32" Type="http://schemas.openxmlformats.org/officeDocument/2006/relationships/tags" Target="../tags/tag1060.xml"/><Relationship Id="rId37" Type="http://schemas.openxmlformats.org/officeDocument/2006/relationships/tags" Target="../tags/tag1065.xml"/><Relationship Id="rId40" Type="http://schemas.openxmlformats.org/officeDocument/2006/relationships/tags" Target="../tags/tag1068.xml"/><Relationship Id="rId45" Type="http://schemas.openxmlformats.org/officeDocument/2006/relationships/tags" Target="../tags/tag1073.xml"/><Relationship Id="rId5" Type="http://schemas.openxmlformats.org/officeDocument/2006/relationships/tags" Target="../tags/tag1033.xml"/><Relationship Id="rId15" Type="http://schemas.openxmlformats.org/officeDocument/2006/relationships/tags" Target="../tags/tag1043.xml"/><Relationship Id="rId23" Type="http://schemas.openxmlformats.org/officeDocument/2006/relationships/tags" Target="../tags/tag1051.xml"/><Relationship Id="rId28" Type="http://schemas.openxmlformats.org/officeDocument/2006/relationships/tags" Target="../tags/tag1056.xml"/><Relationship Id="rId36" Type="http://schemas.openxmlformats.org/officeDocument/2006/relationships/tags" Target="../tags/tag1064.xml"/><Relationship Id="rId10" Type="http://schemas.openxmlformats.org/officeDocument/2006/relationships/tags" Target="../tags/tag1038.xml"/><Relationship Id="rId19" Type="http://schemas.openxmlformats.org/officeDocument/2006/relationships/tags" Target="../tags/tag1047.xml"/><Relationship Id="rId31" Type="http://schemas.openxmlformats.org/officeDocument/2006/relationships/tags" Target="../tags/tag1059.xml"/><Relationship Id="rId44" Type="http://schemas.openxmlformats.org/officeDocument/2006/relationships/tags" Target="../tags/tag1072.xml"/><Relationship Id="rId4" Type="http://schemas.openxmlformats.org/officeDocument/2006/relationships/tags" Target="../tags/tag1032.xml"/><Relationship Id="rId9" Type="http://schemas.openxmlformats.org/officeDocument/2006/relationships/tags" Target="../tags/tag1037.xml"/><Relationship Id="rId14" Type="http://schemas.openxmlformats.org/officeDocument/2006/relationships/tags" Target="../tags/tag1042.xml"/><Relationship Id="rId22" Type="http://schemas.openxmlformats.org/officeDocument/2006/relationships/tags" Target="../tags/tag1050.xml"/><Relationship Id="rId27" Type="http://schemas.openxmlformats.org/officeDocument/2006/relationships/tags" Target="../tags/tag1055.xml"/><Relationship Id="rId30" Type="http://schemas.openxmlformats.org/officeDocument/2006/relationships/tags" Target="../tags/tag1058.xml"/><Relationship Id="rId35" Type="http://schemas.openxmlformats.org/officeDocument/2006/relationships/tags" Target="../tags/tag1063.xml"/><Relationship Id="rId43" Type="http://schemas.openxmlformats.org/officeDocument/2006/relationships/tags" Target="../tags/tag1071.xml"/><Relationship Id="rId8" Type="http://schemas.openxmlformats.org/officeDocument/2006/relationships/tags" Target="../tags/tag1036.xml"/><Relationship Id="rId3" Type="http://schemas.openxmlformats.org/officeDocument/2006/relationships/tags" Target="../tags/tag1031.xml"/><Relationship Id="rId12" Type="http://schemas.openxmlformats.org/officeDocument/2006/relationships/tags" Target="../tags/tag1040.xml"/><Relationship Id="rId17" Type="http://schemas.openxmlformats.org/officeDocument/2006/relationships/tags" Target="../tags/tag1045.xml"/><Relationship Id="rId25" Type="http://schemas.openxmlformats.org/officeDocument/2006/relationships/tags" Target="../tags/tag1053.xml"/><Relationship Id="rId33" Type="http://schemas.openxmlformats.org/officeDocument/2006/relationships/tags" Target="../tags/tag1061.xml"/><Relationship Id="rId38" Type="http://schemas.openxmlformats.org/officeDocument/2006/relationships/tags" Target="../tags/tag1066.xml"/><Relationship Id="rId46" Type="http://schemas.openxmlformats.org/officeDocument/2006/relationships/slideLayout" Target="../slideLayouts/slideLayout3.xml"/><Relationship Id="rId20" Type="http://schemas.openxmlformats.org/officeDocument/2006/relationships/tags" Target="../tags/tag1048.xml"/><Relationship Id="rId41" Type="http://schemas.openxmlformats.org/officeDocument/2006/relationships/tags" Target="../tags/tag10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086.xml"/><Relationship Id="rId18" Type="http://schemas.openxmlformats.org/officeDocument/2006/relationships/tags" Target="../tags/tag1091.xml"/><Relationship Id="rId26" Type="http://schemas.openxmlformats.org/officeDocument/2006/relationships/tags" Target="../tags/tag1099.xml"/><Relationship Id="rId39" Type="http://schemas.openxmlformats.org/officeDocument/2006/relationships/tags" Target="../tags/tag1112.xml"/><Relationship Id="rId21" Type="http://schemas.openxmlformats.org/officeDocument/2006/relationships/tags" Target="../tags/tag1094.xml"/><Relationship Id="rId34" Type="http://schemas.openxmlformats.org/officeDocument/2006/relationships/tags" Target="../tags/tag1107.xml"/><Relationship Id="rId42" Type="http://schemas.openxmlformats.org/officeDocument/2006/relationships/tags" Target="../tags/tag1115.xml"/><Relationship Id="rId47" Type="http://schemas.openxmlformats.org/officeDocument/2006/relationships/tags" Target="../tags/tag1120.xml"/><Relationship Id="rId50" Type="http://schemas.openxmlformats.org/officeDocument/2006/relationships/tags" Target="../tags/tag1123.xml"/><Relationship Id="rId55" Type="http://schemas.openxmlformats.org/officeDocument/2006/relationships/notesSlide" Target="../notesSlides/notesSlide20.xml"/><Relationship Id="rId7" Type="http://schemas.openxmlformats.org/officeDocument/2006/relationships/tags" Target="../tags/tag1080.xml"/><Relationship Id="rId2" Type="http://schemas.openxmlformats.org/officeDocument/2006/relationships/tags" Target="../tags/tag1075.xml"/><Relationship Id="rId16" Type="http://schemas.openxmlformats.org/officeDocument/2006/relationships/tags" Target="../tags/tag1089.xml"/><Relationship Id="rId29" Type="http://schemas.openxmlformats.org/officeDocument/2006/relationships/tags" Target="../tags/tag1102.xml"/><Relationship Id="rId11" Type="http://schemas.openxmlformats.org/officeDocument/2006/relationships/tags" Target="../tags/tag1084.xml"/><Relationship Id="rId24" Type="http://schemas.openxmlformats.org/officeDocument/2006/relationships/tags" Target="../tags/tag1097.xml"/><Relationship Id="rId32" Type="http://schemas.openxmlformats.org/officeDocument/2006/relationships/tags" Target="../tags/tag1105.xml"/><Relationship Id="rId37" Type="http://schemas.openxmlformats.org/officeDocument/2006/relationships/tags" Target="../tags/tag1110.xml"/><Relationship Id="rId40" Type="http://schemas.openxmlformats.org/officeDocument/2006/relationships/tags" Target="../tags/tag1113.xml"/><Relationship Id="rId45" Type="http://schemas.openxmlformats.org/officeDocument/2006/relationships/tags" Target="../tags/tag1118.xml"/><Relationship Id="rId53" Type="http://schemas.openxmlformats.org/officeDocument/2006/relationships/tags" Target="../tags/tag1126.xml"/><Relationship Id="rId5" Type="http://schemas.openxmlformats.org/officeDocument/2006/relationships/tags" Target="../tags/tag1078.xml"/><Relationship Id="rId10" Type="http://schemas.openxmlformats.org/officeDocument/2006/relationships/tags" Target="../tags/tag1083.xml"/><Relationship Id="rId19" Type="http://schemas.openxmlformats.org/officeDocument/2006/relationships/tags" Target="../tags/tag1092.xml"/><Relationship Id="rId31" Type="http://schemas.openxmlformats.org/officeDocument/2006/relationships/tags" Target="../tags/tag1104.xml"/><Relationship Id="rId44" Type="http://schemas.openxmlformats.org/officeDocument/2006/relationships/tags" Target="../tags/tag1117.xml"/><Relationship Id="rId52" Type="http://schemas.openxmlformats.org/officeDocument/2006/relationships/tags" Target="../tags/tag1125.xml"/><Relationship Id="rId4" Type="http://schemas.openxmlformats.org/officeDocument/2006/relationships/tags" Target="../tags/tag1077.xml"/><Relationship Id="rId9" Type="http://schemas.openxmlformats.org/officeDocument/2006/relationships/tags" Target="../tags/tag1082.xml"/><Relationship Id="rId14" Type="http://schemas.openxmlformats.org/officeDocument/2006/relationships/tags" Target="../tags/tag1087.xml"/><Relationship Id="rId22" Type="http://schemas.openxmlformats.org/officeDocument/2006/relationships/tags" Target="../tags/tag1095.xml"/><Relationship Id="rId27" Type="http://schemas.openxmlformats.org/officeDocument/2006/relationships/tags" Target="../tags/tag1100.xml"/><Relationship Id="rId30" Type="http://schemas.openxmlformats.org/officeDocument/2006/relationships/tags" Target="../tags/tag1103.xml"/><Relationship Id="rId35" Type="http://schemas.openxmlformats.org/officeDocument/2006/relationships/tags" Target="../tags/tag1108.xml"/><Relationship Id="rId43" Type="http://schemas.openxmlformats.org/officeDocument/2006/relationships/tags" Target="../tags/tag1116.xml"/><Relationship Id="rId48" Type="http://schemas.openxmlformats.org/officeDocument/2006/relationships/tags" Target="../tags/tag1121.xml"/><Relationship Id="rId56" Type="http://schemas.openxmlformats.org/officeDocument/2006/relationships/image" Target="../media/image12.jpeg"/><Relationship Id="rId8" Type="http://schemas.openxmlformats.org/officeDocument/2006/relationships/tags" Target="../tags/tag1081.xml"/><Relationship Id="rId51" Type="http://schemas.openxmlformats.org/officeDocument/2006/relationships/tags" Target="../tags/tag1124.xml"/><Relationship Id="rId3" Type="http://schemas.openxmlformats.org/officeDocument/2006/relationships/tags" Target="../tags/tag1076.xml"/><Relationship Id="rId12" Type="http://schemas.openxmlformats.org/officeDocument/2006/relationships/tags" Target="../tags/tag1085.xml"/><Relationship Id="rId17" Type="http://schemas.openxmlformats.org/officeDocument/2006/relationships/tags" Target="../tags/tag1090.xml"/><Relationship Id="rId25" Type="http://schemas.openxmlformats.org/officeDocument/2006/relationships/tags" Target="../tags/tag1098.xml"/><Relationship Id="rId33" Type="http://schemas.openxmlformats.org/officeDocument/2006/relationships/tags" Target="../tags/tag1106.xml"/><Relationship Id="rId38" Type="http://schemas.openxmlformats.org/officeDocument/2006/relationships/tags" Target="../tags/tag1111.xml"/><Relationship Id="rId46" Type="http://schemas.openxmlformats.org/officeDocument/2006/relationships/tags" Target="../tags/tag1119.xml"/><Relationship Id="rId20" Type="http://schemas.openxmlformats.org/officeDocument/2006/relationships/tags" Target="../tags/tag1093.xml"/><Relationship Id="rId41" Type="http://schemas.openxmlformats.org/officeDocument/2006/relationships/tags" Target="../tags/tag1114.xml"/><Relationship Id="rId54" Type="http://schemas.openxmlformats.org/officeDocument/2006/relationships/slideLayout" Target="../slideLayouts/slideLayout3.xml"/><Relationship Id="rId1" Type="http://schemas.openxmlformats.org/officeDocument/2006/relationships/tags" Target="../tags/tag1074.xml"/><Relationship Id="rId6" Type="http://schemas.openxmlformats.org/officeDocument/2006/relationships/tags" Target="../tags/tag1079.xml"/><Relationship Id="rId15" Type="http://schemas.openxmlformats.org/officeDocument/2006/relationships/tags" Target="../tags/tag1088.xml"/><Relationship Id="rId23" Type="http://schemas.openxmlformats.org/officeDocument/2006/relationships/tags" Target="../tags/tag1096.xml"/><Relationship Id="rId28" Type="http://schemas.openxmlformats.org/officeDocument/2006/relationships/tags" Target="../tags/tag1101.xml"/><Relationship Id="rId36" Type="http://schemas.openxmlformats.org/officeDocument/2006/relationships/tags" Target="../tags/tag1109.xml"/><Relationship Id="rId49" Type="http://schemas.openxmlformats.org/officeDocument/2006/relationships/tags" Target="../tags/tag112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tags" Target="../tags/tag1152.xml"/><Relationship Id="rId21" Type="http://schemas.openxmlformats.org/officeDocument/2006/relationships/tags" Target="../tags/tag1147.xml"/><Relationship Id="rId34" Type="http://schemas.openxmlformats.org/officeDocument/2006/relationships/tags" Target="../tags/tag1160.xml"/><Relationship Id="rId42" Type="http://schemas.openxmlformats.org/officeDocument/2006/relationships/tags" Target="../tags/tag1168.xml"/><Relationship Id="rId47" Type="http://schemas.openxmlformats.org/officeDocument/2006/relationships/tags" Target="../tags/tag1173.xml"/><Relationship Id="rId50" Type="http://schemas.openxmlformats.org/officeDocument/2006/relationships/tags" Target="../tags/tag1176.xml"/><Relationship Id="rId55" Type="http://schemas.openxmlformats.org/officeDocument/2006/relationships/tags" Target="../tags/tag1181.xml"/><Relationship Id="rId63" Type="http://schemas.openxmlformats.org/officeDocument/2006/relationships/tags" Target="../tags/tag1189.xml"/><Relationship Id="rId68" Type="http://schemas.openxmlformats.org/officeDocument/2006/relationships/image" Target="../media/image12.jpeg"/><Relationship Id="rId7" Type="http://schemas.openxmlformats.org/officeDocument/2006/relationships/tags" Target="../tags/tag1133.xml"/><Relationship Id="rId2" Type="http://schemas.openxmlformats.org/officeDocument/2006/relationships/tags" Target="../tags/tag1128.xml"/><Relationship Id="rId16" Type="http://schemas.openxmlformats.org/officeDocument/2006/relationships/tags" Target="../tags/tag1142.xml"/><Relationship Id="rId29" Type="http://schemas.openxmlformats.org/officeDocument/2006/relationships/tags" Target="../tags/tag1155.xml"/><Relationship Id="rId11" Type="http://schemas.openxmlformats.org/officeDocument/2006/relationships/tags" Target="../tags/tag1137.xml"/><Relationship Id="rId24" Type="http://schemas.openxmlformats.org/officeDocument/2006/relationships/tags" Target="../tags/tag1150.xml"/><Relationship Id="rId32" Type="http://schemas.openxmlformats.org/officeDocument/2006/relationships/tags" Target="../tags/tag1158.xml"/><Relationship Id="rId37" Type="http://schemas.openxmlformats.org/officeDocument/2006/relationships/tags" Target="../tags/tag1163.xml"/><Relationship Id="rId40" Type="http://schemas.openxmlformats.org/officeDocument/2006/relationships/tags" Target="../tags/tag1166.xml"/><Relationship Id="rId45" Type="http://schemas.openxmlformats.org/officeDocument/2006/relationships/tags" Target="../tags/tag1171.xml"/><Relationship Id="rId53" Type="http://schemas.openxmlformats.org/officeDocument/2006/relationships/tags" Target="../tags/tag1179.xml"/><Relationship Id="rId58" Type="http://schemas.openxmlformats.org/officeDocument/2006/relationships/tags" Target="../tags/tag1184.xml"/><Relationship Id="rId66" Type="http://schemas.openxmlformats.org/officeDocument/2006/relationships/slideLayout" Target="../slideLayouts/slideLayout3.xml"/><Relationship Id="rId5" Type="http://schemas.openxmlformats.org/officeDocument/2006/relationships/tags" Target="../tags/tag1131.xml"/><Relationship Id="rId61" Type="http://schemas.openxmlformats.org/officeDocument/2006/relationships/tags" Target="../tags/tag1187.xml"/><Relationship Id="rId19" Type="http://schemas.openxmlformats.org/officeDocument/2006/relationships/tags" Target="../tags/tag1145.xml"/><Relationship Id="rId14" Type="http://schemas.openxmlformats.org/officeDocument/2006/relationships/tags" Target="../tags/tag1140.xml"/><Relationship Id="rId22" Type="http://schemas.openxmlformats.org/officeDocument/2006/relationships/tags" Target="../tags/tag1148.xml"/><Relationship Id="rId27" Type="http://schemas.openxmlformats.org/officeDocument/2006/relationships/tags" Target="../tags/tag1153.xml"/><Relationship Id="rId30" Type="http://schemas.openxmlformats.org/officeDocument/2006/relationships/tags" Target="../tags/tag1156.xml"/><Relationship Id="rId35" Type="http://schemas.openxmlformats.org/officeDocument/2006/relationships/tags" Target="../tags/tag1161.xml"/><Relationship Id="rId43" Type="http://schemas.openxmlformats.org/officeDocument/2006/relationships/tags" Target="../tags/tag1169.xml"/><Relationship Id="rId48" Type="http://schemas.openxmlformats.org/officeDocument/2006/relationships/tags" Target="../tags/tag1174.xml"/><Relationship Id="rId56" Type="http://schemas.openxmlformats.org/officeDocument/2006/relationships/tags" Target="../tags/tag1182.xml"/><Relationship Id="rId64" Type="http://schemas.openxmlformats.org/officeDocument/2006/relationships/tags" Target="../tags/tag1190.xml"/><Relationship Id="rId8" Type="http://schemas.openxmlformats.org/officeDocument/2006/relationships/tags" Target="../tags/tag1134.xml"/><Relationship Id="rId51" Type="http://schemas.openxmlformats.org/officeDocument/2006/relationships/tags" Target="../tags/tag1177.xml"/><Relationship Id="rId3" Type="http://schemas.openxmlformats.org/officeDocument/2006/relationships/tags" Target="../tags/tag1129.xml"/><Relationship Id="rId12" Type="http://schemas.openxmlformats.org/officeDocument/2006/relationships/tags" Target="../tags/tag1138.xml"/><Relationship Id="rId17" Type="http://schemas.openxmlformats.org/officeDocument/2006/relationships/tags" Target="../tags/tag1143.xml"/><Relationship Id="rId25" Type="http://schemas.openxmlformats.org/officeDocument/2006/relationships/tags" Target="../tags/tag1151.xml"/><Relationship Id="rId33" Type="http://schemas.openxmlformats.org/officeDocument/2006/relationships/tags" Target="../tags/tag1159.xml"/><Relationship Id="rId38" Type="http://schemas.openxmlformats.org/officeDocument/2006/relationships/tags" Target="../tags/tag1164.xml"/><Relationship Id="rId46" Type="http://schemas.openxmlformats.org/officeDocument/2006/relationships/tags" Target="../tags/tag1172.xml"/><Relationship Id="rId59" Type="http://schemas.openxmlformats.org/officeDocument/2006/relationships/tags" Target="../tags/tag1185.xml"/><Relationship Id="rId67" Type="http://schemas.openxmlformats.org/officeDocument/2006/relationships/notesSlide" Target="../notesSlides/notesSlide21.xml"/><Relationship Id="rId20" Type="http://schemas.openxmlformats.org/officeDocument/2006/relationships/tags" Target="../tags/tag1146.xml"/><Relationship Id="rId41" Type="http://schemas.openxmlformats.org/officeDocument/2006/relationships/tags" Target="../tags/tag1167.xml"/><Relationship Id="rId54" Type="http://schemas.openxmlformats.org/officeDocument/2006/relationships/tags" Target="../tags/tag1180.xml"/><Relationship Id="rId62" Type="http://schemas.openxmlformats.org/officeDocument/2006/relationships/tags" Target="../tags/tag1188.xml"/><Relationship Id="rId1" Type="http://schemas.openxmlformats.org/officeDocument/2006/relationships/tags" Target="../tags/tag1127.xml"/><Relationship Id="rId6" Type="http://schemas.openxmlformats.org/officeDocument/2006/relationships/tags" Target="../tags/tag1132.xml"/><Relationship Id="rId15" Type="http://schemas.openxmlformats.org/officeDocument/2006/relationships/tags" Target="../tags/tag1141.xml"/><Relationship Id="rId23" Type="http://schemas.openxmlformats.org/officeDocument/2006/relationships/tags" Target="../tags/tag1149.xml"/><Relationship Id="rId28" Type="http://schemas.openxmlformats.org/officeDocument/2006/relationships/tags" Target="../tags/tag1154.xml"/><Relationship Id="rId36" Type="http://schemas.openxmlformats.org/officeDocument/2006/relationships/tags" Target="../tags/tag1162.xml"/><Relationship Id="rId49" Type="http://schemas.openxmlformats.org/officeDocument/2006/relationships/tags" Target="../tags/tag1175.xml"/><Relationship Id="rId57" Type="http://schemas.openxmlformats.org/officeDocument/2006/relationships/tags" Target="../tags/tag1183.xml"/><Relationship Id="rId10" Type="http://schemas.openxmlformats.org/officeDocument/2006/relationships/tags" Target="../tags/tag1136.xml"/><Relationship Id="rId31" Type="http://schemas.openxmlformats.org/officeDocument/2006/relationships/tags" Target="../tags/tag1157.xml"/><Relationship Id="rId44" Type="http://schemas.openxmlformats.org/officeDocument/2006/relationships/tags" Target="../tags/tag1170.xml"/><Relationship Id="rId52" Type="http://schemas.openxmlformats.org/officeDocument/2006/relationships/tags" Target="../tags/tag1178.xml"/><Relationship Id="rId60" Type="http://schemas.openxmlformats.org/officeDocument/2006/relationships/tags" Target="../tags/tag1186.xml"/><Relationship Id="rId65" Type="http://schemas.openxmlformats.org/officeDocument/2006/relationships/tags" Target="../tags/tag1191.xml"/><Relationship Id="rId4" Type="http://schemas.openxmlformats.org/officeDocument/2006/relationships/tags" Target="../tags/tag1130.xml"/><Relationship Id="rId9" Type="http://schemas.openxmlformats.org/officeDocument/2006/relationships/tags" Target="../tags/tag1135.xml"/><Relationship Id="rId13" Type="http://schemas.openxmlformats.org/officeDocument/2006/relationships/tags" Target="../tags/tag1139.xml"/><Relationship Id="rId18" Type="http://schemas.openxmlformats.org/officeDocument/2006/relationships/tags" Target="../tags/tag1144.xml"/><Relationship Id="rId39" Type="http://schemas.openxmlformats.org/officeDocument/2006/relationships/tags" Target="../tags/tag116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204.xml"/><Relationship Id="rId18" Type="http://schemas.openxmlformats.org/officeDocument/2006/relationships/tags" Target="../tags/tag1209.xml"/><Relationship Id="rId26" Type="http://schemas.openxmlformats.org/officeDocument/2006/relationships/tags" Target="../tags/tag1217.xml"/><Relationship Id="rId21" Type="http://schemas.openxmlformats.org/officeDocument/2006/relationships/tags" Target="../tags/tag1212.xml"/><Relationship Id="rId34" Type="http://schemas.openxmlformats.org/officeDocument/2006/relationships/tags" Target="../tags/tag1225.xml"/><Relationship Id="rId7" Type="http://schemas.openxmlformats.org/officeDocument/2006/relationships/tags" Target="../tags/tag1198.xml"/><Relationship Id="rId12" Type="http://schemas.openxmlformats.org/officeDocument/2006/relationships/tags" Target="../tags/tag1203.xml"/><Relationship Id="rId17" Type="http://schemas.openxmlformats.org/officeDocument/2006/relationships/tags" Target="../tags/tag1208.xml"/><Relationship Id="rId25" Type="http://schemas.openxmlformats.org/officeDocument/2006/relationships/tags" Target="../tags/tag1216.xml"/><Relationship Id="rId33" Type="http://schemas.openxmlformats.org/officeDocument/2006/relationships/tags" Target="../tags/tag1224.xml"/><Relationship Id="rId2" Type="http://schemas.openxmlformats.org/officeDocument/2006/relationships/tags" Target="../tags/tag1193.xml"/><Relationship Id="rId16" Type="http://schemas.openxmlformats.org/officeDocument/2006/relationships/tags" Target="../tags/tag1207.xml"/><Relationship Id="rId20" Type="http://schemas.openxmlformats.org/officeDocument/2006/relationships/tags" Target="../tags/tag1211.xml"/><Relationship Id="rId29" Type="http://schemas.openxmlformats.org/officeDocument/2006/relationships/tags" Target="../tags/tag1220.xml"/><Relationship Id="rId1" Type="http://schemas.openxmlformats.org/officeDocument/2006/relationships/tags" Target="../tags/tag1192.xml"/><Relationship Id="rId6" Type="http://schemas.openxmlformats.org/officeDocument/2006/relationships/tags" Target="../tags/tag1197.xml"/><Relationship Id="rId11" Type="http://schemas.openxmlformats.org/officeDocument/2006/relationships/tags" Target="../tags/tag1202.xml"/><Relationship Id="rId24" Type="http://schemas.openxmlformats.org/officeDocument/2006/relationships/tags" Target="../tags/tag1215.xml"/><Relationship Id="rId32" Type="http://schemas.openxmlformats.org/officeDocument/2006/relationships/tags" Target="../tags/tag1223.xml"/><Relationship Id="rId37" Type="http://schemas.openxmlformats.org/officeDocument/2006/relationships/notesSlide" Target="../notesSlides/notesSlide22.xml"/><Relationship Id="rId5" Type="http://schemas.openxmlformats.org/officeDocument/2006/relationships/tags" Target="../tags/tag1196.xml"/><Relationship Id="rId15" Type="http://schemas.openxmlformats.org/officeDocument/2006/relationships/tags" Target="../tags/tag1206.xml"/><Relationship Id="rId23" Type="http://schemas.openxmlformats.org/officeDocument/2006/relationships/tags" Target="../tags/tag1214.xml"/><Relationship Id="rId28" Type="http://schemas.openxmlformats.org/officeDocument/2006/relationships/tags" Target="../tags/tag1219.xml"/><Relationship Id="rId36" Type="http://schemas.openxmlformats.org/officeDocument/2006/relationships/slideLayout" Target="../slideLayouts/slideLayout3.xml"/><Relationship Id="rId10" Type="http://schemas.openxmlformats.org/officeDocument/2006/relationships/tags" Target="../tags/tag1201.xml"/><Relationship Id="rId19" Type="http://schemas.openxmlformats.org/officeDocument/2006/relationships/tags" Target="../tags/tag1210.xml"/><Relationship Id="rId31" Type="http://schemas.openxmlformats.org/officeDocument/2006/relationships/tags" Target="../tags/tag1222.xml"/><Relationship Id="rId4" Type="http://schemas.openxmlformats.org/officeDocument/2006/relationships/tags" Target="../tags/tag1195.xml"/><Relationship Id="rId9" Type="http://schemas.openxmlformats.org/officeDocument/2006/relationships/tags" Target="../tags/tag1200.xml"/><Relationship Id="rId14" Type="http://schemas.openxmlformats.org/officeDocument/2006/relationships/tags" Target="../tags/tag1205.xml"/><Relationship Id="rId22" Type="http://schemas.openxmlformats.org/officeDocument/2006/relationships/tags" Target="../tags/tag1213.xml"/><Relationship Id="rId27" Type="http://schemas.openxmlformats.org/officeDocument/2006/relationships/tags" Target="../tags/tag1218.xml"/><Relationship Id="rId30" Type="http://schemas.openxmlformats.org/officeDocument/2006/relationships/tags" Target="../tags/tag1221.xml"/><Relationship Id="rId35" Type="http://schemas.openxmlformats.org/officeDocument/2006/relationships/tags" Target="../tags/tag1226.xml"/><Relationship Id="rId8" Type="http://schemas.openxmlformats.org/officeDocument/2006/relationships/tags" Target="../tags/tag1199.xml"/><Relationship Id="rId3" Type="http://schemas.openxmlformats.org/officeDocument/2006/relationships/tags" Target="../tags/tag1194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tags" Target="../tags/tag1343.xml"/><Relationship Id="rId21" Type="http://schemas.openxmlformats.org/officeDocument/2006/relationships/tags" Target="../tags/tag1247.xml"/><Relationship Id="rId42" Type="http://schemas.openxmlformats.org/officeDocument/2006/relationships/tags" Target="../tags/tag1268.xml"/><Relationship Id="rId63" Type="http://schemas.openxmlformats.org/officeDocument/2006/relationships/tags" Target="../tags/tag1289.xml"/><Relationship Id="rId84" Type="http://schemas.openxmlformats.org/officeDocument/2006/relationships/tags" Target="../tags/tag1310.xml"/><Relationship Id="rId138" Type="http://schemas.openxmlformats.org/officeDocument/2006/relationships/tags" Target="../tags/tag1364.xml"/><Relationship Id="rId107" Type="http://schemas.openxmlformats.org/officeDocument/2006/relationships/tags" Target="../tags/tag1333.xml"/><Relationship Id="rId11" Type="http://schemas.openxmlformats.org/officeDocument/2006/relationships/tags" Target="../tags/tag1237.xml"/><Relationship Id="rId32" Type="http://schemas.openxmlformats.org/officeDocument/2006/relationships/tags" Target="../tags/tag1258.xml"/><Relationship Id="rId53" Type="http://schemas.openxmlformats.org/officeDocument/2006/relationships/tags" Target="../tags/tag1279.xml"/><Relationship Id="rId74" Type="http://schemas.openxmlformats.org/officeDocument/2006/relationships/tags" Target="../tags/tag1300.xml"/><Relationship Id="rId128" Type="http://schemas.openxmlformats.org/officeDocument/2006/relationships/tags" Target="../tags/tag1354.xml"/><Relationship Id="rId149" Type="http://schemas.openxmlformats.org/officeDocument/2006/relationships/slideLayout" Target="../slideLayouts/slideLayout3.xml"/><Relationship Id="rId5" Type="http://schemas.openxmlformats.org/officeDocument/2006/relationships/tags" Target="../tags/tag1231.xml"/><Relationship Id="rId95" Type="http://schemas.openxmlformats.org/officeDocument/2006/relationships/tags" Target="../tags/tag1321.xml"/><Relationship Id="rId22" Type="http://schemas.openxmlformats.org/officeDocument/2006/relationships/tags" Target="../tags/tag1248.xml"/><Relationship Id="rId27" Type="http://schemas.openxmlformats.org/officeDocument/2006/relationships/tags" Target="../tags/tag1253.xml"/><Relationship Id="rId43" Type="http://schemas.openxmlformats.org/officeDocument/2006/relationships/tags" Target="../tags/tag1269.xml"/><Relationship Id="rId48" Type="http://schemas.openxmlformats.org/officeDocument/2006/relationships/tags" Target="../tags/tag1274.xml"/><Relationship Id="rId64" Type="http://schemas.openxmlformats.org/officeDocument/2006/relationships/tags" Target="../tags/tag1290.xml"/><Relationship Id="rId69" Type="http://schemas.openxmlformats.org/officeDocument/2006/relationships/tags" Target="../tags/tag1295.xml"/><Relationship Id="rId113" Type="http://schemas.openxmlformats.org/officeDocument/2006/relationships/tags" Target="../tags/tag1339.xml"/><Relationship Id="rId118" Type="http://schemas.openxmlformats.org/officeDocument/2006/relationships/tags" Target="../tags/tag1344.xml"/><Relationship Id="rId134" Type="http://schemas.openxmlformats.org/officeDocument/2006/relationships/tags" Target="../tags/tag1360.xml"/><Relationship Id="rId139" Type="http://schemas.openxmlformats.org/officeDocument/2006/relationships/tags" Target="../tags/tag1365.xml"/><Relationship Id="rId80" Type="http://schemas.openxmlformats.org/officeDocument/2006/relationships/tags" Target="../tags/tag1306.xml"/><Relationship Id="rId85" Type="http://schemas.openxmlformats.org/officeDocument/2006/relationships/tags" Target="../tags/tag1311.xml"/><Relationship Id="rId150" Type="http://schemas.openxmlformats.org/officeDocument/2006/relationships/notesSlide" Target="../notesSlides/notesSlide23.xml"/><Relationship Id="rId12" Type="http://schemas.openxmlformats.org/officeDocument/2006/relationships/tags" Target="../tags/tag1238.xml"/><Relationship Id="rId17" Type="http://schemas.openxmlformats.org/officeDocument/2006/relationships/tags" Target="../tags/tag1243.xml"/><Relationship Id="rId33" Type="http://schemas.openxmlformats.org/officeDocument/2006/relationships/tags" Target="../tags/tag1259.xml"/><Relationship Id="rId38" Type="http://schemas.openxmlformats.org/officeDocument/2006/relationships/tags" Target="../tags/tag1264.xml"/><Relationship Id="rId59" Type="http://schemas.openxmlformats.org/officeDocument/2006/relationships/tags" Target="../tags/tag1285.xml"/><Relationship Id="rId103" Type="http://schemas.openxmlformats.org/officeDocument/2006/relationships/tags" Target="../tags/tag1329.xml"/><Relationship Id="rId108" Type="http://schemas.openxmlformats.org/officeDocument/2006/relationships/tags" Target="../tags/tag1334.xml"/><Relationship Id="rId124" Type="http://schemas.openxmlformats.org/officeDocument/2006/relationships/tags" Target="../tags/tag1350.xml"/><Relationship Id="rId129" Type="http://schemas.openxmlformats.org/officeDocument/2006/relationships/tags" Target="../tags/tag1355.xml"/><Relationship Id="rId54" Type="http://schemas.openxmlformats.org/officeDocument/2006/relationships/tags" Target="../tags/tag1280.xml"/><Relationship Id="rId70" Type="http://schemas.openxmlformats.org/officeDocument/2006/relationships/tags" Target="../tags/tag1296.xml"/><Relationship Id="rId75" Type="http://schemas.openxmlformats.org/officeDocument/2006/relationships/tags" Target="../tags/tag1301.xml"/><Relationship Id="rId91" Type="http://schemas.openxmlformats.org/officeDocument/2006/relationships/tags" Target="../tags/tag1317.xml"/><Relationship Id="rId96" Type="http://schemas.openxmlformats.org/officeDocument/2006/relationships/tags" Target="../tags/tag1322.xml"/><Relationship Id="rId140" Type="http://schemas.openxmlformats.org/officeDocument/2006/relationships/tags" Target="../tags/tag1366.xml"/><Relationship Id="rId145" Type="http://schemas.openxmlformats.org/officeDocument/2006/relationships/tags" Target="../tags/tag1371.xml"/><Relationship Id="rId1" Type="http://schemas.openxmlformats.org/officeDocument/2006/relationships/tags" Target="../tags/tag1227.xml"/><Relationship Id="rId6" Type="http://schemas.openxmlformats.org/officeDocument/2006/relationships/tags" Target="../tags/tag1232.xml"/><Relationship Id="rId23" Type="http://schemas.openxmlformats.org/officeDocument/2006/relationships/tags" Target="../tags/tag1249.xml"/><Relationship Id="rId28" Type="http://schemas.openxmlformats.org/officeDocument/2006/relationships/tags" Target="../tags/tag1254.xml"/><Relationship Id="rId49" Type="http://schemas.openxmlformats.org/officeDocument/2006/relationships/tags" Target="../tags/tag1275.xml"/><Relationship Id="rId114" Type="http://schemas.openxmlformats.org/officeDocument/2006/relationships/tags" Target="../tags/tag1340.xml"/><Relationship Id="rId119" Type="http://schemas.openxmlformats.org/officeDocument/2006/relationships/tags" Target="../tags/tag1345.xml"/><Relationship Id="rId44" Type="http://schemas.openxmlformats.org/officeDocument/2006/relationships/tags" Target="../tags/tag1270.xml"/><Relationship Id="rId60" Type="http://schemas.openxmlformats.org/officeDocument/2006/relationships/tags" Target="../tags/tag1286.xml"/><Relationship Id="rId65" Type="http://schemas.openxmlformats.org/officeDocument/2006/relationships/tags" Target="../tags/tag1291.xml"/><Relationship Id="rId81" Type="http://schemas.openxmlformats.org/officeDocument/2006/relationships/tags" Target="../tags/tag1307.xml"/><Relationship Id="rId86" Type="http://schemas.openxmlformats.org/officeDocument/2006/relationships/tags" Target="../tags/tag1312.xml"/><Relationship Id="rId130" Type="http://schemas.openxmlformats.org/officeDocument/2006/relationships/tags" Target="../tags/tag1356.xml"/><Relationship Id="rId135" Type="http://schemas.openxmlformats.org/officeDocument/2006/relationships/tags" Target="../tags/tag1361.xml"/><Relationship Id="rId13" Type="http://schemas.openxmlformats.org/officeDocument/2006/relationships/tags" Target="../tags/tag1239.xml"/><Relationship Id="rId18" Type="http://schemas.openxmlformats.org/officeDocument/2006/relationships/tags" Target="../tags/tag1244.xml"/><Relationship Id="rId39" Type="http://schemas.openxmlformats.org/officeDocument/2006/relationships/tags" Target="../tags/tag1265.xml"/><Relationship Id="rId109" Type="http://schemas.openxmlformats.org/officeDocument/2006/relationships/tags" Target="../tags/tag1335.xml"/><Relationship Id="rId34" Type="http://schemas.openxmlformats.org/officeDocument/2006/relationships/tags" Target="../tags/tag1260.xml"/><Relationship Id="rId50" Type="http://schemas.openxmlformats.org/officeDocument/2006/relationships/tags" Target="../tags/tag1276.xml"/><Relationship Id="rId55" Type="http://schemas.openxmlformats.org/officeDocument/2006/relationships/tags" Target="../tags/tag1281.xml"/><Relationship Id="rId76" Type="http://schemas.openxmlformats.org/officeDocument/2006/relationships/tags" Target="../tags/tag1302.xml"/><Relationship Id="rId97" Type="http://schemas.openxmlformats.org/officeDocument/2006/relationships/tags" Target="../tags/tag1323.xml"/><Relationship Id="rId104" Type="http://schemas.openxmlformats.org/officeDocument/2006/relationships/tags" Target="../tags/tag1330.xml"/><Relationship Id="rId120" Type="http://schemas.openxmlformats.org/officeDocument/2006/relationships/tags" Target="../tags/tag1346.xml"/><Relationship Id="rId125" Type="http://schemas.openxmlformats.org/officeDocument/2006/relationships/tags" Target="../tags/tag1351.xml"/><Relationship Id="rId141" Type="http://schemas.openxmlformats.org/officeDocument/2006/relationships/tags" Target="../tags/tag1367.xml"/><Relationship Id="rId146" Type="http://schemas.openxmlformats.org/officeDocument/2006/relationships/tags" Target="../tags/tag1372.xml"/><Relationship Id="rId7" Type="http://schemas.openxmlformats.org/officeDocument/2006/relationships/tags" Target="../tags/tag1233.xml"/><Relationship Id="rId71" Type="http://schemas.openxmlformats.org/officeDocument/2006/relationships/tags" Target="../tags/tag1297.xml"/><Relationship Id="rId92" Type="http://schemas.openxmlformats.org/officeDocument/2006/relationships/tags" Target="../tags/tag1318.xml"/><Relationship Id="rId2" Type="http://schemas.openxmlformats.org/officeDocument/2006/relationships/tags" Target="../tags/tag1228.xml"/><Relationship Id="rId29" Type="http://schemas.openxmlformats.org/officeDocument/2006/relationships/tags" Target="../tags/tag1255.xml"/><Relationship Id="rId24" Type="http://schemas.openxmlformats.org/officeDocument/2006/relationships/tags" Target="../tags/tag1250.xml"/><Relationship Id="rId40" Type="http://schemas.openxmlformats.org/officeDocument/2006/relationships/tags" Target="../tags/tag1266.xml"/><Relationship Id="rId45" Type="http://schemas.openxmlformats.org/officeDocument/2006/relationships/tags" Target="../tags/tag1271.xml"/><Relationship Id="rId66" Type="http://schemas.openxmlformats.org/officeDocument/2006/relationships/tags" Target="../tags/tag1292.xml"/><Relationship Id="rId87" Type="http://schemas.openxmlformats.org/officeDocument/2006/relationships/tags" Target="../tags/tag1313.xml"/><Relationship Id="rId110" Type="http://schemas.openxmlformats.org/officeDocument/2006/relationships/tags" Target="../tags/tag1336.xml"/><Relationship Id="rId115" Type="http://schemas.openxmlformats.org/officeDocument/2006/relationships/tags" Target="../tags/tag1341.xml"/><Relationship Id="rId131" Type="http://schemas.openxmlformats.org/officeDocument/2006/relationships/tags" Target="../tags/tag1357.xml"/><Relationship Id="rId136" Type="http://schemas.openxmlformats.org/officeDocument/2006/relationships/tags" Target="../tags/tag1362.xml"/><Relationship Id="rId61" Type="http://schemas.openxmlformats.org/officeDocument/2006/relationships/tags" Target="../tags/tag1287.xml"/><Relationship Id="rId82" Type="http://schemas.openxmlformats.org/officeDocument/2006/relationships/tags" Target="../tags/tag1308.xml"/><Relationship Id="rId19" Type="http://schemas.openxmlformats.org/officeDocument/2006/relationships/tags" Target="../tags/tag1245.xml"/><Relationship Id="rId14" Type="http://schemas.openxmlformats.org/officeDocument/2006/relationships/tags" Target="../tags/tag1240.xml"/><Relationship Id="rId30" Type="http://schemas.openxmlformats.org/officeDocument/2006/relationships/tags" Target="../tags/tag1256.xml"/><Relationship Id="rId35" Type="http://schemas.openxmlformats.org/officeDocument/2006/relationships/tags" Target="../tags/tag1261.xml"/><Relationship Id="rId56" Type="http://schemas.openxmlformats.org/officeDocument/2006/relationships/tags" Target="../tags/tag1282.xml"/><Relationship Id="rId77" Type="http://schemas.openxmlformats.org/officeDocument/2006/relationships/tags" Target="../tags/tag1303.xml"/><Relationship Id="rId100" Type="http://schemas.openxmlformats.org/officeDocument/2006/relationships/tags" Target="../tags/tag1326.xml"/><Relationship Id="rId105" Type="http://schemas.openxmlformats.org/officeDocument/2006/relationships/tags" Target="../tags/tag1331.xml"/><Relationship Id="rId126" Type="http://schemas.openxmlformats.org/officeDocument/2006/relationships/tags" Target="../tags/tag1352.xml"/><Relationship Id="rId147" Type="http://schemas.openxmlformats.org/officeDocument/2006/relationships/tags" Target="../tags/tag1373.xml"/><Relationship Id="rId8" Type="http://schemas.openxmlformats.org/officeDocument/2006/relationships/tags" Target="../tags/tag1234.xml"/><Relationship Id="rId51" Type="http://schemas.openxmlformats.org/officeDocument/2006/relationships/tags" Target="../tags/tag1277.xml"/><Relationship Id="rId72" Type="http://schemas.openxmlformats.org/officeDocument/2006/relationships/tags" Target="../tags/tag1298.xml"/><Relationship Id="rId93" Type="http://schemas.openxmlformats.org/officeDocument/2006/relationships/tags" Target="../tags/tag1319.xml"/><Relationship Id="rId98" Type="http://schemas.openxmlformats.org/officeDocument/2006/relationships/tags" Target="../tags/tag1324.xml"/><Relationship Id="rId121" Type="http://schemas.openxmlformats.org/officeDocument/2006/relationships/tags" Target="../tags/tag1347.xml"/><Relationship Id="rId142" Type="http://schemas.openxmlformats.org/officeDocument/2006/relationships/tags" Target="../tags/tag1368.xml"/><Relationship Id="rId3" Type="http://schemas.openxmlformats.org/officeDocument/2006/relationships/tags" Target="../tags/tag1229.xml"/><Relationship Id="rId25" Type="http://schemas.openxmlformats.org/officeDocument/2006/relationships/tags" Target="../tags/tag1251.xml"/><Relationship Id="rId46" Type="http://schemas.openxmlformats.org/officeDocument/2006/relationships/tags" Target="../tags/tag1272.xml"/><Relationship Id="rId67" Type="http://schemas.openxmlformats.org/officeDocument/2006/relationships/tags" Target="../tags/tag1293.xml"/><Relationship Id="rId116" Type="http://schemas.openxmlformats.org/officeDocument/2006/relationships/tags" Target="../tags/tag1342.xml"/><Relationship Id="rId137" Type="http://schemas.openxmlformats.org/officeDocument/2006/relationships/tags" Target="../tags/tag1363.xml"/><Relationship Id="rId20" Type="http://schemas.openxmlformats.org/officeDocument/2006/relationships/tags" Target="../tags/tag1246.xml"/><Relationship Id="rId41" Type="http://schemas.openxmlformats.org/officeDocument/2006/relationships/tags" Target="../tags/tag1267.xml"/><Relationship Id="rId62" Type="http://schemas.openxmlformats.org/officeDocument/2006/relationships/tags" Target="../tags/tag1288.xml"/><Relationship Id="rId83" Type="http://schemas.openxmlformats.org/officeDocument/2006/relationships/tags" Target="../tags/tag1309.xml"/><Relationship Id="rId88" Type="http://schemas.openxmlformats.org/officeDocument/2006/relationships/tags" Target="../tags/tag1314.xml"/><Relationship Id="rId111" Type="http://schemas.openxmlformats.org/officeDocument/2006/relationships/tags" Target="../tags/tag1337.xml"/><Relationship Id="rId132" Type="http://schemas.openxmlformats.org/officeDocument/2006/relationships/tags" Target="../tags/tag1358.xml"/><Relationship Id="rId15" Type="http://schemas.openxmlformats.org/officeDocument/2006/relationships/tags" Target="../tags/tag1241.xml"/><Relationship Id="rId36" Type="http://schemas.openxmlformats.org/officeDocument/2006/relationships/tags" Target="../tags/tag1262.xml"/><Relationship Id="rId57" Type="http://schemas.openxmlformats.org/officeDocument/2006/relationships/tags" Target="../tags/tag1283.xml"/><Relationship Id="rId106" Type="http://schemas.openxmlformats.org/officeDocument/2006/relationships/tags" Target="../tags/tag1332.xml"/><Relationship Id="rId127" Type="http://schemas.openxmlformats.org/officeDocument/2006/relationships/tags" Target="../tags/tag1353.xml"/><Relationship Id="rId10" Type="http://schemas.openxmlformats.org/officeDocument/2006/relationships/tags" Target="../tags/tag1236.xml"/><Relationship Id="rId31" Type="http://schemas.openxmlformats.org/officeDocument/2006/relationships/tags" Target="../tags/tag1257.xml"/><Relationship Id="rId52" Type="http://schemas.openxmlformats.org/officeDocument/2006/relationships/tags" Target="../tags/tag1278.xml"/><Relationship Id="rId73" Type="http://schemas.openxmlformats.org/officeDocument/2006/relationships/tags" Target="../tags/tag1299.xml"/><Relationship Id="rId78" Type="http://schemas.openxmlformats.org/officeDocument/2006/relationships/tags" Target="../tags/tag1304.xml"/><Relationship Id="rId94" Type="http://schemas.openxmlformats.org/officeDocument/2006/relationships/tags" Target="../tags/tag1320.xml"/><Relationship Id="rId99" Type="http://schemas.openxmlformats.org/officeDocument/2006/relationships/tags" Target="../tags/tag1325.xml"/><Relationship Id="rId101" Type="http://schemas.openxmlformats.org/officeDocument/2006/relationships/tags" Target="../tags/tag1327.xml"/><Relationship Id="rId122" Type="http://schemas.openxmlformats.org/officeDocument/2006/relationships/tags" Target="../tags/tag1348.xml"/><Relationship Id="rId143" Type="http://schemas.openxmlformats.org/officeDocument/2006/relationships/tags" Target="../tags/tag1369.xml"/><Relationship Id="rId148" Type="http://schemas.openxmlformats.org/officeDocument/2006/relationships/tags" Target="../tags/tag1374.xml"/><Relationship Id="rId4" Type="http://schemas.openxmlformats.org/officeDocument/2006/relationships/tags" Target="../tags/tag1230.xml"/><Relationship Id="rId9" Type="http://schemas.openxmlformats.org/officeDocument/2006/relationships/tags" Target="../tags/tag1235.xml"/><Relationship Id="rId26" Type="http://schemas.openxmlformats.org/officeDocument/2006/relationships/tags" Target="../tags/tag1252.xml"/><Relationship Id="rId47" Type="http://schemas.openxmlformats.org/officeDocument/2006/relationships/tags" Target="../tags/tag1273.xml"/><Relationship Id="rId68" Type="http://schemas.openxmlformats.org/officeDocument/2006/relationships/tags" Target="../tags/tag1294.xml"/><Relationship Id="rId89" Type="http://schemas.openxmlformats.org/officeDocument/2006/relationships/tags" Target="../tags/tag1315.xml"/><Relationship Id="rId112" Type="http://schemas.openxmlformats.org/officeDocument/2006/relationships/tags" Target="../tags/tag1338.xml"/><Relationship Id="rId133" Type="http://schemas.openxmlformats.org/officeDocument/2006/relationships/tags" Target="../tags/tag1359.xml"/><Relationship Id="rId16" Type="http://schemas.openxmlformats.org/officeDocument/2006/relationships/tags" Target="../tags/tag1242.xml"/><Relationship Id="rId37" Type="http://schemas.openxmlformats.org/officeDocument/2006/relationships/tags" Target="../tags/tag1263.xml"/><Relationship Id="rId58" Type="http://schemas.openxmlformats.org/officeDocument/2006/relationships/tags" Target="../tags/tag1284.xml"/><Relationship Id="rId79" Type="http://schemas.openxmlformats.org/officeDocument/2006/relationships/tags" Target="../tags/tag1305.xml"/><Relationship Id="rId102" Type="http://schemas.openxmlformats.org/officeDocument/2006/relationships/tags" Target="../tags/tag1328.xml"/><Relationship Id="rId123" Type="http://schemas.openxmlformats.org/officeDocument/2006/relationships/tags" Target="../tags/tag1349.xml"/><Relationship Id="rId144" Type="http://schemas.openxmlformats.org/officeDocument/2006/relationships/tags" Target="../tags/tag1370.xml"/><Relationship Id="rId90" Type="http://schemas.openxmlformats.org/officeDocument/2006/relationships/tags" Target="../tags/tag1316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tags" Target="../tags/tag1491.xml"/><Relationship Id="rId21" Type="http://schemas.openxmlformats.org/officeDocument/2006/relationships/tags" Target="../tags/tag1395.xml"/><Relationship Id="rId42" Type="http://schemas.openxmlformats.org/officeDocument/2006/relationships/tags" Target="../tags/tag1416.xml"/><Relationship Id="rId63" Type="http://schemas.openxmlformats.org/officeDocument/2006/relationships/tags" Target="../tags/tag1437.xml"/><Relationship Id="rId84" Type="http://schemas.openxmlformats.org/officeDocument/2006/relationships/tags" Target="../tags/tag1458.xml"/><Relationship Id="rId138" Type="http://schemas.openxmlformats.org/officeDocument/2006/relationships/tags" Target="../tags/tag1512.xml"/><Relationship Id="rId107" Type="http://schemas.openxmlformats.org/officeDocument/2006/relationships/tags" Target="../tags/tag1481.xml"/><Relationship Id="rId11" Type="http://schemas.openxmlformats.org/officeDocument/2006/relationships/tags" Target="../tags/tag1385.xml"/><Relationship Id="rId32" Type="http://schemas.openxmlformats.org/officeDocument/2006/relationships/tags" Target="../tags/tag1406.xml"/><Relationship Id="rId53" Type="http://schemas.openxmlformats.org/officeDocument/2006/relationships/tags" Target="../tags/tag1427.xml"/><Relationship Id="rId74" Type="http://schemas.openxmlformats.org/officeDocument/2006/relationships/tags" Target="../tags/tag1448.xml"/><Relationship Id="rId128" Type="http://schemas.openxmlformats.org/officeDocument/2006/relationships/tags" Target="../tags/tag1502.xml"/><Relationship Id="rId149" Type="http://schemas.openxmlformats.org/officeDocument/2006/relationships/tags" Target="../tags/tag1523.xml"/><Relationship Id="rId5" Type="http://schemas.openxmlformats.org/officeDocument/2006/relationships/tags" Target="../tags/tag1379.xml"/><Relationship Id="rId95" Type="http://schemas.openxmlformats.org/officeDocument/2006/relationships/tags" Target="../tags/tag1469.xml"/><Relationship Id="rId22" Type="http://schemas.openxmlformats.org/officeDocument/2006/relationships/tags" Target="../tags/tag1396.xml"/><Relationship Id="rId27" Type="http://schemas.openxmlformats.org/officeDocument/2006/relationships/tags" Target="../tags/tag1401.xml"/><Relationship Id="rId43" Type="http://schemas.openxmlformats.org/officeDocument/2006/relationships/tags" Target="../tags/tag1417.xml"/><Relationship Id="rId48" Type="http://schemas.openxmlformats.org/officeDocument/2006/relationships/tags" Target="../tags/tag1422.xml"/><Relationship Id="rId64" Type="http://schemas.openxmlformats.org/officeDocument/2006/relationships/tags" Target="../tags/tag1438.xml"/><Relationship Id="rId69" Type="http://schemas.openxmlformats.org/officeDocument/2006/relationships/tags" Target="../tags/tag1443.xml"/><Relationship Id="rId113" Type="http://schemas.openxmlformats.org/officeDocument/2006/relationships/tags" Target="../tags/tag1487.xml"/><Relationship Id="rId118" Type="http://schemas.openxmlformats.org/officeDocument/2006/relationships/tags" Target="../tags/tag1492.xml"/><Relationship Id="rId134" Type="http://schemas.openxmlformats.org/officeDocument/2006/relationships/tags" Target="../tags/tag1508.xml"/><Relationship Id="rId139" Type="http://schemas.openxmlformats.org/officeDocument/2006/relationships/tags" Target="../tags/tag1513.xml"/><Relationship Id="rId80" Type="http://schemas.openxmlformats.org/officeDocument/2006/relationships/tags" Target="../tags/tag1454.xml"/><Relationship Id="rId85" Type="http://schemas.openxmlformats.org/officeDocument/2006/relationships/tags" Target="../tags/tag1459.xml"/><Relationship Id="rId150" Type="http://schemas.openxmlformats.org/officeDocument/2006/relationships/tags" Target="../tags/tag1524.xml"/><Relationship Id="rId155" Type="http://schemas.openxmlformats.org/officeDocument/2006/relationships/slideLayout" Target="../slideLayouts/slideLayout3.xml"/><Relationship Id="rId12" Type="http://schemas.openxmlformats.org/officeDocument/2006/relationships/tags" Target="../tags/tag1386.xml"/><Relationship Id="rId17" Type="http://schemas.openxmlformats.org/officeDocument/2006/relationships/tags" Target="../tags/tag1391.xml"/><Relationship Id="rId33" Type="http://schemas.openxmlformats.org/officeDocument/2006/relationships/tags" Target="../tags/tag1407.xml"/><Relationship Id="rId38" Type="http://schemas.openxmlformats.org/officeDocument/2006/relationships/tags" Target="../tags/tag1412.xml"/><Relationship Id="rId59" Type="http://schemas.openxmlformats.org/officeDocument/2006/relationships/tags" Target="../tags/tag1433.xml"/><Relationship Id="rId103" Type="http://schemas.openxmlformats.org/officeDocument/2006/relationships/tags" Target="../tags/tag1477.xml"/><Relationship Id="rId108" Type="http://schemas.openxmlformats.org/officeDocument/2006/relationships/tags" Target="../tags/tag1482.xml"/><Relationship Id="rId124" Type="http://schemas.openxmlformats.org/officeDocument/2006/relationships/tags" Target="../tags/tag1498.xml"/><Relationship Id="rId129" Type="http://schemas.openxmlformats.org/officeDocument/2006/relationships/tags" Target="../tags/tag1503.xml"/><Relationship Id="rId54" Type="http://schemas.openxmlformats.org/officeDocument/2006/relationships/tags" Target="../tags/tag1428.xml"/><Relationship Id="rId70" Type="http://schemas.openxmlformats.org/officeDocument/2006/relationships/tags" Target="../tags/tag1444.xml"/><Relationship Id="rId75" Type="http://schemas.openxmlformats.org/officeDocument/2006/relationships/tags" Target="../tags/tag1449.xml"/><Relationship Id="rId91" Type="http://schemas.openxmlformats.org/officeDocument/2006/relationships/tags" Target="../tags/tag1465.xml"/><Relationship Id="rId96" Type="http://schemas.openxmlformats.org/officeDocument/2006/relationships/tags" Target="../tags/tag1470.xml"/><Relationship Id="rId140" Type="http://schemas.openxmlformats.org/officeDocument/2006/relationships/tags" Target="../tags/tag1514.xml"/><Relationship Id="rId145" Type="http://schemas.openxmlformats.org/officeDocument/2006/relationships/tags" Target="../tags/tag1519.xml"/><Relationship Id="rId1" Type="http://schemas.openxmlformats.org/officeDocument/2006/relationships/tags" Target="../tags/tag1375.xml"/><Relationship Id="rId6" Type="http://schemas.openxmlformats.org/officeDocument/2006/relationships/tags" Target="../tags/tag1380.xml"/><Relationship Id="rId23" Type="http://schemas.openxmlformats.org/officeDocument/2006/relationships/tags" Target="../tags/tag1397.xml"/><Relationship Id="rId28" Type="http://schemas.openxmlformats.org/officeDocument/2006/relationships/tags" Target="../tags/tag1402.xml"/><Relationship Id="rId49" Type="http://schemas.openxmlformats.org/officeDocument/2006/relationships/tags" Target="../tags/tag1423.xml"/><Relationship Id="rId114" Type="http://schemas.openxmlformats.org/officeDocument/2006/relationships/tags" Target="../tags/tag1488.xml"/><Relationship Id="rId119" Type="http://schemas.openxmlformats.org/officeDocument/2006/relationships/tags" Target="../tags/tag1493.xml"/><Relationship Id="rId44" Type="http://schemas.openxmlformats.org/officeDocument/2006/relationships/tags" Target="../tags/tag1418.xml"/><Relationship Id="rId60" Type="http://schemas.openxmlformats.org/officeDocument/2006/relationships/tags" Target="../tags/tag1434.xml"/><Relationship Id="rId65" Type="http://schemas.openxmlformats.org/officeDocument/2006/relationships/tags" Target="../tags/tag1439.xml"/><Relationship Id="rId81" Type="http://schemas.openxmlformats.org/officeDocument/2006/relationships/tags" Target="../tags/tag1455.xml"/><Relationship Id="rId86" Type="http://schemas.openxmlformats.org/officeDocument/2006/relationships/tags" Target="../tags/tag1460.xml"/><Relationship Id="rId130" Type="http://schemas.openxmlformats.org/officeDocument/2006/relationships/tags" Target="../tags/tag1504.xml"/><Relationship Id="rId135" Type="http://schemas.openxmlformats.org/officeDocument/2006/relationships/tags" Target="../tags/tag1509.xml"/><Relationship Id="rId151" Type="http://schemas.openxmlformats.org/officeDocument/2006/relationships/tags" Target="../tags/tag1525.xml"/><Relationship Id="rId156" Type="http://schemas.openxmlformats.org/officeDocument/2006/relationships/notesSlide" Target="../notesSlides/notesSlide24.xml"/><Relationship Id="rId13" Type="http://schemas.openxmlformats.org/officeDocument/2006/relationships/tags" Target="../tags/tag1387.xml"/><Relationship Id="rId18" Type="http://schemas.openxmlformats.org/officeDocument/2006/relationships/tags" Target="../tags/tag1392.xml"/><Relationship Id="rId39" Type="http://schemas.openxmlformats.org/officeDocument/2006/relationships/tags" Target="../tags/tag1413.xml"/><Relationship Id="rId109" Type="http://schemas.openxmlformats.org/officeDocument/2006/relationships/tags" Target="../tags/tag1483.xml"/><Relationship Id="rId34" Type="http://schemas.openxmlformats.org/officeDocument/2006/relationships/tags" Target="../tags/tag1408.xml"/><Relationship Id="rId50" Type="http://schemas.openxmlformats.org/officeDocument/2006/relationships/tags" Target="../tags/tag1424.xml"/><Relationship Id="rId55" Type="http://schemas.openxmlformats.org/officeDocument/2006/relationships/tags" Target="../tags/tag1429.xml"/><Relationship Id="rId76" Type="http://schemas.openxmlformats.org/officeDocument/2006/relationships/tags" Target="../tags/tag1450.xml"/><Relationship Id="rId97" Type="http://schemas.openxmlformats.org/officeDocument/2006/relationships/tags" Target="../tags/tag1471.xml"/><Relationship Id="rId104" Type="http://schemas.openxmlformats.org/officeDocument/2006/relationships/tags" Target="../tags/tag1478.xml"/><Relationship Id="rId120" Type="http://schemas.openxmlformats.org/officeDocument/2006/relationships/tags" Target="../tags/tag1494.xml"/><Relationship Id="rId125" Type="http://schemas.openxmlformats.org/officeDocument/2006/relationships/tags" Target="../tags/tag1499.xml"/><Relationship Id="rId141" Type="http://schemas.openxmlformats.org/officeDocument/2006/relationships/tags" Target="../tags/tag1515.xml"/><Relationship Id="rId146" Type="http://schemas.openxmlformats.org/officeDocument/2006/relationships/tags" Target="../tags/tag1520.xml"/><Relationship Id="rId7" Type="http://schemas.openxmlformats.org/officeDocument/2006/relationships/tags" Target="../tags/tag1381.xml"/><Relationship Id="rId71" Type="http://schemas.openxmlformats.org/officeDocument/2006/relationships/tags" Target="../tags/tag1445.xml"/><Relationship Id="rId92" Type="http://schemas.openxmlformats.org/officeDocument/2006/relationships/tags" Target="../tags/tag1466.xml"/><Relationship Id="rId2" Type="http://schemas.openxmlformats.org/officeDocument/2006/relationships/tags" Target="../tags/tag1376.xml"/><Relationship Id="rId29" Type="http://schemas.openxmlformats.org/officeDocument/2006/relationships/tags" Target="../tags/tag1403.xml"/><Relationship Id="rId24" Type="http://schemas.openxmlformats.org/officeDocument/2006/relationships/tags" Target="../tags/tag1398.xml"/><Relationship Id="rId40" Type="http://schemas.openxmlformats.org/officeDocument/2006/relationships/tags" Target="../tags/tag1414.xml"/><Relationship Id="rId45" Type="http://schemas.openxmlformats.org/officeDocument/2006/relationships/tags" Target="../tags/tag1419.xml"/><Relationship Id="rId66" Type="http://schemas.openxmlformats.org/officeDocument/2006/relationships/tags" Target="../tags/tag1440.xml"/><Relationship Id="rId87" Type="http://schemas.openxmlformats.org/officeDocument/2006/relationships/tags" Target="../tags/tag1461.xml"/><Relationship Id="rId110" Type="http://schemas.openxmlformats.org/officeDocument/2006/relationships/tags" Target="../tags/tag1484.xml"/><Relationship Id="rId115" Type="http://schemas.openxmlformats.org/officeDocument/2006/relationships/tags" Target="../tags/tag1489.xml"/><Relationship Id="rId131" Type="http://schemas.openxmlformats.org/officeDocument/2006/relationships/tags" Target="../tags/tag1505.xml"/><Relationship Id="rId136" Type="http://schemas.openxmlformats.org/officeDocument/2006/relationships/tags" Target="../tags/tag1510.xml"/><Relationship Id="rId61" Type="http://schemas.openxmlformats.org/officeDocument/2006/relationships/tags" Target="../tags/tag1435.xml"/><Relationship Id="rId82" Type="http://schemas.openxmlformats.org/officeDocument/2006/relationships/tags" Target="../tags/tag1456.xml"/><Relationship Id="rId152" Type="http://schemas.openxmlformats.org/officeDocument/2006/relationships/tags" Target="../tags/tag1526.xml"/><Relationship Id="rId19" Type="http://schemas.openxmlformats.org/officeDocument/2006/relationships/tags" Target="../tags/tag1393.xml"/><Relationship Id="rId14" Type="http://schemas.openxmlformats.org/officeDocument/2006/relationships/tags" Target="../tags/tag1388.xml"/><Relationship Id="rId30" Type="http://schemas.openxmlformats.org/officeDocument/2006/relationships/tags" Target="../tags/tag1404.xml"/><Relationship Id="rId35" Type="http://schemas.openxmlformats.org/officeDocument/2006/relationships/tags" Target="../tags/tag1409.xml"/><Relationship Id="rId56" Type="http://schemas.openxmlformats.org/officeDocument/2006/relationships/tags" Target="../tags/tag1430.xml"/><Relationship Id="rId77" Type="http://schemas.openxmlformats.org/officeDocument/2006/relationships/tags" Target="../tags/tag1451.xml"/><Relationship Id="rId100" Type="http://schemas.openxmlformats.org/officeDocument/2006/relationships/tags" Target="../tags/tag1474.xml"/><Relationship Id="rId105" Type="http://schemas.openxmlformats.org/officeDocument/2006/relationships/tags" Target="../tags/tag1479.xml"/><Relationship Id="rId126" Type="http://schemas.openxmlformats.org/officeDocument/2006/relationships/tags" Target="../tags/tag1500.xml"/><Relationship Id="rId147" Type="http://schemas.openxmlformats.org/officeDocument/2006/relationships/tags" Target="../tags/tag1521.xml"/><Relationship Id="rId8" Type="http://schemas.openxmlformats.org/officeDocument/2006/relationships/tags" Target="../tags/tag1382.xml"/><Relationship Id="rId51" Type="http://schemas.openxmlformats.org/officeDocument/2006/relationships/tags" Target="../tags/tag1425.xml"/><Relationship Id="rId72" Type="http://schemas.openxmlformats.org/officeDocument/2006/relationships/tags" Target="../tags/tag1446.xml"/><Relationship Id="rId93" Type="http://schemas.openxmlformats.org/officeDocument/2006/relationships/tags" Target="../tags/tag1467.xml"/><Relationship Id="rId98" Type="http://schemas.openxmlformats.org/officeDocument/2006/relationships/tags" Target="../tags/tag1472.xml"/><Relationship Id="rId121" Type="http://schemas.openxmlformats.org/officeDocument/2006/relationships/tags" Target="../tags/tag1495.xml"/><Relationship Id="rId142" Type="http://schemas.openxmlformats.org/officeDocument/2006/relationships/tags" Target="../tags/tag1516.xml"/><Relationship Id="rId3" Type="http://schemas.openxmlformats.org/officeDocument/2006/relationships/tags" Target="../tags/tag1377.xml"/><Relationship Id="rId25" Type="http://schemas.openxmlformats.org/officeDocument/2006/relationships/tags" Target="../tags/tag1399.xml"/><Relationship Id="rId46" Type="http://schemas.openxmlformats.org/officeDocument/2006/relationships/tags" Target="../tags/tag1420.xml"/><Relationship Id="rId67" Type="http://schemas.openxmlformats.org/officeDocument/2006/relationships/tags" Target="../tags/tag1441.xml"/><Relationship Id="rId116" Type="http://schemas.openxmlformats.org/officeDocument/2006/relationships/tags" Target="../tags/tag1490.xml"/><Relationship Id="rId137" Type="http://schemas.openxmlformats.org/officeDocument/2006/relationships/tags" Target="../tags/tag1511.xml"/><Relationship Id="rId20" Type="http://schemas.openxmlformats.org/officeDocument/2006/relationships/tags" Target="../tags/tag1394.xml"/><Relationship Id="rId41" Type="http://schemas.openxmlformats.org/officeDocument/2006/relationships/tags" Target="../tags/tag1415.xml"/><Relationship Id="rId62" Type="http://schemas.openxmlformats.org/officeDocument/2006/relationships/tags" Target="../tags/tag1436.xml"/><Relationship Id="rId83" Type="http://schemas.openxmlformats.org/officeDocument/2006/relationships/tags" Target="../tags/tag1457.xml"/><Relationship Id="rId88" Type="http://schemas.openxmlformats.org/officeDocument/2006/relationships/tags" Target="../tags/tag1462.xml"/><Relationship Id="rId111" Type="http://schemas.openxmlformats.org/officeDocument/2006/relationships/tags" Target="../tags/tag1485.xml"/><Relationship Id="rId132" Type="http://schemas.openxmlformats.org/officeDocument/2006/relationships/tags" Target="../tags/tag1506.xml"/><Relationship Id="rId153" Type="http://schemas.openxmlformats.org/officeDocument/2006/relationships/tags" Target="../tags/tag1527.xml"/><Relationship Id="rId15" Type="http://schemas.openxmlformats.org/officeDocument/2006/relationships/tags" Target="../tags/tag1389.xml"/><Relationship Id="rId36" Type="http://schemas.openxmlformats.org/officeDocument/2006/relationships/tags" Target="../tags/tag1410.xml"/><Relationship Id="rId57" Type="http://schemas.openxmlformats.org/officeDocument/2006/relationships/tags" Target="../tags/tag1431.xml"/><Relationship Id="rId106" Type="http://schemas.openxmlformats.org/officeDocument/2006/relationships/tags" Target="../tags/tag1480.xml"/><Relationship Id="rId127" Type="http://schemas.openxmlformats.org/officeDocument/2006/relationships/tags" Target="../tags/tag1501.xml"/><Relationship Id="rId10" Type="http://schemas.openxmlformats.org/officeDocument/2006/relationships/tags" Target="../tags/tag1384.xml"/><Relationship Id="rId31" Type="http://schemas.openxmlformats.org/officeDocument/2006/relationships/tags" Target="../tags/tag1405.xml"/><Relationship Id="rId52" Type="http://schemas.openxmlformats.org/officeDocument/2006/relationships/tags" Target="../tags/tag1426.xml"/><Relationship Id="rId73" Type="http://schemas.openxmlformats.org/officeDocument/2006/relationships/tags" Target="../tags/tag1447.xml"/><Relationship Id="rId78" Type="http://schemas.openxmlformats.org/officeDocument/2006/relationships/tags" Target="../tags/tag1452.xml"/><Relationship Id="rId94" Type="http://schemas.openxmlformats.org/officeDocument/2006/relationships/tags" Target="../tags/tag1468.xml"/><Relationship Id="rId99" Type="http://schemas.openxmlformats.org/officeDocument/2006/relationships/tags" Target="../tags/tag1473.xml"/><Relationship Id="rId101" Type="http://schemas.openxmlformats.org/officeDocument/2006/relationships/tags" Target="../tags/tag1475.xml"/><Relationship Id="rId122" Type="http://schemas.openxmlformats.org/officeDocument/2006/relationships/tags" Target="../tags/tag1496.xml"/><Relationship Id="rId143" Type="http://schemas.openxmlformats.org/officeDocument/2006/relationships/tags" Target="../tags/tag1517.xml"/><Relationship Id="rId148" Type="http://schemas.openxmlformats.org/officeDocument/2006/relationships/tags" Target="../tags/tag1522.xml"/><Relationship Id="rId4" Type="http://schemas.openxmlformats.org/officeDocument/2006/relationships/tags" Target="../tags/tag1378.xml"/><Relationship Id="rId9" Type="http://schemas.openxmlformats.org/officeDocument/2006/relationships/tags" Target="../tags/tag1383.xml"/><Relationship Id="rId26" Type="http://schemas.openxmlformats.org/officeDocument/2006/relationships/tags" Target="../tags/tag1400.xml"/><Relationship Id="rId47" Type="http://schemas.openxmlformats.org/officeDocument/2006/relationships/tags" Target="../tags/tag1421.xml"/><Relationship Id="rId68" Type="http://schemas.openxmlformats.org/officeDocument/2006/relationships/tags" Target="../tags/tag1442.xml"/><Relationship Id="rId89" Type="http://schemas.openxmlformats.org/officeDocument/2006/relationships/tags" Target="../tags/tag1463.xml"/><Relationship Id="rId112" Type="http://schemas.openxmlformats.org/officeDocument/2006/relationships/tags" Target="../tags/tag1486.xml"/><Relationship Id="rId133" Type="http://schemas.openxmlformats.org/officeDocument/2006/relationships/tags" Target="../tags/tag1507.xml"/><Relationship Id="rId154" Type="http://schemas.openxmlformats.org/officeDocument/2006/relationships/tags" Target="../tags/tag1528.xml"/><Relationship Id="rId16" Type="http://schemas.openxmlformats.org/officeDocument/2006/relationships/tags" Target="../tags/tag1390.xml"/><Relationship Id="rId37" Type="http://schemas.openxmlformats.org/officeDocument/2006/relationships/tags" Target="../tags/tag1411.xml"/><Relationship Id="rId58" Type="http://schemas.openxmlformats.org/officeDocument/2006/relationships/tags" Target="../tags/tag1432.xml"/><Relationship Id="rId79" Type="http://schemas.openxmlformats.org/officeDocument/2006/relationships/tags" Target="../tags/tag1453.xml"/><Relationship Id="rId102" Type="http://schemas.openxmlformats.org/officeDocument/2006/relationships/tags" Target="../tags/tag1476.xml"/><Relationship Id="rId123" Type="http://schemas.openxmlformats.org/officeDocument/2006/relationships/tags" Target="../tags/tag1497.xml"/><Relationship Id="rId144" Type="http://schemas.openxmlformats.org/officeDocument/2006/relationships/tags" Target="../tags/tag1518.xml"/><Relationship Id="rId90" Type="http://schemas.openxmlformats.org/officeDocument/2006/relationships/tags" Target="../tags/tag1464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1541.xml"/><Relationship Id="rId18" Type="http://schemas.openxmlformats.org/officeDocument/2006/relationships/tags" Target="../tags/tag1546.xml"/><Relationship Id="rId26" Type="http://schemas.openxmlformats.org/officeDocument/2006/relationships/tags" Target="../tags/tag1554.xml"/><Relationship Id="rId39" Type="http://schemas.openxmlformats.org/officeDocument/2006/relationships/tags" Target="../tags/tag1567.xml"/><Relationship Id="rId21" Type="http://schemas.openxmlformats.org/officeDocument/2006/relationships/tags" Target="../tags/tag1549.xml"/><Relationship Id="rId34" Type="http://schemas.openxmlformats.org/officeDocument/2006/relationships/tags" Target="../tags/tag1562.xml"/><Relationship Id="rId42" Type="http://schemas.openxmlformats.org/officeDocument/2006/relationships/tags" Target="../tags/tag1570.xml"/><Relationship Id="rId47" Type="http://schemas.openxmlformats.org/officeDocument/2006/relationships/tags" Target="../tags/tag1575.xml"/><Relationship Id="rId50" Type="http://schemas.openxmlformats.org/officeDocument/2006/relationships/tags" Target="../tags/tag1578.xml"/><Relationship Id="rId7" Type="http://schemas.openxmlformats.org/officeDocument/2006/relationships/tags" Target="../tags/tag1535.xml"/><Relationship Id="rId2" Type="http://schemas.openxmlformats.org/officeDocument/2006/relationships/tags" Target="../tags/tag1530.xml"/><Relationship Id="rId16" Type="http://schemas.openxmlformats.org/officeDocument/2006/relationships/tags" Target="../tags/tag1544.xml"/><Relationship Id="rId29" Type="http://schemas.openxmlformats.org/officeDocument/2006/relationships/tags" Target="../tags/tag1557.xml"/><Relationship Id="rId11" Type="http://schemas.openxmlformats.org/officeDocument/2006/relationships/tags" Target="../tags/tag1539.xml"/><Relationship Id="rId24" Type="http://schemas.openxmlformats.org/officeDocument/2006/relationships/tags" Target="../tags/tag1552.xml"/><Relationship Id="rId32" Type="http://schemas.openxmlformats.org/officeDocument/2006/relationships/tags" Target="../tags/tag1560.xml"/><Relationship Id="rId37" Type="http://schemas.openxmlformats.org/officeDocument/2006/relationships/tags" Target="../tags/tag1565.xml"/><Relationship Id="rId40" Type="http://schemas.openxmlformats.org/officeDocument/2006/relationships/tags" Target="../tags/tag1568.xml"/><Relationship Id="rId45" Type="http://schemas.openxmlformats.org/officeDocument/2006/relationships/tags" Target="../tags/tag1573.xml"/><Relationship Id="rId53" Type="http://schemas.openxmlformats.org/officeDocument/2006/relationships/slideLayout" Target="../slideLayouts/slideLayout3.xml"/><Relationship Id="rId5" Type="http://schemas.openxmlformats.org/officeDocument/2006/relationships/tags" Target="../tags/tag1533.xml"/><Relationship Id="rId10" Type="http://schemas.openxmlformats.org/officeDocument/2006/relationships/tags" Target="../tags/tag1538.xml"/><Relationship Id="rId19" Type="http://schemas.openxmlformats.org/officeDocument/2006/relationships/tags" Target="../tags/tag1547.xml"/><Relationship Id="rId31" Type="http://schemas.openxmlformats.org/officeDocument/2006/relationships/tags" Target="../tags/tag1559.xml"/><Relationship Id="rId44" Type="http://schemas.openxmlformats.org/officeDocument/2006/relationships/tags" Target="../tags/tag1572.xml"/><Relationship Id="rId52" Type="http://schemas.openxmlformats.org/officeDocument/2006/relationships/tags" Target="../tags/tag1580.xml"/><Relationship Id="rId4" Type="http://schemas.openxmlformats.org/officeDocument/2006/relationships/tags" Target="../tags/tag1532.xml"/><Relationship Id="rId9" Type="http://schemas.openxmlformats.org/officeDocument/2006/relationships/tags" Target="../tags/tag1537.xml"/><Relationship Id="rId14" Type="http://schemas.openxmlformats.org/officeDocument/2006/relationships/tags" Target="../tags/tag1542.xml"/><Relationship Id="rId22" Type="http://schemas.openxmlformats.org/officeDocument/2006/relationships/tags" Target="../tags/tag1550.xml"/><Relationship Id="rId27" Type="http://schemas.openxmlformats.org/officeDocument/2006/relationships/tags" Target="../tags/tag1555.xml"/><Relationship Id="rId30" Type="http://schemas.openxmlformats.org/officeDocument/2006/relationships/tags" Target="../tags/tag1558.xml"/><Relationship Id="rId35" Type="http://schemas.openxmlformats.org/officeDocument/2006/relationships/tags" Target="../tags/tag1563.xml"/><Relationship Id="rId43" Type="http://schemas.openxmlformats.org/officeDocument/2006/relationships/tags" Target="../tags/tag1571.xml"/><Relationship Id="rId48" Type="http://schemas.openxmlformats.org/officeDocument/2006/relationships/tags" Target="../tags/tag1576.xml"/><Relationship Id="rId8" Type="http://schemas.openxmlformats.org/officeDocument/2006/relationships/tags" Target="../tags/tag1536.xml"/><Relationship Id="rId51" Type="http://schemas.openxmlformats.org/officeDocument/2006/relationships/tags" Target="../tags/tag1579.xml"/><Relationship Id="rId3" Type="http://schemas.openxmlformats.org/officeDocument/2006/relationships/tags" Target="../tags/tag1531.xml"/><Relationship Id="rId12" Type="http://schemas.openxmlformats.org/officeDocument/2006/relationships/tags" Target="../tags/tag1540.xml"/><Relationship Id="rId17" Type="http://schemas.openxmlformats.org/officeDocument/2006/relationships/tags" Target="../tags/tag1545.xml"/><Relationship Id="rId25" Type="http://schemas.openxmlformats.org/officeDocument/2006/relationships/tags" Target="../tags/tag1553.xml"/><Relationship Id="rId33" Type="http://schemas.openxmlformats.org/officeDocument/2006/relationships/tags" Target="../tags/tag1561.xml"/><Relationship Id="rId38" Type="http://schemas.openxmlformats.org/officeDocument/2006/relationships/tags" Target="../tags/tag1566.xml"/><Relationship Id="rId46" Type="http://schemas.openxmlformats.org/officeDocument/2006/relationships/tags" Target="../tags/tag1574.xml"/><Relationship Id="rId20" Type="http://schemas.openxmlformats.org/officeDocument/2006/relationships/tags" Target="../tags/tag1548.xml"/><Relationship Id="rId41" Type="http://schemas.openxmlformats.org/officeDocument/2006/relationships/tags" Target="../tags/tag1569.xml"/><Relationship Id="rId54" Type="http://schemas.openxmlformats.org/officeDocument/2006/relationships/notesSlide" Target="../notesSlides/notesSlide25.xml"/><Relationship Id="rId1" Type="http://schemas.openxmlformats.org/officeDocument/2006/relationships/tags" Target="../tags/tag1529.xml"/><Relationship Id="rId6" Type="http://schemas.openxmlformats.org/officeDocument/2006/relationships/tags" Target="../tags/tag1534.xml"/><Relationship Id="rId15" Type="http://schemas.openxmlformats.org/officeDocument/2006/relationships/tags" Target="../tags/tag1543.xml"/><Relationship Id="rId23" Type="http://schemas.openxmlformats.org/officeDocument/2006/relationships/tags" Target="../tags/tag1551.xml"/><Relationship Id="rId28" Type="http://schemas.openxmlformats.org/officeDocument/2006/relationships/tags" Target="../tags/tag1556.xml"/><Relationship Id="rId36" Type="http://schemas.openxmlformats.org/officeDocument/2006/relationships/tags" Target="../tags/tag1564.xml"/><Relationship Id="rId49" Type="http://schemas.openxmlformats.org/officeDocument/2006/relationships/tags" Target="../tags/tag157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588.xml"/><Relationship Id="rId13" Type="http://schemas.openxmlformats.org/officeDocument/2006/relationships/tags" Target="../tags/tag1593.xml"/><Relationship Id="rId18" Type="http://schemas.openxmlformats.org/officeDocument/2006/relationships/tags" Target="../tags/tag1598.xml"/><Relationship Id="rId3" Type="http://schemas.openxmlformats.org/officeDocument/2006/relationships/tags" Target="../tags/tag1583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587.xml"/><Relationship Id="rId12" Type="http://schemas.openxmlformats.org/officeDocument/2006/relationships/tags" Target="../tags/tag1592.xml"/><Relationship Id="rId17" Type="http://schemas.openxmlformats.org/officeDocument/2006/relationships/tags" Target="../tags/tag1597.xml"/><Relationship Id="rId2" Type="http://schemas.openxmlformats.org/officeDocument/2006/relationships/tags" Target="../tags/tag1582.xml"/><Relationship Id="rId16" Type="http://schemas.openxmlformats.org/officeDocument/2006/relationships/tags" Target="../tags/tag1596.xml"/><Relationship Id="rId20" Type="http://schemas.openxmlformats.org/officeDocument/2006/relationships/tags" Target="../tags/tag1600.xml"/><Relationship Id="rId1" Type="http://schemas.openxmlformats.org/officeDocument/2006/relationships/tags" Target="../tags/tag1581.xml"/><Relationship Id="rId6" Type="http://schemas.openxmlformats.org/officeDocument/2006/relationships/tags" Target="../tags/tag1586.xml"/><Relationship Id="rId11" Type="http://schemas.openxmlformats.org/officeDocument/2006/relationships/tags" Target="../tags/tag1591.xml"/><Relationship Id="rId5" Type="http://schemas.openxmlformats.org/officeDocument/2006/relationships/tags" Target="../tags/tag1585.xml"/><Relationship Id="rId15" Type="http://schemas.openxmlformats.org/officeDocument/2006/relationships/tags" Target="../tags/tag1595.xml"/><Relationship Id="rId10" Type="http://schemas.openxmlformats.org/officeDocument/2006/relationships/tags" Target="../tags/tag1590.xml"/><Relationship Id="rId19" Type="http://schemas.openxmlformats.org/officeDocument/2006/relationships/tags" Target="../tags/tag1599.xml"/><Relationship Id="rId4" Type="http://schemas.openxmlformats.org/officeDocument/2006/relationships/tags" Target="../tags/tag1584.xml"/><Relationship Id="rId9" Type="http://schemas.openxmlformats.org/officeDocument/2006/relationships/tags" Target="../tags/tag1589.xml"/><Relationship Id="rId14" Type="http://schemas.openxmlformats.org/officeDocument/2006/relationships/tags" Target="../tags/tag1594.xml"/><Relationship Id="rId2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608.xml"/><Relationship Id="rId13" Type="http://schemas.openxmlformats.org/officeDocument/2006/relationships/tags" Target="../tags/tag1613.xml"/><Relationship Id="rId18" Type="http://schemas.openxmlformats.org/officeDocument/2006/relationships/tags" Target="../tags/tag1618.xml"/><Relationship Id="rId26" Type="http://schemas.openxmlformats.org/officeDocument/2006/relationships/tags" Target="../tags/tag1626.xml"/><Relationship Id="rId3" Type="http://schemas.openxmlformats.org/officeDocument/2006/relationships/tags" Target="../tags/tag1603.xml"/><Relationship Id="rId21" Type="http://schemas.openxmlformats.org/officeDocument/2006/relationships/tags" Target="../tags/tag1621.xml"/><Relationship Id="rId7" Type="http://schemas.openxmlformats.org/officeDocument/2006/relationships/tags" Target="../tags/tag1607.xml"/><Relationship Id="rId12" Type="http://schemas.openxmlformats.org/officeDocument/2006/relationships/tags" Target="../tags/tag1612.xml"/><Relationship Id="rId17" Type="http://schemas.openxmlformats.org/officeDocument/2006/relationships/tags" Target="../tags/tag1617.xml"/><Relationship Id="rId25" Type="http://schemas.openxmlformats.org/officeDocument/2006/relationships/tags" Target="../tags/tag1625.xml"/><Relationship Id="rId2" Type="http://schemas.openxmlformats.org/officeDocument/2006/relationships/tags" Target="../tags/tag1602.xml"/><Relationship Id="rId16" Type="http://schemas.openxmlformats.org/officeDocument/2006/relationships/tags" Target="../tags/tag1616.xml"/><Relationship Id="rId20" Type="http://schemas.openxmlformats.org/officeDocument/2006/relationships/tags" Target="../tags/tag1620.xml"/><Relationship Id="rId1" Type="http://schemas.openxmlformats.org/officeDocument/2006/relationships/tags" Target="../tags/tag1601.xml"/><Relationship Id="rId6" Type="http://schemas.openxmlformats.org/officeDocument/2006/relationships/tags" Target="../tags/tag1606.xml"/><Relationship Id="rId11" Type="http://schemas.openxmlformats.org/officeDocument/2006/relationships/tags" Target="../tags/tag1611.xml"/><Relationship Id="rId24" Type="http://schemas.openxmlformats.org/officeDocument/2006/relationships/tags" Target="../tags/tag1624.xml"/><Relationship Id="rId5" Type="http://schemas.openxmlformats.org/officeDocument/2006/relationships/tags" Target="../tags/tag1605.xml"/><Relationship Id="rId15" Type="http://schemas.openxmlformats.org/officeDocument/2006/relationships/tags" Target="../tags/tag1615.xml"/><Relationship Id="rId23" Type="http://schemas.openxmlformats.org/officeDocument/2006/relationships/tags" Target="../tags/tag1623.xml"/><Relationship Id="rId28" Type="http://schemas.openxmlformats.org/officeDocument/2006/relationships/notesSlide" Target="../notesSlides/notesSlide27.xml"/><Relationship Id="rId10" Type="http://schemas.openxmlformats.org/officeDocument/2006/relationships/tags" Target="../tags/tag1610.xml"/><Relationship Id="rId19" Type="http://schemas.openxmlformats.org/officeDocument/2006/relationships/tags" Target="../tags/tag1619.xml"/><Relationship Id="rId4" Type="http://schemas.openxmlformats.org/officeDocument/2006/relationships/tags" Target="../tags/tag1604.xml"/><Relationship Id="rId9" Type="http://schemas.openxmlformats.org/officeDocument/2006/relationships/tags" Target="../tags/tag1609.xml"/><Relationship Id="rId14" Type="http://schemas.openxmlformats.org/officeDocument/2006/relationships/tags" Target="../tags/tag1614.xml"/><Relationship Id="rId22" Type="http://schemas.openxmlformats.org/officeDocument/2006/relationships/tags" Target="../tags/tag1622.xml"/><Relationship Id="rId27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634.xml"/><Relationship Id="rId13" Type="http://schemas.openxmlformats.org/officeDocument/2006/relationships/tags" Target="../tags/tag1639.xml"/><Relationship Id="rId18" Type="http://schemas.openxmlformats.org/officeDocument/2006/relationships/tags" Target="../tags/tag1644.xml"/><Relationship Id="rId26" Type="http://schemas.openxmlformats.org/officeDocument/2006/relationships/tags" Target="../tags/tag1652.xml"/><Relationship Id="rId3" Type="http://schemas.openxmlformats.org/officeDocument/2006/relationships/tags" Target="../tags/tag1629.xml"/><Relationship Id="rId21" Type="http://schemas.openxmlformats.org/officeDocument/2006/relationships/tags" Target="../tags/tag1647.xml"/><Relationship Id="rId7" Type="http://schemas.openxmlformats.org/officeDocument/2006/relationships/tags" Target="../tags/tag1633.xml"/><Relationship Id="rId12" Type="http://schemas.openxmlformats.org/officeDocument/2006/relationships/tags" Target="../tags/tag1638.xml"/><Relationship Id="rId17" Type="http://schemas.openxmlformats.org/officeDocument/2006/relationships/tags" Target="../tags/tag1643.xml"/><Relationship Id="rId25" Type="http://schemas.openxmlformats.org/officeDocument/2006/relationships/tags" Target="../tags/tag1651.xml"/><Relationship Id="rId2" Type="http://schemas.openxmlformats.org/officeDocument/2006/relationships/tags" Target="../tags/tag1628.xml"/><Relationship Id="rId16" Type="http://schemas.openxmlformats.org/officeDocument/2006/relationships/tags" Target="../tags/tag1642.xml"/><Relationship Id="rId20" Type="http://schemas.openxmlformats.org/officeDocument/2006/relationships/tags" Target="../tags/tag1646.xml"/><Relationship Id="rId1" Type="http://schemas.openxmlformats.org/officeDocument/2006/relationships/tags" Target="../tags/tag1627.xml"/><Relationship Id="rId6" Type="http://schemas.openxmlformats.org/officeDocument/2006/relationships/tags" Target="../tags/tag1632.xml"/><Relationship Id="rId11" Type="http://schemas.openxmlformats.org/officeDocument/2006/relationships/tags" Target="../tags/tag1637.xml"/><Relationship Id="rId24" Type="http://schemas.openxmlformats.org/officeDocument/2006/relationships/tags" Target="../tags/tag1650.xml"/><Relationship Id="rId5" Type="http://schemas.openxmlformats.org/officeDocument/2006/relationships/tags" Target="../tags/tag1631.xml"/><Relationship Id="rId15" Type="http://schemas.openxmlformats.org/officeDocument/2006/relationships/tags" Target="../tags/tag1641.xml"/><Relationship Id="rId23" Type="http://schemas.openxmlformats.org/officeDocument/2006/relationships/tags" Target="../tags/tag1649.xml"/><Relationship Id="rId28" Type="http://schemas.openxmlformats.org/officeDocument/2006/relationships/notesSlide" Target="../notesSlides/notesSlide28.xml"/><Relationship Id="rId10" Type="http://schemas.openxmlformats.org/officeDocument/2006/relationships/tags" Target="../tags/tag1636.xml"/><Relationship Id="rId19" Type="http://schemas.openxmlformats.org/officeDocument/2006/relationships/tags" Target="../tags/tag1645.xml"/><Relationship Id="rId4" Type="http://schemas.openxmlformats.org/officeDocument/2006/relationships/tags" Target="../tags/tag1630.xml"/><Relationship Id="rId9" Type="http://schemas.openxmlformats.org/officeDocument/2006/relationships/tags" Target="../tags/tag1635.xml"/><Relationship Id="rId14" Type="http://schemas.openxmlformats.org/officeDocument/2006/relationships/tags" Target="../tags/tag1640.xml"/><Relationship Id="rId22" Type="http://schemas.openxmlformats.org/officeDocument/2006/relationships/tags" Target="../tags/tag1648.xml"/><Relationship Id="rId27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tags" Target="../tags/tag1678.xml"/><Relationship Id="rId21" Type="http://schemas.openxmlformats.org/officeDocument/2006/relationships/tags" Target="../tags/tag1673.xml"/><Relationship Id="rId42" Type="http://schemas.openxmlformats.org/officeDocument/2006/relationships/tags" Target="../tags/tag1694.xml"/><Relationship Id="rId47" Type="http://schemas.openxmlformats.org/officeDocument/2006/relationships/tags" Target="../tags/tag1699.xml"/><Relationship Id="rId63" Type="http://schemas.openxmlformats.org/officeDocument/2006/relationships/tags" Target="../tags/tag1715.xml"/><Relationship Id="rId68" Type="http://schemas.openxmlformats.org/officeDocument/2006/relationships/tags" Target="../tags/tag1720.xml"/><Relationship Id="rId84" Type="http://schemas.openxmlformats.org/officeDocument/2006/relationships/image" Target="../media/image14.jpeg"/><Relationship Id="rId16" Type="http://schemas.openxmlformats.org/officeDocument/2006/relationships/tags" Target="../tags/tag1668.xml"/><Relationship Id="rId11" Type="http://schemas.openxmlformats.org/officeDocument/2006/relationships/tags" Target="../tags/tag1663.xml"/><Relationship Id="rId32" Type="http://schemas.openxmlformats.org/officeDocument/2006/relationships/tags" Target="../tags/tag1684.xml"/><Relationship Id="rId37" Type="http://schemas.openxmlformats.org/officeDocument/2006/relationships/tags" Target="../tags/tag1689.xml"/><Relationship Id="rId53" Type="http://schemas.openxmlformats.org/officeDocument/2006/relationships/tags" Target="../tags/tag1705.xml"/><Relationship Id="rId58" Type="http://schemas.openxmlformats.org/officeDocument/2006/relationships/tags" Target="../tags/tag1710.xml"/><Relationship Id="rId74" Type="http://schemas.openxmlformats.org/officeDocument/2006/relationships/tags" Target="../tags/tag1726.xml"/><Relationship Id="rId79" Type="http://schemas.openxmlformats.org/officeDocument/2006/relationships/tags" Target="../tags/tag1731.xml"/><Relationship Id="rId5" Type="http://schemas.openxmlformats.org/officeDocument/2006/relationships/tags" Target="../tags/tag1657.xml"/><Relationship Id="rId19" Type="http://schemas.openxmlformats.org/officeDocument/2006/relationships/tags" Target="../tags/tag1671.xml"/><Relationship Id="rId14" Type="http://schemas.openxmlformats.org/officeDocument/2006/relationships/tags" Target="../tags/tag1666.xml"/><Relationship Id="rId22" Type="http://schemas.openxmlformats.org/officeDocument/2006/relationships/tags" Target="../tags/tag1674.xml"/><Relationship Id="rId27" Type="http://schemas.openxmlformats.org/officeDocument/2006/relationships/tags" Target="../tags/tag1679.xml"/><Relationship Id="rId30" Type="http://schemas.openxmlformats.org/officeDocument/2006/relationships/tags" Target="../tags/tag1682.xml"/><Relationship Id="rId35" Type="http://schemas.openxmlformats.org/officeDocument/2006/relationships/tags" Target="../tags/tag1687.xml"/><Relationship Id="rId43" Type="http://schemas.openxmlformats.org/officeDocument/2006/relationships/tags" Target="../tags/tag1695.xml"/><Relationship Id="rId48" Type="http://schemas.openxmlformats.org/officeDocument/2006/relationships/tags" Target="../tags/tag1700.xml"/><Relationship Id="rId56" Type="http://schemas.openxmlformats.org/officeDocument/2006/relationships/tags" Target="../tags/tag1708.xml"/><Relationship Id="rId64" Type="http://schemas.openxmlformats.org/officeDocument/2006/relationships/tags" Target="../tags/tag1716.xml"/><Relationship Id="rId69" Type="http://schemas.openxmlformats.org/officeDocument/2006/relationships/tags" Target="../tags/tag1721.xml"/><Relationship Id="rId77" Type="http://schemas.openxmlformats.org/officeDocument/2006/relationships/tags" Target="../tags/tag1729.xml"/><Relationship Id="rId8" Type="http://schemas.openxmlformats.org/officeDocument/2006/relationships/tags" Target="../tags/tag1660.xml"/><Relationship Id="rId51" Type="http://schemas.openxmlformats.org/officeDocument/2006/relationships/tags" Target="../tags/tag1703.xml"/><Relationship Id="rId72" Type="http://schemas.openxmlformats.org/officeDocument/2006/relationships/tags" Target="../tags/tag1724.xml"/><Relationship Id="rId80" Type="http://schemas.openxmlformats.org/officeDocument/2006/relationships/tags" Target="../tags/tag1732.xml"/><Relationship Id="rId85" Type="http://schemas.openxmlformats.org/officeDocument/2006/relationships/image" Target="../media/image5.png"/><Relationship Id="rId3" Type="http://schemas.openxmlformats.org/officeDocument/2006/relationships/tags" Target="../tags/tag1655.xml"/><Relationship Id="rId12" Type="http://schemas.openxmlformats.org/officeDocument/2006/relationships/tags" Target="../tags/tag1664.xml"/><Relationship Id="rId17" Type="http://schemas.openxmlformats.org/officeDocument/2006/relationships/tags" Target="../tags/tag1669.xml"/><Relationship Id="rId25" Type="http://schemas.openxmlformats.org/officeDocument/2006/relationships/tags" Target="../tags/tag1677.xml"/><Relationship Id="rId33" Type="http://schemas.openxmlformats.org/officeDocument/2006/relationships/tags" Target="../tags/tag1685.xml"/><Relationship Id="rId38" Type="http://schemas.openxmlformats.org/officeDocument/2006/relationships/tags" Target="../tags/tag1690.xml"/><Relationship Id="rId46" Type="http://schemas.openxmlformats.org/officeDocument/2006/relationships/tags" Target="../tags/tag1698.xml"/><Relationship Id="rId59" Type="http://schemas.openxmlformats.org/officeDocument/2006/relationships/tags" Target="../tags/tag1711.xml"/><Relationship Id="rId67" Type="http://schemas.openxmlformats.org/officeDocument/2006/relationships/tags" Target="../tags/tag1719.xml"/><Relationship Id="rId20" Type="http://schemas.openxmlformats.org/officeDocument/2006/relationships/tags" Target="../tags/tag1672.xml"/><Relationship Id="rId41" Type="http://schemas.openxmlformats.org/officeDocument/2006/relationships/tags" Target="../tags/tag1693.xml"/><Relationship Id="rId54" Type="http://schemas.openxmlformats.org/officeDocument/2006/relationships/tags" Target="../tags/tag1706.xml"/><Relationship Id="rId62" Type="http://schemas.openxmlformats.org/officeDocument/2006/relationships/tags" Target="../tags/tag1714.xml"/><Relationship Id="rId70" Type="http://schemas.openxmlformats.org/officeDocument/2006/relationships/tags" Target="../tags/tag1722.xml"/><Relationship Id="rId75" Type="http://schemas.openxmlformats.org/officeDocument/2006/relationships/tags" Target="../tags/tag1727.xml"/><Relationship Id="rId83" Type="http://schemas.openxmlformats.org/officeDocument/2006/relationships/image" Target="../media/image13.jpeg"/><Relationship Id="rId1" Type="http://schemas.openxmlformats.org/officeDocument/2006/relationships/tags" Target="../tags/tag1653.xml"/><Relationship Id="rId6" Type="http://schemas.openxmlformats.org/officeDocument/2006/relationships/tags" Target="../tags/tag1658.xml"/><Relationship Id="rId15" Type="http://schemas.openxmlformats.org/officeDocument/2006/relationships/tags" Target="../tags/tag1667.xml"/><Relationship Id="rId23" Type="http://schemas.openxmlformats.org/officeDocument/2006/relationships/tags" Target="../tags/tag1675.xml"/><Relationship Id="rId28" Type="http://schemas.openxmlformats.org/officeDocument/2006/relationships/tags" Target="../tags/tag1680.xml"/><Relationship Id="rId36" Type="http://schemas.openxmlformats.org/officeDocument/2006/relationships/tags" Target="../tags/tag1688.xml"/><Relationship Id="rId49" Type="http://schemas.openxmlformats.org/officeDocument/2006/relationships/tags" Target="../tags/tag1701.xml"/><Relationship Id="rId57" Type="http://schemas.openxmlformats.org/officeDocument/2006/relationships/tags" Target="../tags/tag1709.xml"/><Relationship Id="rId10" Type="http://schemas.openxmlformats.org/officeDocument/2006/relationships/tags" Target="../tags/tag1662.xml"/><Relationship Id="rId31" Type="http://schemas.openxmlformats.org/officeDocument/2006/relationships/tags" Target="../tags/tag1683.xml"/><Relationship Id="rId44" Type="http://schemas.openxmlformats.org/officeDocument/2006/relationships/tags" Target="../tags/tag1696.xml"/><Relationship Id="rId52" Type="http://schemas.openxmlformats.org/officeDocument/2006/relationships/tags" Target="../tags/tag1704.xml"/><Relationship Id="rId60" Type="http://schemas.openxmlformats.org/officeDocument/2006/relationships/tags" Target="../tags/tag1712.xml"/><Relationship Id="rId65" Type="http://schemas.openxmlformats.org/officeDocument/2006/relationships/tags" Target="../tags/tag1717.xml"/><Relationship Id="rId73" Type="http://schemas.openxmlformats.org/officeDocument/2006/relationships/tags" Target="../tags/tag1725.xml"/><Relationship Id="rId78" Type="http://schemas.openxmlformats.org/officeDocument/2006/relationships/tags" Target="../tags/tag1730.xml"/><Relationship Id="rId81" Type="http://schemas.openxmlformats.org/officeDocument/2006/relationships/slideLayout" Target="../slideLayouts/slideLayout3.xml"/><Relationship Id="rId86" Type="http://schemas.openxmlformats.org/officeDocument/2006/relationships/image" Target="../media/image6.png"/><Relationship Id="rId4" Type="http://schemas.openxmlformats.org/officeDocument/2006/relationships/tags" Target="../tags/tag1656.xml"/><Relationship Id="rId9" Type="http://schemas.openxmlformats.org/officeDocument/2006/relationships/tags" Target="../tags/tag1661.xml"/><Relationship Id="rId13" Type="http://schemas.openxmlformats.org/officeDocument/2006/relationships/tags" Target="../tags/tag1665.xml"/><Relationship Id="rId18" Type="http://schemas.openxmlformats.org/officeDocument/2006/relationships/tags" Target="../tags/tag1670.xml"/><Relationship Id="rId39" Type="http://schemas.openxmlformats.org/officeDocument/2006/relationships/tags" Target="../tags/tag1691.xml"/><Relationship Id="rId34" Type="http://schemas.openxmlformats.org/officeDocument/2006/relationships/tags" Target="../tags/tag1686.xml"/><Relationship Id="rId50" Type="http://schemas.openxmlformats.org/officeDocument/2006/relationships/tags" Target="../tags/tag1702.xml"/><Relationship Id="rId55" Type="http://schemas.openxmlformats.org/officeDocument/2006/relationships/tags" Target="../tags/tag1707.xml"/><Relationship Id="rId76" Type="http://schemas.openxmlformats.org/officeDocument/2006/relationships/tags" Target="../tags/tag1728.xml"/><Relationship Id="rId7" Type="http://schemas.openxmlformats.org/officeDocument/2006/relationships/tags" Target="../tags/tag1659.xml"/><Relationship Id="rId71" Type="http://schemas.openxmlformats.org/officeDocument/2006/relationships/tags" Target="../tags/tag1723.xml"/><Relationship Id="rId2" Type="http://schemas.openxmlformats.org/officeDocument/2006/relationships/tags" Target="../tags/tag1654.xml"/><Relationship Id="rId29" Type="http://schemas.openxmlformats.org/officeDocument/2006/relationships/tags" Target="../tags/tag1681.xml"/><Relationship Id="rId24" Type="http://schemas.openxmlformats.org/officeDocument/2006/relationships/tags" Target="../tags/tag1676.xml"/><Relationship Id="rId40" Type="http://schemas.openxmlformats.org/officeDocument/2006/relationships/tags" Target="../tags/tag1692.xml"/><Relationship Id="rId45" Type="http://schemas.openxmlformats.org/officeDocument/2006/relationships/tags" Target="../tags/tag1697.xml"/><Relationship Id="rId66" Type="http://schemas.openxmlformats.org/officeDocument/2006/relationships/tags" Target="../tags/tag1718.xml"/><Relationship Id="rId87" Type="http://schemas.openxmlformats.org/officeDocument/2006/relationships/image" Target="../media/image15.png"/><Relationship Id="rId61" Type="http://schemas.openxmlformats.org/officeDocument/2006/relationships/tags" Target="../tags/tag1713.xml"/><Relationship Id="rId8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tags" Target="../tags/tag1758.xml"/><Relationship Id="rId21" Type="http://schemas.openxmlformats.org/officeDocument/2006/relationships/tags" Target="../tags/tag1753.xml"/><Relationship Id="rId42" Type="http://schemas.openxmlformats.org/officeDocument/2006/relationships/tags" Target="../tags/tag1774.xml"/><Relationship Id="rId47" Type="http://schemas.openxmlformats.org/officeDocument/2006/relationships/tags" Target="../tags/tag1779.xml"/><Relationship Id="rId63" Type="http://schemas.openxmlformats.org/officeDocument/2006/relationships/tags" Target="../tags/tag1795.xml"/><Relationship Id="rId68" Type="http://schemas.openxmlformats.org/officeDocument/2006/relationships/tags" Target="../tags/tag1800.xml"/><Relationship Id="rId84" Type="http://schemas.openxmlformats.org/officeDocument/2006/relationships/tags" Target="../tags/tag1816.xml"/><Relationship Id="rId89" Type="http://schemas.openxmlformats.org/officeDocument/2006/relationships/tags" Target="../tags/tag1821.xml"/><Relationship Id="rId112" Type="http://schemas.openxmlformats.org/officeDocument/2006/relationships/slideLayout" Target="../slideLayouts/slideLayout3.xml"/><Relationship Id="rId16" Type="http://schemas.openxmlformats.org/officeDocument/2006/relationships/tags" Target="../tags/tag1748.xml"/><Relationship Id="rId107" Type="http://schemas.openxmlformats.org/officeDocument/2006/relationships/tags" Target="../tags/tag1839.xml"/><Relationship Id="rId11" Type="http://schemas.openxmlformats.org/officeDocument/2006/relationships/tags" Target="../tags/tag1743.xml"/><Relationship Id="rId32" Type="http://schemas.openxmlformats.org/officeDocument/2006/relationships/tags" Target="../tags/tag1764.xml"/><Relationship Id="rId37" Type="http://schemas.openxmlformats.org/officeDocument/2006/relationships/tags" Target="../tags/tag1769.xml"/><Relationship Id="rId53" Type="http://schemas.openxmlformats.org/officeDocument/2006/relationships/tags" Target="../tags/tag1785.xml"/><Relationship Id="rId58" Type="http://schemas.openxmlformats.org/officeDocument/2006/relationships/tags" Target="../tags/tag1790.xml"/><Relationship Id="rId74" Type="http://schemas.openxmlformats.org/officeDocument/2006/relationships/tags" Target="../tags/tag1806.xml"/><Relationship Id="rId79" Type="http://schemas.openxmlformats.org/officeDocument/2006/relationships/tags" Target="../tags/tag1811.xml"/><Relationship Id="rId102" Type="http://schemas.openxmlformats.org/officeDocument/2006/relationships/tags" Target="../tags/tag1834.xml"/><Relationship Id="rId5" Type="http://schemas.openxmlformats.org/officeDocument/2006/relationships/tags" Target="../tags/tag1737.xml"/><Relationship Id="rId90" Type="http://schemas.openxmlformats.org/officeDocument/2006/relationships/tags" Target="../tags/tag1822.xml"/><Relationship Id="rId95" Type="http://schemas.openxmlformats.org/officeDocument/2006/relationships/tags" Target="../tags/tag1827.xml"/><Relationship Id="rId22" Type="http://schemas.openxmlformats.org/officeDocument/2006/relationships/tags" Target="../tags/tag1754.xml"/><Relationship Id="rId27" Type="http://schemas.openxmlformats.org/officeDocument/2006/relationships/tags" Target="../tags/tag1759.xml"/><Relationship Id="rId43" Type="http://schemas.openxmlformats.org/officeDocument/2006/relationships/tags" Target="../tags/tag1775.xml"/><Relationship Id="rId48" Type="http://schemas.openxmlformats.org/officeDocument/2006/relationships/tags" Target="../tags/tag1780.xml"/><Relationship Id="rId64" Type="http://schemas.openxmlformats.org/officeDocument/2006/relationships/tags" Target="../tags/tag1796.xml"/><Relationship Id="rId69" Type="http://schemas.openxmlformats.org/officeDocument/2006/relationships/tags" Target="../tags/tag1801.xml"/><Relationship Id="rId113" Type="http://schemas.openxmlformats.org/officeDocument/2006/relationships/notesSlide" Target="../notesSlides/notesSlide30.xml"/><Relationship Id="rId80" Type="http://schemas.openxmlformats.org/officeDocument/2006/relationships/tags" Target="../tags/tag1812.xml"/><Relationship Id="rId85" Type="http://schemas.openxmlformats.org/officeDocument/2006/relationships/tags" Target="../tags/tag1817.xml"/><Relationship Id="rId12" Type="http://schemas.openxmlformats.org/officeDocument/2006/relationships/tags" Target="../tags/tag1744.xml"/><Relationship Id="rId17" Type="http://schemas.openxmlformats.org/officeDocument/2006/relationships/tags" Target="../tags/tag1749.xml"/><Relationship Id="rId33" Type="http://schemas.openxmlformats.org/officeDocument/2006/relationships/tags" Target="../tags/tag1765.xml"/><Relationship Id="rId38" Type="http://schemas.openxmlformats.org/officeDocument/2006/relationships/tags" Target="../tags/tag1770.xml"/><Relationship Id="rId59" Type="http://schemas.openxmlformats.org/officeDocument/2006/relationships/tags" Target="../tags/tag1791.xml"/><Relationship Id="rId103" Type="http://schemas.openxmlformats.org/officeDocument/2006/relationships/tags" Target="../tags/tag1835.xml"/><Relationship Id="rId108" Type="http://schemas.openxmlformats.org/officeDocument/2006/relationships/tags" Target="../tags/tag1840.xml"/><Relationship Id="rId54" Type="http://schemas.openxmlformats.org/officeDocument/2006/relationships/tags" Target="../tags/tag1786.xml"/><Relationship Id="rId70" Type="http://schemas.openxmlformats.org/officeDocument/2006/relationships/tags" Target="../tags/tag1802.xml"/><Relationship Id="rId75" Type="http://schemas.openxmlformats.org/officeDocument/2006/relationships/tags" Target="../tags/tag1807.xml"/><Relationship Id="rId91" Type="http://schemas.openxmlformats.org/officeDocument/2006/relationships/tags" Target="../tags/tag1823.xml"/><Relationship Id="rId96" Type="http://schemas.openxmlformats.org/officeDocument/2006/relationships/tags" Target="../tags/tag1828.xml"/><Relationship Id="rId1" Type="http://schemas.openxmlformats.org/officeDocument/2006/relationships/tags" Target="../tags/tag1733.xml"/><Relationship Id="rId6" Type="http://schemas.openxmlformats.org/officeDocument/2006/relationships/tags" Target="../tags/tag1738.xml"/><Relationship Id="rId15" Type="http://schemas.openxmlformats.org/officeDocument/2006/relationships/tags" Target="../tags/tag1747.xml"/><Relationship Id="rId23" Type="http://schemas.openxmlformats.org/officeDocument/2006/relationships/tags" Target="../tags/tag1755.xml"/><Relationship Id="rId28" Type="http://schemas.openxmlformats.org/officeDocument/2006/relationships/tags" Target="../tags/tag1760.xml"/><Relationship Id="rId36" Type="http://schemas.openxmlformats.org/officeDocument/2006/relationships/tags" Target="../tags/tag1768.xml"/><Relationship Id="rId49" Type="http://schemas.openxmlformats.org/officeDocument/2006/relationships/tags" Target="../tags/tag1781.xml"/><Relationship Id="rId57" Type="http://schemas.openxmlformats.org/officeDocument/2006/relationships/tags" Target="../tags/tag1789.xml"/><Relationship Id="rId106" Type="http://schemas.openxmlformats.org/officeDocument/2006/relationships/tags" Target="../tags/tag1838.xml"/><Relationship Id="rId114" Type="http://schemas.openxmlformats.org/officeDocument/2006/relationships/image" Target="../media/image5.png"/><Relationship Id="rId10" Type="http://schemas.openxmlformats.org/officeDocument/2006/relationships/tags" Target="../tags/tag1742.xml"/><Relationship Id="rId31" Type="http://schemas.openxmlformats.org/officeDocument/2006/relationships/tags" Target="../tags/tag1763.xml"/><Relationship Id="rId44" Type="http://schemas.openxmlformats.org/officeDocument/2006/relationships/tags" Target="../tags/tag1776.xml"/><Relationship Id="rId52" Type="http://schemas.openxmlformats.org/officeDocument/2006/relationships/tags" Target="../tags/tag1784.xml"/><Relationship Id="rId60" Type="http://schemas.openxmlformats.org/officeDocument/2006/relationships/tags" Target="../tags/tag1792.xml"/><Relationship Id="rId65" Type="http://schemas.openxmlformats.org/officeDocument/2006/relationships/tags" Target="../tags/tag1797.xml"/><Relationship Id="rId73" Type="http://schemas.openxmlformats.org/officeDocument/2006/relationships/tags" Target="../tags/tag1805.xml"/><Relationship Id="rId78" Type="http://schemas.openxmlformats.org/officeDocument/2006/relationships/tags" Target="../tags/tag1810.xml"/><Relationship Id="rId81" Type="http://schemas.openxmlformats.org/officeDocument/2006/relationships/tags" Target="../tags/tag1813.xml"/><Relationship Id="rId86" Type="http://schemas.openxmlformats.org/officeDocument/2006/relationships/tags" Target="../tags/tag1818.xml"/><Relationship Id="rId94" Type="http://schemas.openxmlformats.org/officeDocument/2006/relationships/tags" Target="../tags/tag1826.xml"/><Relationship Id="rId99" Type="http://schemas.openxmlformats.org/officeDocument/2006/relationships/tags" Target="../tags/tag1831.xml"/><Relationship Id="rId101" Type="http://schemas.openxmlformats.org/officeDocument/2006/relationships/tags" Target="../tags/tag1833.xml"/><Relationship Id="rId4" Type="http://schemas.openxmlformats.org/officeDocument/2006/relationships/tags" Target="../tags/tag1736.xml"/><Relationship Id="rId9" Type="http://schemas.openxmlformats.org/officeDocument/2006/relationships/tags" Target="../tags/tag1741.xml"/><Relationship Id="rId13" Type="http://schemas.openxmlformats.org/officeDocument/2006/relationships/tags" Target="../tags/tag1745.xml"/><Relationship Id="rId18" Type="http://schemas.openxmlformats.org/officeDocument/2006/relationships/tags" Target="../tags/tag1750.xml"/><Relationship Id="rId39" Type="http://schemas.openxmlformats.org/officeDocument/2006/relationships/tags" Target="../tags/tag1771.xml"/><Relationship Id="rId109" Type="http://schemas.openxmlformats.org/officeDocument/2006/relationships/tags" Target="../tags/tag1841.xml"/><Relationship Id="rId34" Type="http://schemas.openxmlformats.org/officeDocument/2006/relationships/tags" Target="../tags/tag1766.xml"/><Relationship Id="rId50" Type="http://schemas.openxmlformats.org/officeDocument/2006/relationships/tags" Target="../tags/tag1782.xml"/><Relationship Id="rId55" Type="http://schemas.openxmlformats.org/officeDocument/2006/relationships/tags" Target="../tags/tag1787.xml"/><Relationship Id="rId76" Type="http://schemas.openxmlformats.org/officeDocument/2006/relationships/tags" Target="../tags/tag1808.xml"/><Relationship Id="rId97" Type="http://schemas.openxmlformats.org/officeDocument/2006/relationships/tags" Target="../tags/tag1829.xml"/><Relationship Id="rId104" Type="http://schemas.openxmlformats.org/officeDocument/2006/relationships/tags" Target="../tags/tag1836.xml"/><Relationship Id="rId7" Type="http://schemas.openxmlformats.org/officeDocument/2006/relationships/tags" Target="../tags/tag1739.xml"/><Relationship Id="rId71" Type="http://schemas.openxmlformats.org/officeDocument/2006/relationships/tags" Target="../tags/tag1803.xml"/><Relationship Id="rId92" Type="http://schemas.openxmlformats.org/officeDocument/2006/relationships/tags" Target="../tags/tag1824.xml"/><Relationship Id="rId2" Type="http://schemas.openxmlformats.org/officeDocument/2006/relationships/tags" Target="../tags/tag1734.xml"/><Relationship Id="rId29" Type="http://schemas.openxmlformats.org/officeDocument/2006/relationships/tags" Target="../tags/tag1761.xml"/><Relationship Id="rId24" Type="http://schemas.openxmlformats.org/officeDocument/2006/relationships/tags" Target="../tags/tag1756.xml"/><Relationship Id="rId40" Type="http://schemas.openxmlformats.org/officeDocument/2006/relationships/tags" Target="../tags/tag1772.xml"/><Relationship Id="rId45" Type="http://schemas.openxmlformats.org/officeDocument/2006/relationships/tags" Target="../tags/tag1777.xml"/><Relationship Id="rId66" Type="http://schemas.openxmlformats.org/officeDocument/2006/relationships/tags" Target="../tags/tag1798.xml"/><Relationship Id="rId87" Type="http://schemas.openxmlformats.org/officeDocument/2006/relationships/tags" Target="../tags/tag1819.xml"/><Relationship Id="rId110" Type="http://schemas.openxmlformats.org/officeDocument/2006/relationships/tags" Target="../tags/tag1842.xml"/><Relationship Id="rId115" Type="http://schemas.openxmlformats.org/officeDocument/2006/relationships/image" Target="../media/image6.png"/><Relationship Id="rId61" Type="http://schemas.openxmlformats.org/officeDocument/2006/relationships/tags" Target="../tags/tag1793.xml"/><Relationship Id="rId82" Type="http://schemas.openxmlformats.org/officeDocument/2006/relationships/tags" Target="../tags/tag1814.xml"/><Relationship Id="rId19" Type="http://schemas.openxmlformats.org/officeDocument/2006/relationships/tags" Target="../tags/tag1751.xml"/><Relationship Id="rId14" Type="http://schemas.openxmlformats.org/officeDocument/2006/relationships/tags" Target="../tags/tag1746.xml"/><Relationship Id="rId30" Type="http://schemas.openxmlformats.org/officeDocument/2006/relationships/tags" Target="../tags/tag1762.xml"/><Relationship Id="rId35" Type="http://schemas.openxmlformats.org/officeDocument/2006/relationships/tags" Target="../tags/tag1767.xml"/><Relationship Id="rId56" Type="http://schemas.openxmlformats.org/officeDocument/2006/relationships/tags" Target="../tags/tag1788.xml"/><Relationship Id="rId77" Type="http://schemas.openxmlformats.org/officeDocument/2006/relationships/tags" Target="../tags/tag1809.xml"/><Relationship Id="rId100" Type="http://schemas.openxmlformats.org/officeDocument/2006/relationships/tags" Target="../tags/tag1832.xml"/><Relationship Id="rId105" Type="http://schemas.openxmlformats.org/officeDocument/2006/relationships/tags" Target="../tags/tag1837.xml"/><Relationship Id="rId8" Type="http://schemas.openxmlformats.org/officeDocument/2006/relationships/tags" Target="../tags/tag1740.xml"/><Relationship Id="rId51" Type="http://schemas.openxmlformats.org/officeDocument/2006/relationships/tags" Target="../tags/tag1783.xml"/><Relationship Id="rId72" Type="http://schemas.openxmlformats.org/officeDocument/2006/relationships/tags" Target="../tags/tag1804.xml"/><Relationship Id="rId93" Type="http://schemas.openxmlformats.org/officeDocument/2006/relationships/tags" Target="../tags/tag1825.xml"/><Relationship Id="rId98" Type="http://schemas.openxmlformats.org/officeDocument/2006/relationships/tags" Target="../tags/tag1830.xml"/><Relationship Id="rId3" Type="http://schemas.openxmlformats.org/officeDocument/2006/relationships/tags" Target="../tags/tag1735.xml"/><Relationship Id="rId25" Type="http://schemas.openxmlformats.org/officeDocument/2006/relationships/tags" Target="../tags/tag1757.xml"/><Relationship Id="rId46" Type="http://schemas.openxmlformats.org/officeDocument/2006/relationships/tags" Target="../tags/tag1778.xml"/><Relationship Id="rId67" Type="http://schemas.openxmlformats.org/officeDocument/2006/relationships/tags" Target="../tags/tag1799.xml"/><Relationship Id="rId20" Type="http://schemas.openxmlformats.org/officeDocument/2006/relationships/tags" Target="../tags/tag1752.xml"/><Relationship Id="rId41" Type="http://schemas.openxmlformats.org/officeDocument/2006/relationships/tags" Target="../tags/tag1773.xml"/><Relationship Id="rId62" Type="http://schemas.openxmlformats.org/officeDocument/2006/relationships/tags" Target="../tags/tag1794.xml"/><Relationship Id="rId83" Type="http://schemas.openxmlformats.org/officeDocument/2006/relationships/tags" Target="../tags/tag1815.xml"/><Relationship Id="rId88" Type="http://schemas.openxmlformats.org/officeDocument/2006/relationships/tags" Target="../tags/tag1820.xml"/><Relationship Id="rId111" Type="http://schemas.openxmlformats.org/officeDocument/2006/relationships/tags" Target="../tags/tag1843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tags" Target="../tags/tag1869.xml"/><Relationship Id="rId117" Type="http://schemas.openxmlformats.org/officeDocument/2006/relationships/notesSlide" Target="../notesSlides/notesSlide31.xml"/><Relationship Id="rId21" Type="http://schemas.openxmlformats.org/officeDocument/2006/relationships/tags" Target="../tags/tag1864.xml"/><Relationship Id="rId42" Type="http://schemas.openxmlformats.org/officeDocument/2006/relationships/tags" Target="../tags/tag1885.xml"/><Relationship Id="rId47" Type="http://schemas.openxmlformats.org/officeDocument/2006/relationships/tags" Target="../tags/tag1890.xml"/><Relationship Id="rId63" Type="http://schemas.openxmlformats.org/officeDocument/2006/relationships/tags" Target="../tags/tag1906.xml"/><Relationship Id="rId68" Type="http://schemas.openxmlformats.org/officeDocument/2006/relationships/tags" Target="../tags/tag1911.xml"/><Relationship Id="rId84" Type="http://schemas.openxmlformats.org/officeDocument/2006/relationships/tags" Target="../tags/tag1927.xml"/><Relationship Id="rId89" Type="http://schemas.openxmlformats.org/officeDocument/2006/relationships/tags" Target="../tags/tag1932.xml"/><Relationship Id="rId112" Type="http://schemas.openxmlformats.org/officeDocument/2006/relationships/tags" Target="../tags/tag1955.xml"/><Relationship Id="rId16" Type="http://schemas.openxmlformats.org/officeDocument/2006/relationships/tags" Target="../tags/tag1859.xml"/><Relationship Id="rId107" Type="http://schemas.openxmlformats.org/officeDocument/2006/relationships/tags" Target="../tags/tag1950.xml"/><Relationship Id="rId11" Type="http://schemas.openxmlformats.org/officeDocument/2006/relationships/tags" Target="../tags/tag1854.xml"/><Relationship Id="rId32" Type="http://schemas.openxmlformats.org/officeDocument/2006/relationships/tags" Target="../tags/tag1875.xml"/><Relationship Id="rId37" Type="http://schemas.openxmlformats.org/officeDocument/2006/relationships/tags" Target="../tags/tag1880.xml"/><Relationship Id="rId53" Type="http://schemas.openxmlformats.org/officeDocument/2006/relationships/tags" Target="../tags/tag1896.xml"/><Relationship Id="rId58" Type="http://schemas.openxmlformats.org/officeDocument/2006/relationships/tags" Target="../tags/tag1901.xml"/><Relationship Id="rId74" Type="http://schemas.openxmlformats.org/officeDocument/2006/relationships/tags" Target="../tags/tag1917.xml"/><Relationship Id="rId79" Type="http://schemas.openxmlformats.org/officeDocument/2006/relationships/tags" Target="../tags/tag1922.xml"/><Relationship Id="rId102" Type="http://schemas.openxmlformats.org/officeDocument/2006/relationships/tags" Target="../tags/tag1945.xml"/><Relationship Id="rId5" Type="http://schemas.openxmlformats.org/officeDocument/2006/relationships/tags" Target="../tags/tag1848.xml"/><Relationship Id="rId90" Type="http://schemas.openxmlformats.org/officeDocument/2006/relationships/tags" Target="../tags/tag1933.xml"/><Relationship Id="rId95" Type="http://schemas.openxmlformats.org/officeDocument/2006/relationships/tags" Target="../tags/tag1938.xml"/><Relationship Id="rId22" Type="http://schemas.openxmlformats.org/officeDocument/2006/relationships/tags" Target="../tags/tag1865.xml"/><Relationship Id="rId27" Type="http://schemas.openxmlformats.org/officeDocument/2006/relationships/tags" Target="../tags/tag1870.xml"/><Relationship Id="rId43" Type="http://schemas.openxmlformats.org/officeDocument/2006/relationships/tags" Target="../tags/tag1886.xml"/><Relationship Id="rId48" Type="http://schemas.openxmlformats.org/officeDocument/2006/relationships/tags" Target="../tags/tag1891.xml"/><Relationship Id="rId64" Type="http://schemas.openxmlformats.org/officeDocument/2006/relationships/tags" Target="../tags/tag1907.xml"/><Relationship Id="rId69" Type="http://schemas.openxmlformats.org/officeDocument/2006/relationships/tags" Target="../tags/tag1912.xml"/><Relationship Id="rId113" Type="http://schemas.openxmlformats.org/officeDocument/2006/relationships/tags" Target="../tags/tag1956.xml"/><Relationship Id="rId118" Type="http://schemas.openxmlformats.org/officeDocument/2006/relationships/image" Target="../media/image5.png"/><Relationship Id="rId80" Type="http://schemas.openxmlformats.org/officeDocument/2006/relationships/tags" Target="../tags/tag1923.xml"/><Relationship Id="rId85" Type="http://schemas.openxmlformats.org/officeDocument/2006/relationships/tags" Target="../tags/tag1928.xml"/><Relationship Id="rId12" Type="http://schemas.openxmlformats.org/officeDocument/2006/relationships/tags" Target="../tags/tag1855.xml"/><Relationship Id="rId17" Type="http://schemas.openxmlformats.org/officeDocument/2006/relationships/tags" Target="../tags/tag1860.xml"/><Relationship Id="rId33" Type="http://schemas.openxmlformats.org/officeDocument/2006/relationships/tags" Target="../tags/tag1876.xml"/><Relationship Id="rId38" Type="http://schemas.openxmlformats.org/officeDocument/2006/relationships/tags" Target="../tags/tag1881.xml"/><Relationship Id="rId59" Type="http://schemas.openxmlformats.org/officeDocument/2006/relationships/tags" Target="../tags/tag1902.xml"/><Relationship Id="rId103" Type="http://schemas.openxmlformats.org/officeDocument/2006/relationships/tags" Target="../tags/tag1946.xml"/><Relationship Id="rId108" Type="http://schemas.openxmlformats.org/officeDocument/2006/relationships/tags" Target="../tags/tag1951.xml"/><Relationship Id="rId54" Type="http://schemas.openxmlformats.org/officeDocument/2006/relationships/tags" Target="../tags/tag1897.xml"/><Relationship Id="rId70" Type="http://schemas.openxmlformats.org/officeDocument/2006/relationships/tags" Target="../tags/tag1913.xml"/><Relationship Id="rId75" Type="http://schemas.openxmlformats.org/officeDocument/2006/relationships/tags" Target="../tags/tag1918.xml"/><Relationship Id="rId91" Type="http://schemas.openxmlformats.org/officeDocument/2006/relationships/tags" Target="../tags/tag1934.xml"/><Relationship Id="rId96" Type="http://schemas.openxmlformats.org/officeDocument/2006/relationships/tags" Target="../tags/tag1939.xml"/><Relationship Id="rId1" Type="http://schemas.openxmlformats.org/officeDocument/2006/relationships/tags" Target="../tags/tag1844.xml"/><Relationship Id="rId6" Type="http://schemas.openxmlformats.org/officeDocument/2006/relationships/tags" Target="../tags/tag1849.xml"/><Relationship Id="rId23" Type="http://schemas.openxmlformats.org/officeDocument/2006/relationships/tags" Target="../tags/tag1866.xml"/><Relationship Id="rId28" Type="http://schemas.openxmlformats.org/officeDocument/2006/relationships/tags" Target="../tags/tag1871.xml"/><Relationship Id="rId49" Type="http://schemas.openxmlformats.org/officeDocument/2006/relationships/tags" Target="../tags/tag1892.xml"/><Relationship Id="rId114" Type="http://schemas.openxmlformats.org/officeDocument/2006/relationships/tags" Target="../tags/tag1957.xml"/><Relationship Id="rId119" Type="http://schemas.openxmlformats.org/officeDocument/2006/relationships/image" Target="../media/image6.png"/><Relationship Id="rId10" Type="http://schemas.openxmlformats.org/officeDocument/2006/relationships/tags" Target="../tags/tag1853.xml"/><Relationship Id="rId31" Type="http://schemas.openxmlformats.org/officeDocument/2006/relationships/tags" Target="../tags/tag1874.xml"/><Relationship Id="rId44" Type="http://schemas.openxmlformats.org/officeDocument/2006/relationships/tags" Target="../tags/tag1887.xml"/><Relationship Id="rId52" Type="http://schemas.openxmlformats.org/officeDocument/2006/relationships/tags" Target="../tags/tag1895.xml"/><Relationship Id="rId60" Type="http://schemas.openxmlformats.org/officeDocument/2006/relationships/tags" Target="../tags/tag1903.xml"/><Relationship Id="rId65" Type="http://schemas.openxmlformats.org/officeDocument/2006/relationships/tags" Target="../tags/tag1908.xml"/><Relationship Id="rId73" Type="http://schemas.openxmlformats.org/officeDocument/2006/relationships/tags" Target="../tags/tag1916.xml"/><Relationship Id="rId78" Type="http://schemas.openxmlformats.org/officeDocument/2006/relationships/tags" Target="../tags/tag1921.xml"/><Relationship Id="rId81" Type="http://schemas.openxmlformats.org/officeDocument/2006/relationships/tags" Target="../tags/tag1924.xml"/><Relationship Id="rId86" Type="http://schemas.openxmlformats.org/officeDocument/2006/relationships/tags" Target="../tags/tag1929.xml"/><Relationship Id="rId94" Type="http://schemas.openxmlformats.org/officeDocument/2006/relationships/tags" Target="../tags/tag1937.xml"/><Relationship Id="rId99" Type="http://schemas.openxmlformats.org/officeDocument/2006/relationships/tags" Target="../tags/tag1942.xml"/><Relationship Id="rId101" Type="http://schemas.openxmlformats.org/officeDocument/2006/relationships/tags" Target="../tags/tag1944.xml"/><Relationship Id="rId4" Type="http://schemas.openxmlformats.org/officeDocument/2006/relationships/tags" Target="../tags/tag1847.xml"/><Relationship Id="rId9" Type="http://schemas.openxmlformats.org/officeDocument/2006/relationships/tags" Target="../tags/tag1852.xml"/><Relationship Id="rId13" Type="http://schemas.openxmlformats.org/officeDocument/2006/relationships/tags" Target="../tags/tag1856.xml"/><Relationship Id="rId18" Type="http://schemas.openxmlformats.org/officeDocument/2006/relationships/tags" Target="../tags/tag1861.xml"/><Relationship Id="rId39" Type="http://schemas.openxmlformats.org/officeDocument/2006/relationships/tags" Target="../tags/tag1882.xml"/><Relationship Id="rId109" Type="http://schemas.openxmlformats.org/officeDocument/2006/relationships/tags" Target="../tags/tag1952.xml"/><Relationship Id="rId34" Type="http://schemas.openxmlformats.org/officeDocument/2006/relationships/tags" Target="../tags/tag1877.xml"/><Relationship Id="rId50" Type="http://schemas.openxmlformats.org/officeDocument/2006/relationships/tags" Target="../tags/tag1893.xml"/><Relationship Id="rId55" Type="http://schemas.openxmlformats.org/officeDocument/2006/relationships/tags" Target="../tags/tag1898.xml"/><Relationship Id="rId76" Type="http://schemas.openxmlformats.org/officeDocument/2006/relationships/tags" Target="../tags/tag1919.xml"/><Relationship Id="rId97" Type="http://schemas.openxmlformats.org/officeDocument/2006/relationships/tags" Target="../tags/tag1940.xml"/><Relationship Id="rId104" Type="http://schemas.openxmlformats.org/officeDocument/2006/relationships/tags" Target="../tags/tag1947.xml"/><Relationship Id="rId7" Type="http://schemas.openxmlformats.org/officeDocument/2006/relationships/tags" Target="../tags/tag1850.xml"/><Relationship Id="rId71" Type="http://schemas.openxmlformats.org/officeDocument/2006/relationships/tags" Target="../tags/tag1914.xml"/><Relationship Id="rId92" Type="http://schemas.openxmlformats.org/officeDocument/2006/relationships/tags" Target="../tags/tag1935.xml"/><Relationship Id="rId2" Type="http://schemas.openxmlformats.org/officeDocument/2006/relationships/tags" Target="../tags/tag1845.xml"/><Relationship Id="rId29" Type="http://schemas.openxmlformats.org/officeDocument/2006/relationships/tags" Target="../tags/tag1872.xml"/><Relationship Id="rId24" Type="http://schemas.openxmlformats.org/officeDocument/2006/relationships/tags" Target="../tags/tag1867.xml"/><Relationship Id="rId40" Type="http://schemas.openxmlformats.org/officeDocument/2006/relationships/tags" Target="../tags/tag1883.xml"/><Relationship Id="rId45" Type="http://schemas.openxmlformats.org/officeDocument/2006/relationships/tags" Target="../tags/tag1888.xml"/><Relationship Id="rId66" Type="http://schemas.openxmlformats.org/officeDocument/2006/relationships/tags" Target="../tags/tag1909.xml"/><Relationship Id="rId87" Type="http://schemas.openxmlformats.org/officeDocument/2006/relationships/tags" Target="../tags/tag1930.xml"/><Relationship Id="rId110" Type="http://schemas.openxmlformats.org/officeDocument/2006/relationships/tags" Target="../tags/tag1953.xml"/><Relationship Id="rId115" Type="http://schemas.openxmlformats.org/officeDocument/2006/relationships/tags" Target="../tags/tag1958.xml"/><Relationship Id="rId61" Type="http://schemas.openxmlformats.org/officeDocument/2006/relationships/tags" Target="../tags/tag1904.xml"/><Relationship Id="rId82" Type="http://schemas.openxmlformats.org/officeDocument/2006/relationships/tags" Target="../tags/tag1925.xml"/><Relationship Id="rId19" Type="http://schemas.openxmlformats.org/officeDocument/2006/relationships/tags" Target="../tags/tag1862.xml"/><Relationship Id="rId14" Type="http://schemas.openxmlformats.org/officeDocument/2006/relationships/tags" Target="../tags/tag1857.xml"/><Relationship Id="rId30" Type="http://schemas.openxmlformats.org/officeDocument/2006/relationships/tags" Target="../tags/tag1873.xml"/><Relationship Id="rId35" Type="http://schemas.openxmlformats.org/officeDocument/2006/relationships/tags" Target="../tags/tag1878.xml"/><Relationship Id="rId56" Type="http://schemas.openxmlformats.org/officeDocument/2006/relationships/tags" Target="../tags/tag1899.xml"/><Relationship Id="rId77" Type="http://schemas.openxmlformats.org/officeDocument/2006/relationships/tags" Target="../tags/tag1920.xml"/><Relationship Id="rId100" Type="http://schemas.openxmlformats.org/officeDocument/2006/relationships/tags" Target="../tags/tag1943.xml"/><Relationship Id="rId105" Type="http://schemas.openxmlformats.org/officeDocument/2006/relationships/tags" Target="../tags/tag1948.xml"/><Relationship Id="rId8" Type="http://schemas.openxmlformats.org/officeDocument/2006/relationships/tags" Target="../tags/tag1851.xml"/><Relationship Id="rId51" Type="http://schemas.openxmlformats.org/officeDocument/2006/relationships/tags" Target="../tags/tag1894.xml"/><Relationship Id="rId72" Type="http://schemas.openxmlformats.org/officeDocument/2006/relationships/tags" Target="../tags/tag1915.xml"/><Relationship Id="rId93" Type="http://schemas.openxmlformats.org/officeDocument/2006/relationships/tags" Target="../tags/tag1936.xml"/><Relationship Id="rId98" Type="http://schemas.openxmlformats.org/officeDocument/2006/relationships/tags" Target="../tags/tag1941.xml"/><Relationship Id="rId3" Type="http://schemas.openxmlformats.org/officeDocument/2006/relationships/tags" Target="../tags/tag1846.xml"/><Relationship Id="rId25" Type="http://schemas.openxmlformats.org/officeDocument/2006/relationships/tags" Target="../tags/tag1868.xml"/><Relationship Id="rId46" Type="http://schemas.openxmlformats.org/officeDocument/2006/relationships/tags" Target="../tags/tag1889.xml"/><Relationship Id="rId67" Type="http://schemas.openxmlformats.org/officeDocument/2006/relationships/tags" Target="../tags/tag1910.xml"/><Relationship Id="rId116" Type="http://schemas.openxmlformats.org/officeDocument/2006/relationships/slideLayout" Target="../slideLayouts/slideLayout3.xml"/><Relationship Id="rId20" Type="http://schemas.openxmlformats.org/officeDocument/2006/relationships/tags" Target="../tags/tag1863.xml"/><Relationship Id="rId41" Type="http://schemas.openxmlformats.org/officeDocument/2006/relationships/tags" Target="../tags/tag1884.xml"/><Relationship Id="rId62" Type="http://schemas.openxmlformats.org/officeDocument/2006/relationships/tags" Target="../tags/tag1905.xml"/><Relationship Id="rId83" Type="http://schemas.openxmlformats.org/officeDocument/2006/relationships/tags" Target="../tags/tag1926.xml"/><Relationship Id="rId88" Type="http://schemas.openxmlformats.org/officeDocument/2006/relationships/tags" Target="../tags/tag1931.xml"/><Relationship Id="rId111" Type="http://schemas.openxmlformats.org/officeDocument/2006/relationships/tags" Target="../tags/tag1954.xml"/><Relationship Id="rId15" Type="http://schemas.openxmlformats.org/officeDocument/2006/relationships/tags" Target="../tags/tag1858.xml"/><Relationship Id="rId36" Type="http://schemas.openxmlformats.org/officeDocument/2006/relationships/tags" Target="../tags/tag1879.xml"/><Relationship Id="rId57" Type="http://schemas.openxmlformats.org/officeDocument/2006/relationships/tags" Target="../tags/tag1900.xml"/><Relationship Id="rId106" Type="http://schemas.openxmlformats.org/officeDocument/2006/relationships/tags" Target="../tags/tag1949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tags" Target="../tags/tag1984.xml"/><Relationship Id="rId21" Type="http://schemas.openxmlformats.org/officeDocument/2006/relationships/tags" Target="../tags/tag1979.xml"/><Relationship Id="rId42" Type="http://schemas.openxmlformats.org/officeDocument/2006/relationships/tags" Target="../tags/tag2000.xml"/><Relationship Id="rId47" Type="http://schemas.openxmlformats.org/officeDocument/2006/relationships/tags" Target="../tags/tag2005.xml"/><Relationship Id="rId63" Type="http://schemas.openxmlformats.org/officeDocument/2006/relationships/tags" Target="../tags/tag2021.xml"/><Relationship Id="rId68" Type="http://schemas.openxmlformats.org/officeDocument/2006/relationships/tags" Target="../tags/tag2026.xml"/><Relationship Id="rId84" Type="http://schemas.openxmlformats.org/officeDocument/2006/relationships/tags" Target="../tags/tag2042.xml"/><Relationship Id="rId89" Type="http://schemas.openxmlformats.org/officeDocument/2006/relationships/tags" Target="../tags/tag2047.xml"/><Relationship Id="rId16" Type="http://schemas.openxmlformats.org/officeDocument/2006/relationships/tags" Target="../tags/tag1974.xml"/><Relationship Id="rId107" Type="http://schemas.openxmlformats.org/officeDocument/2006/relationships/notesSlide" Target="../notesSlides/notesSlide32.xml"/><Relationship Id="rId11" Type="http://schemas.openxmlformats.org/officeDocument/2006/relationships/tags" Target="../tags/tag1969.xml"/><Relationship Id="rId32" Type="http://schemas.openxmlformats.org/officeDocument/2006/relationships/tags" Target="../tags/tag1990.xml"/><Relationship Id="rId37" Type="http://schemas.openxmlformats.org/officeDocument/2006/relationships/tags" Target="../tags/tag1995.xml"/><Relationship Id="rId53" Type="http://schemas.openxmlformats.org/officeDocument/2006/relationships/tags" Target="../tags/tag2011.xml"/><Relationship Id="rId58" Type="http://schemas.openxmlformats.org/officeDocument/2006/relationships/tags" Target="../tags/tag2016.xml"/><Relationship Id="rId74" Type="http://schemas.openxmlformats.org/officeDocument/2006/relationships/tags" Target="../tags/tag2032.xml"/><Relationship Id="rId79" Type="http://schemas.openxmlformats.org/officeDocument/2006/relationships/tags" Target="../tags/tag2037.xml"/><Relationship Id="rId102" Type="http://schemas.openxmlformats.org/officeDocument/2006/relationships/tags" Target="../tags/tag2060.xml"/><Relationship Id="rId5" Type="http://schemas.openxmlformats.org/officeDocument/2006/relationships/tags" Target="../tags/tag1963.xml"/><Relationship Id="rId90" Type="http://schemas.openxmlformats.org/officeDocument/2006/relationships/tags" Target="../tags/tag2048.xml"/><Relationship Id="rId95" Type="http://schemas.openxmlformats.org/officeDocument/2006/relationships/tags" Target="../tags/tag2053.xml"/><Relationship Id="rId22" Type="http://schemas.openxmlformats.org/officeDocument/2006/relationships/tags" Target="../tags/tag1980.xml"/><Relationship Id="rId27" Type="http://schemas.openxmlformats.org/officeDocument/2006/relationships/tags" Target="../tags/tag1985.xml"/><Relationship Id="rId43" Type="http://schemas.openxmlformats.org/officeDocument/2006/relationships/tags" Target="../tags/tag2001.xml"/><Relationship Id="rId48" Type="http://schemas.openxmlformats.org/officeDocument/2006/relationships/tags" Target="../tags/tag2006.xml"/><Relationship Id="rId64" Type="http://schemas.openxmlformats.org/officeDocument/2006/relationships/tags" Target="../tags/tag2022.xml"/><Relationship Id="rId69" Type="http://schemas.openxmlformats.org/officeDocument/2006/relationships/tags" Target="../tags/tag2027.xml"/><Relationship Id="rId80" Type="http://schemas.openxmlformats.org/officeDocument/2006/relationships/tags" Target="../tags/tag2038.xml"/><Relationship Id="rId85" Type="http://schemas.openxmlformats.org/officeDocument/2006/relationships/tags" Target="../tags/tag2043.xml"/><Relationship Id="rId12" Type="http://schemas.openxmlformats.org/officeDocument/2006/relationships/tags" Target="../tags/tag1970.xml"/><Relationship Id="rId17" Type="http://schemas.openxmlformats.org/officeDocument/2006/relationships/tags" Target="../tags/tag1975.xml"/><Relationship Id="rId33" Type="http://schemas.openxmlformats.org/officeDocument/2006/relationships/tags" Target="../tags/tag1991.xml"/><Relationship Id="rId38" Type="http://schemas.openxmlformats.org/officeDocument/2006/relationships/tags" Target="../tags/tag1996.xml"/><Relationship Id="rId59" Type="http://schemas.openxmlformats.org/officeDocument/2006/relationships/tags" Target="../tags/tag2017.xml"/><Relationship Id="rId103" Type="http://schemas.openxmlformats.org/officeDocument/2006/relationships/tags" Target="../tags/tag2061.xml"/><Relationship Id="rId108" Type="http://schemas.openxmlformats.org/officeDocument/2006/relationships/image" Target="../media/image5.png"/><Relationship Id="rId54" Type="http://schemas.openxmlformats.org/officeDocument/2006/relationships/tags" Target="../tags/tag2012.xml"/><Relationship Id="rId70" Type="http://schemas.openxmlformats.org/officeDocument/2006/relationships/tags" Target="../tags/tag2028.xml"/><Relationship Id="rId75" Type="http://schemas.openxmlformats.org/officeDocument/2006/relationships/tags" Target="../tags/tag2033.xml"/><Relationship Id="rId91" Type="http://schemas.openxmlformats.org/officeDocument/2006/relationships/tags" Target="../tags/tag2049.xml"/><Relationship Id="rId96" Type="http://schemas.openxmlformats.org/officeDocument/2006/relationships/tags" Target="../tags/tag2054.xml"/><Relationship Id="rId1" Type="http://schemas.openxmlformats.org/officeDocument/2006/relationships/tags" Target="../tags/tag1959.xml"/><Relationship Id="rId6" Type="http://schemas.openxmlformats.org/officeDocument/2006/relationships/tags" Target="../tags/tag1964.xml"/><Relationship Id="rId15" Type="http://schemas.openxmlformats.org/officeDocument/2006/relationships/tags" Target="../tags/tag1973.xml"/><Relationship Id="rId23" Type="http://schemas.openxmlformats.org/officeDocument/2006/relationships/tags" Target="../tags/tag1981.xml"/><Relationship Id="rId28" Type="http://schemas.openxmlformats.org/officeDocument/2006/relationships/tags" Target="../tags/tag1986.xml"/><Relationship Id="rId36" Type="http://schemas.openxmlformats.org/officeDocument/2006/relationships/tags" Target="../tags/tag1994.xml"/><Relationship Id="rId49" Type="http://schemas.openxmlformats.org/officeDocument/2006/relationships/tags" Target="../tags/tag2007.xml"/><Relationship Id="rId57" Type="http://schemas.openxmlformats.org/officeDocument/2006/relationships/tags" Target="../tags/tag2015.xml"/><Relationship Id="rId106" Type="http://schemas.openxmlformats.org/officeDocument/2006/relationships/slideLayout" Target="../slideLayouts/slideLayout3.xml"/><Relationship Id="rId10" Type="http://schemas.openxmlformats.org/officeDocument/2006/relationships/tags" Target="../tags/tag1968.xml"/><Relationship Id="rId31" Type="http://schemas.openxmlformats.org/officeDocument/2006/relationships/tags" Target="../tags/tag1989.xml"/><Relationship Id="rId44" Type="http://schemas.openxmlformats.org/officeDocument/2006/relationships/tags" Target="../tags/tag2002.xml"/><Relationship Id="rId52" Type="http://schemas.openxmlformats.org/officeDocument/2006/relationships/tags" Target="../tags/tag2010.xml"/><Relationship Id="rId60" Type="http://schemas.openxmlformats.org/officeDocument/2006/relationships/tags" Target="../tags/tag2018.xml"/><Relationship Id="rId65" Type="http://schemas.openxmlformats.org/officeDocument/2006/relationships/tags" Target="../tags/tag2023.xml"/><Relationship Id="rId73" Type="http://schemas.openxmlformats.org/officeDocument/2006/relationships/tags" Target="../tags/tag2031.xml"/><Relationship Id="rId78" Type="http://schemas.openxmlformats.org/officeDocument/2006/relationships/tags" Target="../tags/tag2036.xml"/><Relationship Id="rId81" Type="http://schemas.openxmlformats.org/officeDocument/2006/relationships/tags" Target="../tags/tag2039.xml"/><Relationship Id="rId86" Type="http://schemas.openxmlformats.org/officeDocument/2006/relationships/tags" Target="../tags/tag2044.xml"/><Relationship Id="rId94" Type="http://schemas.openxmlformats.org/officeDocument/2006/relationships/tags" Target="../tags/tag2052.xml"/><Relationship Id="rId99" Type="http://schemas.openxmlformats.org/officeDocument/2006/relationships/tags" Target="../tags/tag2057.xml"/><Relationship Id="rId101" Type="http://schemas.openxmlformats.org/officeDocument/2006/relationships/tags" Target="../tags/tag2059.xml"/><Relationship Id="rId4" Type="http://schemas.openxmlformats.org/officeDocument/2006/relationships/tags" Target="../tags/tag1962.xml"/><Relationship Id="rId9" Type="http://schemas.openxmlformats.org/officeDocument/2006/relationships/tags" Target="../tags/tag1967.xml"/><Relationship Id="rId13" Type="http://schemas.openxmlformats.org/officeDocument/2006/relationships/tags" Target="../tags/tag1971.xml"/><Relationship Id="rId18" Type="http://schemas.openxmlformats.org/officeDocument/2006/relationships/tags" Target="../tags/tag1976.xml"/><Relationship Id="rId39" Type="http://schemas.openxmlformats.org/officeDocument/2006/relationships/tags" Target="../tags/tag1997.xml"/><Relationship Id="rId109" Type="http://schemas.openxmlformats.org/officeDocument/2006/relationships/image" Target="../media/image6.png"/><Relationship Id="rId34" Type="http://schemas.openxmlformats.org/officeDocument/2006/relationships/tags" Target="../tags/tag1992.xml"/><Relationship Id="rId50" Type="http://schemas.openxmlformats.org/officeDocument/2006/relationships/tags" Target="../tags/tag2008.xml"/><Relationship Id="rId55" Type="http://schemas.openxmlformats.org/officeDocument/2006/relationships/tags" Target="../tags/tag2013.xml"/><Relationship Id="rId76" Type="http://schemas.openxmlformats.org/officeDocument/2006/relationships/tags" Target="../tags/tag2034.xml"/><Relationship Id="rId97" Type="http://schemas.openxmlformats.org/officeDocument/2006/relationships/tags" Target="../tags/tag2055.xml"/><Relationship Id="rId104" Type="http://schemas.openxmlformats.org/officeDocument/2006/relationships/tags" Target="../tags/tag2062.xml"/><Relationship Id="rId7" Type="http://schemas.openxmlformats.org/officeDocument/2006/relationships/tags" Target="../tags/tag1965.xml"/><Relationship Id="rId71" Type="http://schemas.openxmlformats.org/officeDocument/2006/relationships/tags" Target="../tags/tag2029.xml"/><Relationship Id="rId92" Type="http://schemas.openxmlformats.org/officeDocument/2006/relationships/tags" Target="../tags/tag2050.xml"/><Relationship Id="rId2" Type="http://schemas.openxmlformats.org/officeDocument/2006/relationships/tags" Target="../tags/tag1960.xml"/><Relationship Id="rId29" Type="http://schemas.openxmlformats.org/officeDocument/2006/relationships/tags" Target="../tags/tag1987.xml"/><Relationship Id="rId24" Type="http://schemas.openxmlformats.org/officeDocument/2006/relationships/tags" Target="../tags/tag1982.xml"/><Relationship Id="rId40" Type="http://schemas.openxmlformats.org/officeDocument/2006/relationships/tags" Target="../tags/tag1998.xml"/><Relationship Id="rId45" Type="http://schemas.openxmlformats.org/officeDocument/2006/relationships/tags" Target="../tags/tag2003.xml"/><Relationship Id="rId66" Type="http://schemas.openxmlformats.org/officeDocument/2006/relationships/tags" Target="../tags/tag2024.xml"/><Relationship Id="rId87" Type="http://schemas.openxmlformats.org/officeDocument/2006/relationships/tags" Target="../tags/tag2045.xml"/><Relationship Id="rId61" Type="http://schemas.openxmlformats.org/officeDocument/2006/relationships/tags" Target="../tags/tag2019.xml"/><Relationship Id="rId82" Type="http://schemas.openxmlformats.org/officeDocument/2006/relationships/tags" Target="../tags/tag2040.xml"/><Relationship Id="rId19" Type="http://schemas.openxmlformats.org/officeDocument/2006/relationships/tags" Target="../tags/tag1977.xml"/><Relationship Id="rId14" Type="http://schemas.openxmlformats.org/officeDocument/2006/relationships/tags" Target="../tags/tag1972.xml"/><Relationship Id="rId30" Type="http://schemas.openxmlformats.org/officeDocument/2006/relationships/tags" Target="../tags/tag1988.xml"/><Relationship Id="rId35" Type="http://schemas.openxmlformats.org/officeDocument/2006/relationships/tags" Target="../tags/tag1993.xml"/><Relationship Id="rId56" Type="http://schemas.openxmlformats.org/officeDocument/2006/relationships/tags" Target="../tags/tag2014.xml"/><Relationship Id="rId77" Type="http://schemas.openxmlformats.org/officeDocument/2006/relationships/tags" Target="../tags/tag2035.xml"/><Relationship Id="rId100" Type="http://schemas.openxmlformats.org/officeDocument/2006/relationships/tags" Target="../tags/tag2058.xml"/><Relationship Id="rId105" Type="http://schemas.openxmlformats.org/officeDocument/2006/relationships/tags" Target="../tags/tag2063.xml"/><Relationship Id="rId8" Type="http://schemas.openxmlformats.org/officeDocument/2006/relationships/tags" Target="../tags/tag1966.xml"/><Relationship Id="rId51" Type="http://schemas.openxmlformats.org/officeDocument/2006/relationships/tags" Target="../tags/tag2009.xml"/><Relationship Id="rId72" Type="http://schemas.openxmlformats.org/officeDocument/2006/relationships/tags" Target="../tags/tag2030.xml"/><Relationship Id="rId93" Type="http://schemas.openxmlformats.org/officeDocument/2006/relationships/tags" Target="../tags/tag2051.xml"/><Relationship Id="rId98" Type="http://schemas.openxmlformats.org/officeDocument/2006/relationships/tags" Target="../tags/tag2056.xml"/><Relationship Id="rId3" Type="http://schemas.openxmlformats.org/officeDocument/2006/relationships/tags" Target="../tags/tag1961.xml"/><Relationship Id="rId25" Type="http://schemas.openxmlformats.org/officeDocument/2006/relationships/tags" Target="../tags/tag1983.xml"/><Relationship Id="rId46" Type="http://schemas.openxmlformats.org/officeDocument/2006/relationships/tags" Target="../tags/tag2004.xml"/><Relationship Id="rId67" Type="http://schemas.openxmlformats.org/officeDocument/2006/relationships/tags" Target="../tags/tag2025.xml"/><Relationship Id="rId20" Type="http://schemas.openxmlformats.org/officeDocument/2006/relationships/tags" Target="../tags/tag1978.xml"/><Relationship Id="rId41" Type="http://schemas.openxmlformats.org/officeDocument/2006/relationships/tags" Target="../tags/tag1999.xml"/><Relationship Id="rId62" Type="http://schemas.openxmlformats.org/officeDocument/2006/relationships/tags" Target="../tags/tag2020.xml"/><Relationship Id="rId83" Type="http://schemas.openxmlformats.org/officeDocument/2006/relationships/tags" Target="../tags/tag2041.xml"/><Relationship Id="rId88" Type="http://schemas.openxmlformats.org/officeDocument/2006/relationships/tags" Target="../tags/tag2046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tags" Target="../tags/tag2180.xml"/><Relationship Id="rId21" Type="http://schemas.openxmlformats.org/officeDocument/2006/relationships/tags" Target="../tags/tag2084.xml"/><Relationship Id="rId42" Type="http://schemas.openxmlformats.org/officeDocument/2006/relationships/tags" Target="../tags/tag2105.xml"/><Relationship Id="rId47" Type="http://schemas.openxmlformats.org/officeDocument/2006/relationships/tags" Target="../tags/tag2110.xml"/><Relationship Id="rId63" Type="http://schemas.openxmlformats.org/officeDocument/2006/relationships/tags" Target="../tags/tag2126.xml"/><Relationship Id="rId68" Type="http://schemas.openxmlformats.org/officeDocument/2006/relationships/tags" Target="../tags/tag2131.xml"/><Relationship Id="rId84" Type="http://schemas.openxmlformats.org/officeDocument/2006/relationships/tags" Target="../tags/tag2147.xml"/><Relationship Id="rId89" Type="http://schemas.openxmlformats.org/officeDocument/2006/relationships/tags" Target="../tags/tag2152.xml"/><Relationship Id="rId112" Type="http://schemas.openxmlformats.org/officeDocument/2006/relationships/tags" Target="../tags/tag2175.xml"/><Relationship Id="rId16" Type="http://schemas.openxmlformats.org/officeDocument/2006/relationships/tags" Target="../tags/tag2079.xml"/><Relationship Id="rId107" Type="http://schemas.openxmlformats.org/officeDocument/2006/relationships/tags" Target="../tags/tag2170.xml"/><Relationship Id="rId11" Type="http://schemas.openxmlformats.org/officeDocument/2006/relationships/tags" Target="../tags/tag2074.xml"/><Relationship Id="rId32" Type="http://schemas.openxmlformats.org/officeDocument/2006/relationships/tags" Target="../tags/tag2095.xml"/><Relationship Id="rId37" Type="http://schemas.openxmlformats.org/officeDocument/2006/relationships/tags" Target="../tags/tag2100.xml"/><Relationship Id="rId53" Type="http://schemas.openxmlformats.org/officeDocument/2006/relationships/tags" Target="../tags/tag2116.xml"/><Relationship Id="rId58" Type="http://schemas.openxmlformats.org/officeDocument/2006/relationships/tags" Target="../tags/tag2121.xml"/><Relationship Id="rId74" Type="http://schemas.openxmlformats.org/officeDocument/2006/relationships/tags" Target="../tags/tag2137.xml"/><Relationship Id="rId79" Type="http://schemas.openxmlformats.org/officeDocument/2006/relationships/tags" Target="../tags/tag2142.xml"/><Relationship Id="rId102" Type="http://schemas.openxmlformats.org/officeDocument/2006/relationships/tags" Target="../tags/tag2165.xml"/><Relationship Id="rId123" Type="http://schemas.openxmlformats.org/officeDocument/2006/relationships/tags" Target="../tags/tag2186.xml"/><Relationship Id="rId128" Type="http://schemas.openxmlformats.org/officeDocument/2006/relationships/slideLayout" Target="../slideLayouts/slideLayout3.xml"/><Relationship Id="rId5" Type="http://schemas.openxmlformats.org/officeDocument/2006/relationships/tags" Target="../tags/tag2068.xml"/><Relationship Id="rId90" Type="http://schemas.openxmlformats.org/officeDocument/2006/relationships/tags" Target="../tags/tag2153.xml"/><Relationship Id="rId95" Type="http://schemas.openxmlformats.org/officeDocument/2006/relationships/tags" Target="../tags/tag2158.xml"/><Relationship Id="rId22" Type="http://schemas.openxmlformats.org/officeDocument/2006/relationships/tags" Target="../tags/tag2085.xml"/><Relationship Id="rId27" Type="http://schemas.openxmlformats.org/officeDocument/2006/relationships/tags" Target="../tags/tag2090.xml"/><Relationship Id="rId43" Type="http://schemas.openxmlformats.org/officeDocument/2006/relationships/tags" Target="../tags/tag2106.xml"/><Relationship Id="rId48" Type="http://schemas.openxmlformats.org/officeDocument/2006/relationships/tags" Target="../tags/tag2111.xml"/><Relationship Id="rId64" Type="http://schemas.openxmlformats.org/officeDocument/2006/relationships/tags" Target="../tags/tag2127.xml"/><Relationship Id="rId69" Type="http://schemas.openxmlformats.org/officeDocument/2006/relationships/tags" Target="../tags/tag2132.xml"/><Relationship Id="rId113" Type="http://schemas.openxmlformats.org/officeDocument/2006/relationships/tags" Target="../tags/tag2176.xml"/><Relationship Id="rId118" Type="http://schemas.openxmlformats.org/officeDocument/2006/relationships/tags" Target="../tags/tag2181.xml"/><Relationship Id="rId80" Type="http://schemas.openxmlformats.org/officeDocument/2006/relationships/tags" Target="../tags/tag2143.xml"/><Relationship Id="rId85" Type="http://schemas.openxmlformats.org/officeDocument/2006/relationships/tags" Target="../tags/tag2148.xml"/><Relationship Id="rId12" Type="http://schemas.openxmlformats.org/officeDocument/2006/relationships/tags" Target="../tags/tag2075.xml"/><Relationship Id="rId17" Type="http://schemas.openxmlformats.org/officeDocument/2006/relationships/tags" Target="../tags/tag2080.xml"/><Relationship Id="rId33" Type="http://schemas.openxmlformats.org/officeDocument/2006/relationships/tags" Target="../tags/tag2096.xml"/><Relationship Id="rId38" Type="http://schemas.openxmlformats.org/officeDocument/2006/relationships/tags" Target="../tags/tag2101.xml"/><Relationship Id="rId59" Type="http://schemas.openxmlformats.org/officeDocument/2006/relationships/tags" Target="../tags/tag2122.xml"/><Relationship Id="rId103" Type="http://schemas.openxmlformats.org/officeDocument/2006/relationships/tags" Target="../tags/tag2166.xml"/><Relationship Id="rId108" Type="http://schemas.openxmlformats.org/officeDocument/2006/relationships/tags" Target="../tags/tag2171.xml"/><Relationship Id="rId124" Type="http://schemas.openxmlformats.org/officeDocument/2006/relationships/tags" Target="../tags/tag2187.xml"/><Relationship Id="rId129" Type="http://schemas.openxmlformats.org/officeDocument/2006/relationships/notesSlide" Target="../notesSlides/notesSlide33.xml"/><Relationship Id="rId54" Type="http://schemas.openxmlformats.org/officeDocument/2006/relationships/tags" Target="../tags/tag2117.xml"/><Relationship Id="rId70" Type="http://schemas.openxmlformats.org/officeDocument/2006/relationships/tags" Target="../tags/tag2133.xml"/><Relationship Id="rId75" Type="http://schemas.openxmlformats.org/officeDocument/2006/relationships/tags" Target="../tags/tag2138.xml"/><Relationship Id="rId91" Type="http://schemas.openxmlformats.org/officeDocument/2006/relationships/tags" Target="../tags/tag2154.xml"/><Relationship Id="rId96" Type="http://schemas.openxmlformats.org/officeDocument/2006/relationships/tags" Target="../tags/tag2159.xml"/><Relationship Id="rId1" Type="http://schemas.openxmlformats.org/officeDocument/2006/relationships/tags" Target="../tags/tag2064.xml"/><Relationship Id="rId6" Type="http://schemas.openxmlformats.org/officeDocument/2006/relationships/tags" Target="../tags/tag2069.xml"/><Relationship Id="rId23" Type="http://schemas.openxmlformats.org/officeDocument/2006/relationships/tags" Target="../tags/tag2086.xml"/><Relationship Id="rId28" Type="http://schemas.openxmlformats.org/officeDocument/2006/relationships/tags" Target="../tags/tag2091.xml"/><Relationship Id="rId49" Type="http://schemas.openxmlformats.org/officeDocument/2006/relationships/tags" Target="../tags/tag2112.xml"/><Relationship Id="rId114" Type="http://schemas.openxmlformats.org/officeDocument/2006/relationships/tags" Target="../tags/tag2177.xml"/><Relationship Id="rId119" Type="http://schemas.openxmlformats.org/officeDocument/2006/relationships/tags" Target="../tags/tag2182.xml"/><Relationship Id="rId44" Type="http://schemas.openxmlformats.org/officeDocument/2006/relationships/tags" Target="../tags/tag2107.xml"/><Relationship Id="rId60" Type="http://schemas.openxmlformats.org/officeDocument/2006/relationships/tags" Target="../tags/tag2123.xml"/><Relationship Id="rId65" Type="http://schemas.openxmlformats.org/officeDocument/2006/relationships/tags" Target="../tags/tag2128.xml"/><Relationship Id="rId81" Type="http://schemas.openxmlformats.org/officeDocument/2006/relationships/tags" Target="../tags/tag2144.xml"/><Relationship Id="rId86" Type="http://schemas.openxmlformats.org/officeDocument/2006/relationships/tags" Target="../tags/tag2149.xml"/><Relationship Id="rId130" Type="http://schemas.openxmlformats.org/officeDocument/2006/relationships/image" Target="../media/image5.png"/><Relationship Id="rId13" Type="http://schemas.openxmlformats.org/officeDocument/2006/relationships/tags" Target="../tags/tag2076.xml"/><Relationship Id="rId18" Type="http://schemas.openxmlformats.org/officeDocument/2006/relationships/tags" Target="../tags/tag2081.xml"/><Relationship Id="rId39" Type="http://schemas.openxmlformats.org/officeDocument/2006/relationships/tags" Target="../tags/tag2102.xml"/><Relationship Id="rId109" Type="http://schemas.openxmlformats.org/officeDocument/2006/relationships/tags" Target="../tags/tag2172.xml"/><Relationship Id="rId34" Type="http://schemas.openxmlformats.org/officeDocument/2006/relationships/tags" Target="../tags/tag2097.xml"/><Relationship Id="rId50" Type="http://schemas.openxmlformats.org/officeDocument/2006/relationships/tags" Target="../tags/tag2113.xml"/><Relationship Id="rId55" Type="http://schemas.openxmlformats.org/officeDocument/2006/relationships/tags" Target="../tags/tag2118.xml"/><Relationship Id="rId76" Type="http://schemas.openxmlformats.org/officeDocument/2006/relationships/tags" Target="../tags/tag2139.xml"/><Relationship Id="rId97" Type="http://schemas.openxmlformats.org/officeDocument/2006/relationships/tags" Target="../tags/tag2160.xml"/><Relationship Id="rId104" Type="http://schemas.openxmlformats.org/officeDocument/2006/relationships/tags" Target="../tags/tag2167.xml"/><Relationship Id="rId120" Type="http://schemas.openxmlformats.org/officeDocument/2006/relationships/tags" Target="../tags/tag2183.xml"/><Relationship Id="rId125" Type="http://schemas.openxmlformats.org/officeDocument/2006/relationships/tags" Target="../tags/tag2188.xml"/><Relationship Id="rId7" Type="http://schemas.openxmlformats.org/officeDocument/2006/relationships/tags" Target="../tags/tag2070.xml"/><Relationship Id="rId71" Type="http://schemas.openxmlformats.org/officeDocument/2006/relationships/tags" Target="../tags/tag2134.xml"/><Relationship Id="rId92" Type="http://schemas.openxmlformats.org/officeDocument/2006/relationships/tags" Target="../tags/tag2155.xml"/><Relationship Id="rId2" Type="http://schemas.openxmlformats.org/officeDocument/2006/relationships/tags" Target="../tags/tag2065.xml"/><Relationship Id="rId29" Type="http://schemas.openxmlformats.org/officeDocument/2006/relationships/tags" Target="../tags/tag2092.xml"/><Relationship Id="rId24" Type="http://schemas.openxmlformats.org/officeDocument/2006/relationships/tags" Target="../tags/tag2087.xml"/><Relationship Id="rId40" Type="http://schemas.openxmlformats.org/officeDocument/2006/relationships/tags" Target="../tags/tag2103.xml"/><Relationship Id="rId45" Type="http://schemas.openxmlformats.org/officeDocument/2006/relationships/tags" Target="../tags/tag2108.xml"/><Relationship Id="rId66" Type="http://schemas.openxmlformats.org/officeDocument/2006/relationships/tags" Target="../tags/tag2129.xml"/><Relationship Id="rId87" Type="http://schemas.openxmlformats.org/officeDocument/2006/relationships/tags" Target="../tags/tag2150.xml"/><Relationship Id="rId110" Type="http://schemas.openxmlformats.org/officeDocument/2006/relationships/tags" Target="../tags/tag2173.xml"/><Relationship Id="rId115" Type="http://schemas.openxmlformats.org/officeDocument/2006/relationships/tags" Target="../tags/tag2178.xml"/><Relationship Id="rId131" Type="http://schemas.openxmlformats.org/officeDocument/2006/relationships/image" Target="../media/image6.png"/><Relationship Id="rId61" Type="http://schemas.openxmlformats.org/officeDocument/2006/relationships/tags" Target="../tags/tag2124.xml"/><Relationship Id="rId82" Type="http://schemas.openxmlformats.org/officeDocument/2006/relationships/tags" Target="../tags/tag2145.xml"/><Relationship Id="rId19" Type="http://schemas.openxmlformats.org/officeDocument/2006/relationships/tags" Target="../tags/tag2082.xml"/><Relationship Id="rId14" Type="http://schemas.openxmlformats.org/officeDocument/2006/relationships/tags" Target="../tags/tag2077.xml"/><Relationship Id="rId30" Type="http://schemas.openxmlformats.org/officeDocument/2006/relationships/tags" Target="../tags/tag2093.xml"/><Relationship Id="rId35" Type="http://schemas.openxmlformats.org/officeDocument/2006/relationships/tags" Target="../tags/tag2098.xml"/><Relationship Id="rId56" Type="http://schemas.openxmlformats.org/officeDocument/2006/relationships/tags" Target="../tags/tag2119.xml"/><Relationship Id="rId77" Type="http://schemas.openxmlformats.org/officeDocument/2006/relationships/tags" Target="../tags/tag2140.xml"/><Relationship Id="rId100" Type="http://schemas.openxmlformats.org/officeDocument/2006/relationships/tags" Target="../tags/tag2163.xml"/><Relationship Id="rId105" Type="http://schemas.openxmlformats.org/officeDocument/2006/relationships/tags" Target="../tags/tag2168.xml"/><Relationship Id="rId126" Type="http://schemas.openxmlformats.org/officeDocument/2006/relationships/tags" Target="../tags/tag2189.xml"/><Relationship Id="rId8" Type="http://schemas.openxmlformats.org/officeDocument/2006/relationships/tags" Target="../tags/tag2071.xml"/><Relationship Id="rId51" Type="http://schemas.openxmlformats.org/officeDocument/2006/relationships/tags" Target="../tags/tag2114.xml"/><Relationship Id="rId72" Type="http://schemas.openxmlformats.org/officeDocument/2006/relationships/tags" Target="../tags/tag2135.xml"/><Relationship Id="rId93" Type="http://schemas.openxmlformats.org/officeDocument/2006/relationships/tags" Target="../tags/tag2156.xml"/><Relationship Id="rId98" Type="http://schemas.openxmlformats.org/officeDocument/2006/relationships/tags" Target="../tags/tag2161.xml"/><Relationship Id="rId121" Type="http://schemas.openxmlformats.org/officeDocument/2006/relationships/tags" Target="../tags/tag2184.xml"/><Relationship Id="rId3" Type="http://schemas.openxmlformats.org/officeDocument/2006/relationships/tags" Target="../tags/tag2066.xml"/><Relationship Id="rId25" Type="http://schemas.openxmlformats.org/officeDocument/2006/relationships/tags" Target="../tags/tag2088.xml"/><Relationship Id="rId46" Type="http://schemas.openxmlformats.org/officeDocument/2006/relationships/tags" Target="../tags/tag2109.xml"/><Relationship Id="rId67" Type="http://schemas.openxmlformats.org/officeDocument/2006/relationships/tags" Target="../tags/tag2130.xml"/><Relationship Id="rId116" Type="http://schemas.openxmlformats.org/officeDocument/2006/relationships/tags" Target="../tags/tag2179.xml"/><Relationship Id="rId20" Type="http://schemas.openxmlformats.org/officeDocument/2006/relationships/tags" Target="../tags/tag2083.xml"/><Relationship Id="rId41" Type="http://schemas.openxmlformats.org/officeDocument/2006/relationships/tags" Target="../tags/tag2104.xml"/><Relationship Id="rId62" Type="http://schemas.openxmlformats.org/officeDocument/2006/relationships/tags" Target="../tags/tag2125.xml"/><Relationship Id="rId83" Type="http://schemas.openxmlformats.org/officeDocument/2006/relationships/tags" Target="../tags/tag2146.xml"/><Relationship Id="rId88" Type="http://schemas.openxmlformats.org/officeDocument/2006/relationships/tags" Target="../tags/tag2151.xml"/><Relationship Id="rId111" Type="http://schemas.openxmlformats.org/officeDocument/2006/relationships/tags" Target="../tags/tag2174.xml"/><Relationship Id="rId15" Type="http://schemas.openxmlformats.org/officeDocument/2006/relationships/tags" Target="../tags/tag2078.xml"/><Relationship Id="rId36" Type="http://schemas.openxmlformats.org/officeDocument/2006/relationships/tags" Target="../tags/tag2099.xml"/><Relationship Id="rId57" Type="http://schemas.openxmlformats.org/officeDocument/2006/relationships/tags" Target="../tags/tag2120.xml"/><Relationship Id="rId106" Type="http://schemas.openxmlformats.org/officeDocument/2006/relationships/tags" Target="../tags/tag2169.xml"/><Relationship Id="rId127" Type="http://schemas.openxmlformats.org/officeDocument/2006/relationships/tags" Target="../tags/tag2190.xml"/><Relationship Id="rId10" Type="http://schemas.openxmlformats.org/officeDocument/2006/relationships/tags" Target="../tags/tag2073.xml"/><Relationship Id="rId31" Type="http://schemas.openxmlformats.org/officeDocument/2006/relationships/tags" Target="../tags/tag2094.xml"/><Relationship Id="rId52" Type="http://schemas.openxmlformats.org/officeDocument/2006/relationships/tags" Target="../tags/tag2115.xml"/><Relationship Id="rId73" Type="http://schemas.openxmlformats.org/officeDocument/2006/relationships/tags" Target="../tags/tag2136.xml"/><Relationship Id="rId78" Type="http://schemas.openxmlformats.org/officeDocument/2006/relationships/tags" Target="../tags/tag2141.xml"/><Relationship Id="rId94" Type="http://schemas.openxmlformats.org/officeDocument/2006/relationships/tags" Target="../tags/tag2157.xml"/><Relationship Id="rId99" Type="http://schemas.openxmlformats.org/officeDocument/2006/relationships/tags" Target="../tags/tag2162.xml"/><Relationship Id="rId101" Type="http://schemas.openxmlformats.org/officeDocument/2006/relationships/tags" Target="../tags/tag2164.xml"/><Relationship Id="rId122" Type="http://schemas.openxmlformats.org/officeDocument/2006/relationships/tags" Target="../tags/tag2185.xml"/><Relationship Id="rId4" Type="http://schemas.openxmlformats.org/officeDocument/2006/relationships/tags" Target="../tags/tag2067.xml"/><Relationship Id="rId9" Type="http://schemas.openxmlformats.org/officeDocument/2006/relationships/tags" Target="../tags/tag2072.xml"/><Relationship Id="rId26" Type="http://schemas.openxmlformats.org/officeDocument/2006/relationships/tags" Target="../tags/tag2089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tags" Target="../tags/tag2216.xml"/><Relationship Id="rId117" Type="http://schemas.openxmlformats.org/officeDocument/2006/relationships/slideLayout" Target="../slideLayouts/slideLayout3.xml"/><Relationship Id="rId21" Type="http://schemas.openxmlformats.org/officeDocument/2006/relationships/tags" Target="../tags/tag2211.xml"/><Relationship Id="rId42" Type="http://schemas.openxmlformats.org/officeDocument/2006/relationships/tags" Target="../tags/tag2232.xml"/><Relationship Id="rId47" Type="http://schemas.openxmlformats.org/officeDocument/2006/relationships/tags" Target="../tags/tag2237.xml"/><Relationship Id="rId63" Type="http://schemas.openxmlformats.org/officeDocument/2006/relationships/tags" Target="../tags/tag2253.xml"/><Relationship Id="rId68" Type="http://schemas.openxmlformats.org/officeDocument/2006/relationships/tags" Target="../tags/tag2258.xml"/><Relationship Id="rId84" Type="http://schemas.openxmlformats.org/officeDocument/2006/relationships/tags" Target="../tags/tag2274.xml"/><Relationship Id="rId89" Type="http://schemas.openxmlformats.org/officeDocument/2006/relationships/tags" Target="../tags/tag2279.xml"/><Relationship Id="rId112" Type="http://schemas.openxmlformats.org/officeDocument/2006/relationships/tags" Target="../tags/tag2302.xml"/><Relationship Id="rId16" Type="http://schemas.openxmlformats.org/officeDocument/2006/relationships/tags" Target="../tags/tag2206.xml"/><Relationship Id="rId107" Type="http://schemas.openxmlformats.org/officeDocument/2006/relationships/tags" Target="../tags/tag2297.xml"/><Relationship Id="rId11" Type="http://schemas.openxmlformats.org/officeDocument/2006/relationships/tags" Target="../tags/tag2201.xml"/><Relationship Id="rId32" Type="http://schemas.openxmlformats.org/officeDocument/2006/relationships/tags" Target="../tags/tag2222.xml"/><Relationship Id="rId37" Type="http://schemas.openxmlformats.org/officeDocument/2006/relationships/tags" Target="../tags/tag2227.xml"/><Relationship Id="rId53" Type="http://schemas.openxmlformats.org/officeDocument/2006/relationships/tags" Target="../tags/tag2243.xml"/><Relationship Id="rId58" Type="http://schemas.openxmlformats.org/officeDocument/2006/relationships/tags" Target="../tags/tag2248.xml"/><Relationship Id="rId74" Type="http://schemas.openxmlformats.org/officeDocument/2006/relationships/tags" Target="../tags/tag2264.xml"/><Relationship Id="rId79" Type="http://schemas.openxmlformats.org/officeDocument/2006/relationships/tags" Target="../tags/tag2269.xml"/><Relationship Id="rId102" Type="http://schemas.openxmlformats.org/officeDocument/2006/relationships/tags" Target="../tags/tag2292.xml"/><Relationship Id="rId5" Type="http://schemas.openxmlformats.org/officeDocument/2006/relationships/tags" Target="../tags/tag2195.xml"/><Relationship Id="rId90" Type="http://schemas.openxmlformats.org/officeDocument/2006/relationships/tags" Target="../tags/tag2280.xml"/><Relationship Id="rId95" Type="http://schemas.openxmlformats.org/officeDocument/2006/relationships/tags" Target="../tags/tag2285.xml"/><Relationship Id="rId22" Type="http://schemas.openxmlformats.org/officeDocument/2006/relationships/tags" Target="../tags/tag2212.xml"/><Relationship Id="rId27" Type="http://schemas.openxmlformats.org/officeDocument/2006/relationships/tags" Target="../tags/tag2217.xml"/><Relationship Id="rId43" Type="http://schemas.openxmlformats.org/officeDocument/2006/relationships/tags" Target="../tags/tag2233.xml"/><Relationship Id="rId48" Type="http://schemas.openxmlformats.org/officeDocument/2006/relationships/tags" Target="../tags/tag2238.xml"/><Relationship Id="rId64" Type="http://schemas.openxmlformats.org/officeDocument/2006/relationships/tags" Target="../tags/tag2254.xml"/><Relationship Id="rId69" Type="http://schemas.openxmlformats.org/officeDocument/2006/relationships/tags" Target="../tags/tag2259.xml"/><Relationship Id="rId113" Type="http://schemas.openxmlformats.org/officeDocument/2006/relationships/tags" Target="../tags/tag2303.xml"/><Relationship Id="rId118" Type="http://schemas.openxmlformats.org/officeDocument/2006/relationships/notesSlide" Target="../notesSlides/notesSlide34.xml"/><Relationship Id="rId80" Type="http://schemas.openxmlformats.org/officeDocument/2006/relationships/tags" Target="../tags/tag2270.xml"/><Relationship Id="rId85" Type="http://schemas.openxmlformats.org/officeDocument/2006/relationships/tags" Target="../tags/tag2275.xml"/><Relationship Id="rId12" Type="http://schemas.openxmlformats.org/officeDocument/2006/relationships/tags" Target="../tags/tag2202.xml"/><Relationship Id="rId17" Type="http://schemas.openxmlformats.org/officeDocument/2006/relationships/tags" Target="../tags/tag2207.xml"/><Relationship Id="rId33" Type="http://schemas.openxmlformats.org/officeDocument/2006/relationships/tags" Target="../tags/tag2223.xml"/><Relationship Id="rId38" Type="http://schemas.openxmlformats.org/officeDocument/2006/relationships/tags" Target="../tags/tag2228.xml"/><Relationship Id="rId59" Type="http://schemas.openxmlformats.org/officeDocument/2006/relationships/tags" Target="../tags/tag2249.xml"/><Relationship Id="rId103" Type="http://schemas.openxmlformats.org/officeDocument/2006/relationships/tags" Target="../tags/tag2293.xml"/><Relationship Id="rId108" Type="http://schemas.openxmlformats.org/officeDocument/2006/relationships/tags" Target="../tags/tag2298.xml"/><Relationship Id="rId54" Type="http://schemas.openxmlformats.org/officeDocument/2006/relationships/tags" Target="../tags/tag2244.xml"/><Relationship Id="rId70" Type="http://schemas.openxmlformats.org/officeDocument/2006/relationships/tags" Target="../tags/tag2260.xml"/><Relationship Id="rId75" Type="http://schemas.openxmlformats.org/officeDocument/2006/relationships/tags" Target="../tags/tag2265.xml"/><Relationship Id="rId91" Type="http://schemas.openxmlformats.org/officeDocument/2006/relationships/tags" Target="../tags/tag2281.xml"/><Relationship Id="rId96" Type="http://schemas.openxmlformats.org/officeDocument/2006/relationships/tags" Target="../tags/tag2286.xml"/><Relationship Id="rId1" Type="http://schemas.openxmlformats.org/officeDocument/2006/relationships/tags" Target="../tags/tag2191.xml"/><Relationship Id="rId6" Type="http://schemas.openxmlformats.org/officeDocument/2006/relationships/tags" Target="../tags/tag2196.xml"/><Relationship Id="rId23" Type="http://schemas.openxmlformats.org/officeDocument/2006/relationships/tags" Target="../tags/tag2213.xml"/><Relationship Id="rId28" Type="http://schemas.openxmlformats.org/officeDocument/2006/relationships/tags" Target="../tags/tag2218.xml"/><Relationship Id="rId49" Type="http://schemas.openxmlformats.org/officeDocument/2006/relationships/tags" Target="../tags/tag2239.xml"/><Relationship Id="rId114" Type="http://schemas.openxmlformats.org/officeDocument/2006/relationships/tags" Target="../tags/tag2304.xml"/><Relationship Id="rId119" Type="http://schemas.openxmlformats.org/officeDocument/2006/relationships/image" Target="../media/image5.png"/><Relationship Id="rId10" Type="http://schemas.openxmlformats.org/officeDocument/2006/relationships/tags" Target="../tags/tag2200.xml"/><Relationship Id="rId31" Type="http://schemas.openxmlformats.org/officeDocument/2006/relationships/tags" Target="../tags/tag2221.xml"/><Relationship Id="rId44" Type="http://schemas.openxmlformats.org/officeDocument/2006/relationships/tags" Target="../tags/tag2234.xml"/><Relationship Id="rId52" Type="http://schemas.openxmlformats.org/officeDocument/2006/relationships/tags" Target="../tags/tag2242.xml"/><Relationship Id="rId60" Type="http://schemas.openxmlformats.org/officeDocument/2006/relationships/tags" Target="../tags/tag2250.xml"/><Relationship Id="rId65" Type="http://schemas.openxmlformats.org/officeDocument/2006/relationships/tags" Target="../tags/tag2255.xml"/><Relationship Id="rId73" Type="http://schemas.openxmlformats.org/officeDocument/2006/relationships/tags" Target="../tags/tag2263.xml"/><Relationship Id="rId78" Type="http://schemas.openxmlformats.org/officeDocument/2006/relationships/tags" Target="../tags/tag2268.xml"/><Relationship Id="rId81" Type="http://schemas.openxmlformats.org/officeDocument/2006/relationships/tags" Target="../tags/tag2271.xml"/><Relationship Id="rId86" Type="http://schemas.openxmlformats.org/officeDocument/2006/relationships/tags" Target="../tags/tag2276.xml"/><Relationship Id="rId94" Type="http://schemas.openxmlformats.org/officeDocument/2006/relationships/tags" Target="../tags/tag2284.xml"/><Relationship Id="rId99" Type="http://schemas.openxmlformats.org/officeDocument/2006/relationships/tags" Target="../tags/tag2289.xml"/><Relationship Id="rId101" Type="http://schemas.openxmlformats.org/officeDocument/2006/relationships/tags" Target="../tags/tag2291.xml"/><Relationship Id="rId4" Type="http://schemas.openxmlformats.org/officeDocument/2006/relationships/tags" Target="../tags/tag2194.xml"/><Relationship Id="rId9" Type="http://schemas.openxmlformats.org/officeDocument/2006/relationships/tags" Target="../tags/tag2199.xml"/><Relationship Id="rId13" Type="http://schemas.openxmlformats.org/officeDocument/2006/relationships/tags" Target="../tags/tag2203.xml"/><Relationship Id="rId18" Type="http://schemas.openxmlformats.org/officeDocument/2006/relationships/tags" Target="../tags/tag2208.xml"/><Relationship Id="rId39" Type="http://schemas.openxmlformats.org/officeDocument/2006/relationships/tags" Target="../tags/tag2229.xml"/><Relationship Id="rId109" Type="http://schemas.openxmlformats.org/officeDocument/2006/relationships/tags" Target="../tags/tag2299.xml"/><Relationship Id="rId34" Type="http://schemas.openxmlformats.org/officeDocument/2006/relationships/tags" Target="../tags/tag2224.xml"/><Relationship Id="rId50" Type="http://schemas.openxmlformats.org/officeDocument/2006/relationships/tags" Target="../tags/tag2240.xml"/><Relationship Id="rId55" Type="http://schemas.openxmlformats.org/officeDocument/2006/relationships/tags" Target="../tags/tag2245.xml"/><Relationship Id="rId76" Type="http://schemas.openxmlformats.org/officeDocument/2006/relationships/tags" Target="../tags/tag2266.xml"/><Relationship Id="rId97" Type="http://schemas.openxmlformats.org/officeDocument/2006/relationships/tags" Target="../tags/tag2287.xml"/><Relationship Id="rId104" Type="http://schemas.openxmlformats.org/officeDocument/2006/relationships/tags" Target="../tags/tag2294.xml"/><Relationship Id="rId120" Type="http://schemas.openxmlformats.org/officeDocument/2006/relationships/image" Target="../media/image6.png"/><Relationship Id="rId7" Type="http://schemas.openxmlformats.org/officeDocument/2006/relationships/tags" Target="../tags/tag2197.xml"/><Relationship Id="rId71" Type="http://schemas.openxmlformats.org/officeDocument/2006/relationships/tags" Target="../tags/tag2261.xml"/><Relationship Id="rId92" Type="http://schemas.openxmlformats.org/officeDocument/2006/relationships/tags" Target="../tags/tag2282.xml"/><Relationship Id="rId2" Type="http://schemas.openxmlformats.org/officeDocument/2006/relationships/tags" Target="../tags/tag2192.xml"/><Relationship Id="rId29" Type="http://schemas.openxmlformats.org/officeDocument/2006/relationships/tags" Target="../tags/tag2219.xml"/><Relationship Id="rId24" Type="http://schemas.openxmlformats.org/officeDocument/2006/relationships/tags" Target="../tags/tag2214.xml"/><Relationship Id="rId40" Type="http://schemas.openxmlformats.org/officeDocument/2006/relationships/tags" Target="../tags/tag2230.xml"/><Relationship Id="rId45" Type="http://schemas.openxmlformats.org/officeDocument/2006/relationships/tags" Target="../tags/tag2235.xml"/><Relationship Id="rId66" Type="http://schemas.openxmlformats.org/officeDocument/2006/relationships/tags" Target="../tags/tag2256.xml"/><Relationship Id="rId87" Type="http://schemas.openxmlformats.org/officeDocument/2006/relationships/tags" Target="../tags/tag2277.xml"/><Relationship Id="rId110" Type="http://schemas.openxmlformats.org/officeDocument/2006/relationships/tags" Target="../tags/tag2300.xml"/><Relationship Id="rId115" Type="http://schemas.openxmlformats.org/officeDocument/2006/relationships/tags" Target="../tags/tag2305.xml"/><Relationship Id="rId61" Type="http://schemas.openxmlformats.org/officeDocument/2006/relationships/tags" Target="../tags/tag2251.xml"/><Relationship Id="rId82" Type="http://schemas.openxmlformats.org/officeDocument/2006/relationships/tags" Target="../tags/tag2272.xml"/><Relationship Id="rId19" Type="http://schemas.openxmlformats.org/officeDocument/2006/relationships/tags" Target="../tags/tag2209.xml"/><Relationship Id="rId14" Type="http://schemas.openxmlformats.org/officeDocument/2006/relationships/tags" Target="../tags/tag2204.xml"/><Relationship Id="rId30" Type="http://schemas.openxmlformats.org/officeDocument/2006/relationships/tags" Target="../tags/tag2220.xml"/><Relationship Id="rId35" Type="http://schemas.openxmlformats.org/officeDocument/2006/relationships/tags" Target="../tags/tag2225.xml"/><Relationship Id="rId56" Type="http://schemas.openxmlformats.org/officeDocument/2006/relationships/tags" Target="../tags/tag2246.xml"/><Relationship Id="rId77" Type="http://schemas.openxmlformats.org/officeDocument/2006/relationships/tags" Target="../tags/tag2267.xml"/><Relationship Id="rId100" Type="http://schemas.openxmlformats.org/officeDocument/2006/relationships/tags" Target="../tags/tag2290.xml"/><Relationship Id="rId105" Type="http://schemas.openxmlformats.org/officeDocument/2006/relationships/tags" Target="../tags/tag2295.xml"/><Relationship Id="rId8" Type="http://schemas.openxmlformats.org/officeDocument/2006/relationships/tags" Target="../tags/tag2198.xml"/><Relationship Id="rId51" Type="http://schemas.openxmlformats.org/officeDocument/2006/relationships/tags" Target="../tags/tag2241.xml"/><Relationship Id="rId72" Type="http://schemas.openxmlformats.org/officeDocument/2006/relationships/tags" Target="../tags/tag2262.xml"/><Relationship Id="rId93" Type="http://schemas.openxmlformats.org/officeDocument/2006/relationships/tags" Target="../tags/tag2283.xml"/><Relationship Id="rId98" Type="http://schemas.openxmlformats.org/officeDocument/2006/relationships/tags" Target="../tags/tag2288.xml"/><Relationship Id="rId3" Type="http://schemas.openxmlformats.org/officeDocument/2006/relationships/tags" Target="../tags/tag2193.xml"/><Relationship Id="rId25" Type="http://schemas.openxmlformats.org/officeDocument/2006/relationships/tags" Target="../tags/tag2215.xml"/><Relationship Id="rId46" Type="http://schemas.openxmlformats.org/officeDocument/2006/relationships/tags" Target="../tags/tag2236.xml"/><Relationship Id="rId67" Type="http://schemas.openxmlformats.org/officeDocument/2006/relationships/tags" Target="../tags/tag2257.xml"/><Relationship Id="rId116" Type="http://schemas.openxmlformats.org/officeDocument/2006/relationships/tags" Target="../tags/tag2306.xml"/><Relationship Id="rId20" Type="http://schemas.openxmlformats.org/officeDocument/2006/relationships/tags" Target="../tags/tag2210.xml"/><Relationship Id="rId41" Type="http://schemas.openxmlformats.org/officeDocument/2006/relationships/tags" Target="../tags/tag2231.xml"/><Relationship Id="rId62" Type="http://schemas.openxmlformats.org/officeDocument/2006/relationships/tags" Target="../tags/tag2252.xml"/><Relationship Id="rId83" Type="http://schemas.openxmlformats.org/officeDocument/2006/relationships/tags" Target="../tags/tag2273.xml"/><Relationship Id="rId88" Type="http://schemas.openxmlformats.org/officeDocument/2006/relationships/tags" Target="../tags/tag2278.xml"/><Relationship Id="rId111" Type="http://schemas.openxmlformats.org/officeDocument/2006/relationships/tags" Target="../tags/tag2301.xml"/><Relationship Id="rId15" Type="http://schemas.openxmlformats.org/officeDocument/2006/relationships/tags" Target="../tags/tag2205.xml"/><Relationship Id="rId36" Type="http://schemas.openxmlformats.org/officeDocument/2006/relationships/tags" Target="../tags/tag2226.xml"/><Relationship Id="rId57" Type="http://schemas.openxmlformats.org/officeDocument/2006/relationships/tags" Target="../tags/tag2247.xml"/><Relationship Id="rId106" Type="http://schemas.openxmlformats.org/officeDocument/2006/relationships/tags" Target="../tags/tag2296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tags" Target="../tags/tag2423.xml"/><Relationship Id="rId21" Type="http://schemas.openxmlformats.org/officeDocument/2006/relationships/tags" Target="../tags/tag2327.xml"/><Relationship Id="rId42" Type="http://schemas.openxmlformats.org/officeDocument/2006/relationships/tags" Target="../tags/tag2348.xml"/><Relationship Id="rId63" Type="http://schemas.openxmlformats.org/officeDocument/2006/relationships/tags" Target="../tags/tag2369.xml"/><Relationship Id="rId84" Type="http://schemas.openxmlformats.org/officeDocument/2006/relationships/tags" Target="../tags/tag2390.xml"/><Relationship Id="rId138" Type="http://schemas.openxmlformats.org/officeDocument/2006/relationships/tags" Target="../tags/tag2444.xml"/><Relationship Id="rId159" Type="http://schemas.openxmlformats.org/officeDocument/2006/relationships/image" Target="../media/image6.png"/><Relationship Id="rId107" Type="http://schemas.openxmlformats.org/officeDocument/2006/relationships/tags" Target="../tags/tag2413.xml"/><Relationship Id="rId11" Type="http://schemas.openxmlformats.org/officeDocument/2006/relationships/tags" Target="../tags/tag2317.xml"/><Relationship Id="rId32" Type="http://schemas.openxmlformats.org/officeDocument/2006/relationships/tags" Target="../tags/tag2338.xml"/><Relationship Id="rId53" Type="http://schemas.openxmlformats.org/officeDocument/2006/relationships/tags" Target="../tags/tag2359.xml"/><Relationship Id="rId74" Type="http://schemas.openxmlformats.org/officeDocument/2006/relationships/tags" Target="../tags/tag2380.xml"/><Relationship Id="rId128" Type="http://schemas.openxmlformats.org/officeDocument/2006/relationships/tags" Target="../tags/tag2434.xml"/><Relationship Id="rId149" Type="http://schemas.openxmlformats.org/officeDocument/2006/relationships/tags" Target="../tags/tag2455.xml"/><Relationship Id="rId5" Type="http://schemas.openxmlformats.org/officeDocument/2006/relationships/tags" Target="../tags/tag2311.xml"/><Relationship Id="rId95" Type="http://schemas.openxmlformats.org/officeDocument/2006/relationships/tags" Target="../tags/tag2401.xml"/><Relationship Id="rId22" Type="http://schemas.openxmlformats.org/officeDocument/2006/relationships/tags" Target="../tags/tag2328.xml"/><Relationship Id="rId43" Type="http://schemas.openxmlformats.org/officeDocument/2006/relationships/tags" Target="../tags/tag2349.xml"/><Relationship Id="rId64" Type="http://schemas.openxmlformats.org/officeDocument/2006/relationships/tags" Target="../tags/tag2370.xml"/><Relationship Id="rId118" Type="http://schemas.openxmlformats.org/officeDocument/2006/relationships/tags" Target="../tags/tag2424.xml"/><Relationship Id="rId139" Type="http://schemas.openxmlformats.org/officeDocument/2006/relationships/tags" Target="../tags/tag2445.xml"/><Relationship Id="rId80" Type="http://schemas.openxmlformats.org/officeDocument/2006/relationships/tags" Target="../tags/tag2386.xml"/><Relationship Id="rId85" Type="http://schemas.openxmlformats.org/officeDocument/2006/relationships/tags" Target="../tags/tag2391.xml"/><Relationship Id="rId150" Type="http://schemas.openxmlformats.org/officeDocument/2006/relationships/tags" Target="../tags/tag2456.xml"/><Relationship Id="rId155" Type="http://schemas.openxmlformats.org/officeDocument/2006/relationships/tags" Target="../tags/tag2461.xml"/><Relationship Id="rId12" Type="http://schemas.openxmlformats.org/officeDocument/2006/relationships/tags" Target="../tags/tag2318.xml"/><Relationship Id="rId17" Type="http://schemas.openxmlformats.org/officeDocument/2006/relationships/tags" Target="../tags/tag2323.xml"/><Relationship Id="rId33" Type="http://schemas.openxmlformats.org/officeDocument/2006/relationships/tags" Target="../tags/tag2339.xml"/><Relationship Id="rId38" Type="http://schemas.openxmlformats.org/officeDocument/2006/relationships/tags" Target="../tags/tag2344.xml"/><Relationship Id="rId59" Type="http://schemas.openxmlformats.org/officeDocument/2006/relationships/tags" Target="../tags/tag2365.xml"/><Relationship Id="rId103" Type="http://schemas.openxmlformats.org/officeDocument/2006/relationships/tags" Target="../tags/tag2409.xml"/><Relationship Id="rId108" Type="http://schemas.openxmlformats.org/officeDocument/2006/relationships/tags" Target="../tags/tag2414.xml"/><Relationship Id="rId124" Type="http://schemas.openxmlformats.org/officeDocument/2006/relationships/tags" Target="../tags/tag2430.xml"/><Relationship Id="rId129" Type="http://schemas.openxmlformats.org/officeDocument/2006/relationships/tags" Target="../tags/tag2435.xml"/><Relationship Id="rId54" Type="http://schemas.openxmlformats.org/officeDocument/2006/relationships/tags" Target="../tags/tag2360.xml"/><Relationship Id="rId70" Type="http://schemas.openxmlformats.org/officeDocument/2006/relationships/tags" Target="../tags/tag2376.xml"/><Relationship Id="rId75" Type="http://schemas.openxmlformats.org/officeDocument/2006/relationships/tags" Target="../tags/tag2381.xml"/><Relationship Id="rId91" Type="http://schemas.openxmlformats.org/officeDocument/2006/relationships/tags" Target="../tags/tag2397.xml"/><Relationship Id="rId96" Type="http://schemas.openxmlformats.org/officeDocument/2006/relationships/tags" Target="../tags/tag2402.xml"/><Relationship Id="rId140" Type="http://schemas.openxmlformats.org/officeDocument/2006/relationships/tags" Target="../tags/tag2446.xml"/><Relationship Id="rId145" Type="http://schemas.openxmlformats.org/officeDocument/2006/relationships/tags" Target="../tags/tag2451.xml"/><Relationship Id="rId1" Type="http://schemas.openxmlformats.org/officeDocument/2006/relationships/tags" Target="../tags/tag2307.xml"/><Relationship Id="rId6" Type="http://schemas.openxmlformats.org/officeDocument/2006/relationships/tags" Target="../tags/tag2312.xml"/><Relationship Id="rId23" Type="http://schemas.openxmlformats.org/officeDocument/2006/relationships/tags" Target="../tags/tag2329.xml"/><Relationship Id="rId28" Type="http://schemas.openxmlformats.org/officeDocument/2006/relationships/tags" Target="../tags/tag2334.xml"/><Relationship Id="rId49" Type="http://schemas.openxmlformats.org/officeDocument/2006/relationships/tags" Target="../tags/tag2355.xml"/><Relationship Id="rId114" Type="http://schemas.openxmlformats.org/officeDocument/2006/relationships/tags" Target="../tags/tag2420.xml"/><Relationship Id="rId119" Type="http://schemas.openxmlformats.org/officeDocument/2006/relationships/tags" Target="../tags/tag2425.xml"/><Relationship Id="rId44" Type="http://schemas.openxmlformats.org/officeDocument/2006/relationships/tags" Target="../tags/tag2350.xml"/><Relationship Id="rId60" Type="http://schemas.openxmlformats.org/officeDocument/2006/relationships/tags" Target="../tags/tag2366.xml"/><Relationship Id="rId65" Type="http://schemas.openxmlformats.org/officeDocument/2006/relationships/tags" Target="../tags/tag2371.xml"/><Relationship Id="rId81" Type="http://schemas.openxmlformats.org/officeDocument/2006/relationships/tags" Target="../tags/tag2387.xml"/><Relationship Id="rId86" Type="http://schemas.openxmlformats.org/officeDocument/2006/relationships/tags" Target="../tags/tag2392.xml"/><Relationship Id="rId130" Type="http://schemas.openxmlformats.org/officeDocument/2006/relationships/tags" Target="../tags/tag2436.xml"/><Relationship Id="rId135" Type="http://schemas.openxmlformats.org/officeDocument/2006/relationships/tags" Target="../tags/tag2441.xml"/><Relationship Id="rId151" Type="http://schemas.openxmlformats.org/officeDocument/2006/relationships/tags" Target="../tags/tag2457.xml"/><Relationship Id="rId156" Type="http://schemas.openxmlformats.org/officeDocument/2006/relationships/slideLayout" Target="../slideLayouts/slideLayout3.xml"/><Relationship Id="rId13" Type="http://schemas.openxmlformats.org/officeDocument/2006/relationships/tags" Target="../tags/tag2319.xml"/><Relationship Id="rId18" Type="http://schemas.openxmlformats.org/officeDocument/2006/relationships/tags" Target="../tags/tag2324.xml"/><Relationship Id="rId39" Type="http://schemas.openxmlformats.org/officeDocument/2006/relationships/tags" Target="../tags/tag2345.xml"/><Relationship Id="rId109" Type="http://schemas.openxmlformats.org/officeDocument/2006/relationships/tags" Target="../tags/tag2415.xml"/><Relationship Id="rId34" Type="http://schemas.openxmlformats.org/officeDocument/2006/relationships/tags" Target="../tags/tag2340.xml"/><Relationship Id="rId50" Type="http://schemas.openxmlformats.org/officeDocument/2006/relationships/tags" Target="../tags/tag2356.xml"/><Relationship Id="rId55" Type="http://schemas.openxmlformats.org/officeDocument/2006/relationships/tags" Target="../tags/tag2361.xml"/><Relationship Id="rId76" Type="http://schemas.openxmlformats.org/officeDocument/2006/relationships/tags" Target="../tags/tag2382.xml"/><Relationship Id="rId97" Type="http://schemas.openxmlformats.org/officeDocument/2006/relationships/tags" Target="../tags/tag2403.xml"/><Relationship Id="rId104" Type="http://schemas.openxmlformats.org/officeDocument/2006/relationships/tags" Target="../tags/tag2410.xml"/><Relationship Id="rId120" Type="http://schemas.openxmlformats.org/officeDocument/2006/relationships/tags" Target="../tags/tag2426.xml"/><Relationship Id="rId125" Type="http://schemas.openxmlformats.org/officeDocument/2006/relationships/tags" Target="../tags/tag2431.xml"/><Relationship Id="rId141" Type="http://schemas.openxmlformats.org/officeDocument/2006/relationships/tags" Target="../tags/tag2447.xml"/><Relationship Id="rId146" Type="http://schemas.openxmlformats.org/officeDocument/2006/relationships/tags" Target="../tags/tag2452.xml"/><Relationship Id="rId7" Type="http://schemas.openxmlformats.org/officeDocument/2006/relationships/tags" Target="../tags/tag2313.xml"/><Relationship Id="rId71" Type="http://schemas.openxmlformats.org/officeDocument/2006/relationships/tags" Target="../tags/tag2377.xml"/><Relationship Id="rId92" Type="http://schemas.openxmlformats.org/officeDocument/2006/relationships/tags" Target="../tags/tag2398.xml"/><Relationship Id="rId2" Type="http://schemas.openxmlformats.org/officeDocument/2006/relationships/tags" Target="../tags/tag2308.xml"/><Relationship Id="rId29" Type="http://schemas.openxmlformats.org/officeDocument/2006/relationships/tags" Target="../tags/tag2335.xml"/><Relationship Id="rId24" Type="http://schemas.openxmlformats.org/officeDocument/2006/relationships/tags" Target="../tags/tag2330.xml"/><Relationship Id="rId40" Type="http://schemas.openxmlformats.org/officeDocument/2006/relationships/tags" Target="../tags/tag2346.xml"/><Relationship Id="rId45" Type="http://schemas.openxmlformats.org/officeDocument/2006/relationships/tags" Target="../tags/tag2351.xml"/><Relationship Id="rId66" Type="http://schemas.openxmlformats.org/officeDocument/2006/relationships/tags" Target="../tags/tag2372.xml"/><Relationship Id="rId87" Type="http://schemas.openxmlformats.org/officeDocument/2006/relationships/tags" Target="../tags/tag2393.xml"/><Relationship Id="rId110" Type="http://schemas.openxmlformats.org/officeDocument/2006/relationships/tags" Target="../tags/tag2416.xml"/><Relationship Id="rId115" Type="http://schemas.openxmlformats.org/officeDocument/2006/relationships/tags" Target="../tags/tag2421.xml"/><Relationship Id="rId131" Type="http://schemas.openxmlformats.org/officeDocument/2006/relationships/tags" Target="../tags/tag2437.xml"/><Relationship Id="rId136" Type="http://schemas.openxmlformats.org/officeDocument/2006/relationships/tags" Target="../tags/tag2442.xml"/><Relationship Id="rId157" Type="http://schemas.openxmlformats.org/officeDocument/2006/relationships/notesSlide" Target="../notesSlides/notesSlide35.xml"/><Relationship Id="rId61" Type="http://schemas.openxmlformats.org/officeDocument/2006/relationships/tags" Target="../tags/tag2367.xml"/><Relationship Id="rId82" Type="http://schemas.openxmlformats.org/officeDocument/2006/relationships/tags" Target="../tags/tag2388.xml"/><Relationship Id="rId152" Type="http://schemas.openxmlformats.org/officeDocument/2006/relationships/tags" Target="../tags/tag2458.xml"/><Relationship Id="rId19" Type="http://schemas.openxmlformats.org/officeDocument/2006/relationships/tags" Target="../tags/tag2325.xml"/><Relationship Id="rId14" Type="http://schemas.openxmlformats.org/officeDocument/2006/relationships/tags" Target="../tags/tag2320.xml"/><Relationship Id="rId30" Type="http://schemas.openxmlformats.org/officeDocument/2006/relationships/tags" Target="../tags/tag2336.xml"/><Relationship Id="rId35" Type="http://schemas.openxmlformats.org/officeDocument/2006/relationships/tags" Target="../tags/tag2341.xml"/><Relationship Id="rId56" Type="http://schemas.openxmlformats.org/officeDocument/2006/relationships/tags" Target="../tags/tag2362.xml"/><Relationship Id="rId77" Type="http://schemas.openxmlformats.org/officeDocument/2006/relationships/tags" Target="../tags/tag2383.xml"/><Relationship Id="rId100" Type="http://schemas.openxmlformats.org/officeDocument/2006/relationships/tags" Target="../tags/tag2406.xml"/><Relationship Id="rId105" Type="http://schemas.openxmlformats.org/officeDocument/2006/relationships/tags" Target="../tags/tag2411.xml"/><Relationship Id="rId126" Type="http://schemas.openxmlformats.org/officeDocument/2006/relationships/tags" Target="../tags/tag2432.xml"/><Relationship Id="rId147" Type="http://schemas.openxmlformats.org/officeDocument/2006/relationships/tags" Target="../tags/tag2453.xml"/><Relationship Id="rId8" Type="http://schemas.openxmlformats.org/officeDocument/2006/relationships/tags" Target="../tags/tag2314.xml"/><Relationship Id="rId51" Type="http://schemas.openxmlformats.org/officeDocument/2006/relationships/tags" Target="../tags/tag2357.xml"/><Relationship Id="rId72" Type="http://schemas.openxmlformats.org/officeDocument/2006/relationships/tags" Target="../tags/tag2378.xml"/><Relationship Id="rId93" Type="http://schemas.openxmlformats.org/officeDocument/2006/relationships/tags" Target="../tags/tag2399.xml"/><Relationship Id="rId98" Type="http://schemas.openxmlformats.org/officeDocument/2006/relationships/tags" Target="../tags/tag2404.xml"/><Relationship Id="rId121" Type="http://schemas.openxmlformats.org/officeDocument/2006/relationships/tags" Target="../tags/tag2427.xml"/><Relationship Id="rId142" Type="http://schemas.openxmlformats.org/officeDocument/2006/relationships/tags" Target="../tags/tag2448.xml"/><Relationship Id="rId3" Type="http://schemas.openxmlformats.org/officeDocument/2006/relationships/tags" Target="../tags/tag2309.xml"/><Relationship Id="rId25" Type="http://schemas.openxmlformats.org/officeDocument/2006/relationships/tags" Target="../tags/tag2331.xml"/><Relationship Id="rId46" Type="http://schemas.openxmlformats.org/officeDocument/2006/relationships/tags" Target="../tags/tag2352.xml"/><Relationship Id="rId67" Type="http://schemas.openxmlformats.org/officeDocument/2006/relationships/tags" Target="../tags/tag2373.xml"/><Relationship Id="rId116" Type="http://schemas.openxmlformats.org/officeDocument/2006/relationships/tags" Target="../tags/tag2422.xml"/><Relationship Id="rId137" Type="http://schemas.openxmlformats.org/officeDocument/2006/relationships/tags" Target="../tags/tag2443.xml"/><Relationship Id="rId158" Type="http://schemas.openxmlformats.org/officeDocument/2006/relationships/image" Target="../media/image5.png"/><Relationship Id="rId20" Type="http://schemas.openxmlformats.org/officeDocument/2006/relationships/tags" Target="../tags/tag2326.xml"/><Relationship Id="rId41" Type="http://schemas.openxmlformats.org/officeDocument/2006/relationships/tags" Target="../tags/tag2347.xml"/><Relationship Id="rId62" Type="http://schemas.openxmlformats.org/officeDocument/2006/relationships/tags" Target="../tags/tag2368.xml"/><Relationship Id="rId83" Type="http://schemas.openxmlformats.org/officeDocument/2006/relationships/tags" Target="../tags/tag2389.xml"/><Relationship Id="rId88" Type="http://schemas.openxmlformats.org/officeDocument/2006/relationships/tags" Target="../tags/tag2394.xml"/><Relationship Id="rId111" Type="http://schemas.openxmlformats.org/officeDocument/2006/relationships/tags" Target="../tags/tag2417.xml"/><Relationship Id="rId132" Type="http://schemas.openxmlformats.org/officeDocument/2006/relationships/tags" Target="../tags/tag2438.xml"/><Relationship Id="rId153" Type="http://schemas.openxmlformats.org/officeDocument/2006/relationships/tags" Target="../tags/tag2459.xml"/><Relationship Id="rId15" Type="http://schemas.openxmlformats.org/officeDocument/2006/relationships/tags" Target="../tags/tag2321.xml"/><Relationship Id="rId36" Type="http://schemas.openxmlformats.org/officeDocument/2006/relationships/tags" Target="../tags/tag2342.xml"/><Relationship Id="rId57" Type="http://schemas.openxmlformats.org/officeDocument/2006/relationships/tags" Target="../tags/tag2363.xml"/><Relationship Id="rId106" Type="http://schemas.openxmlformats.org/officeDocument/2006/relationships/tags" Target="../tags/tag2412.xml"/><Relationship Id="rId127" Type="http://schemas.openxmlformats.org/officeDocument/2006/relationships/tags" Target="../tags/tag2433.xml"/><Relationship Id="rId10" Type="http://schemas.openxmlformats.org/officeDocument/2006/relationships/tags" Target="../tags/tag2316.xml"/><Relationship Id="rId31" Type="http://schemas.openxmlformats.org/officeDocument/2006/relationships/tags" Target="../tags/tag2337.xml"/><Relationship Id="rId52" Type="http://schemas.openxmlformats.org/officeDocument/2006/relationships/tags" Target="../tags/tag2358.xml"/><Relationship Id="rId73" Type="http://schemas.openxmlformats.org/officeDocument/2006/relationships/tags" Target="../tags/tag2379.xml"/><Relationship Id="rId78" Type="http://schemas.openxmlformats.org/officeDocument/2006/relationships/tags" Target="../tags/tag2384.xml"/><Relationship Id="rId94" Type="http://schemas.openxmlformats.org/officeDocument/2006/relationships/tags" Target="../tags/tag2400.xml"/><Relationship Id="rId99" Type="http://schemas.openxmlformats.org/officeDocument/2006/relationships/tags" Target="../tags/tag2405.xml"/><Relationship Id="rId101" Type="http://schemas.openxmlformats.org/officeDocument/2006/relationships/tags" Target="../tags/tag2407.xml"/><Relationship Id="rId122" Type="http://schemas.openxmlformats.org/officeDocument/2006/relationships/tags" Target="../tags/tag2428.xml"/><Relationship Id="rId143" Type="http://schemas.openxmlformats.org/officeDocument/2006/relationships/tags" Target="../tags/tag2449.xml"/><Relationship Id="rId148" Type="http://schemas.openxmlformats.org/officeDocument/2006/relationships/tags" Target="../tags/tag2454.xml"/><Relationship Id="rId4" Type="http://schemas.openxmlformats.org/officeDocument/2006/relationships/tags" Target="../tags/tag2310.xml"/><Relationship Id="rId9" Type="http://schemas.openxmlformats.org/officeDocument/2006/relationships/tags" Target="../tags/tag2315.xml"/><Relationship Id="rId26" Type="http://schemas.openxmlformats.org/officeDocument/2006/relationships/tags" Target="../tags/tag2332.xml"/><Relationship Id="rId47" Type="http://schemas.openxmlformats.org/officeDocument/2006/relationships/tags" Target="../tags/tag2353.xml"/><Relationship Id="rId68" Type="http://schemas.openxmlformats.org/officeDocument/2006/relationships/tags" Target="../tags/tag2374.xml"/><Relationship Id="rId89" Type="http://schemas.openxmlformats.org/officeDocument/2006/relationships/tags" Target="../tags/tag2395.xml"/><Relationship Id="rId112" Type="http://schemas.openxmlformats.org/officeDocument/2006/relationships/tags" Target="../tags/tag2418.xml"/><Relationship Id="rId133" Type="http://schemas.openxmlformats.org/officeDocument/2006/relationships/tags" Target="../tags/tag2439.xml"/><Relationship Id="rId154" Type="http://schemas.openxmlformats.org/officeDocument/2006/relationships/tags" Target="../tags/tag2460.xml"/><Relationship Id="rId16" Type="http://schemas.openxmlformats.org/officeDocument/2006/relationships/tags" Target="../tags/tag2322.xml"/><Relationship Id="rId37" Type="http://schemas.openxmlformats.org/officeDocument/2006/relationships/tags" Target="../tags/tag2343.xml"/><Relationship Id="rId58" Type="http://schemas.openxmlformats.org/officeDocument/2006/relationships/tags" Target="../tags/tag2364.xml"/><Relationship Id="rId79" Type="http://schemas.openxmlformats.org/officeDocument/2006/relationships/tags" Target="../tags/tag2385.xml"/><Relationship Id="rId102" Type="http://schemas.openxmlformats.org/officeDocument/2006/relationships/tags" Target="../tags/tag2408.xml"/><Relationship Id="rId123" Type="http://schemas.openxmlformats.org/officeDocument/2006/relationships/tags" Target="../tags/tag2429.xml"/><Relationship Id="rId144" Type="http://schemas.openxmlformats.org/officeDocument/2006/relationships/tags" Target="../tags/tag2450.xml"/><Relationship Id="rId90" Type="http://schemas.openxmlformats.org/officeDocument/2006/relationships/tags" Target="../tags/tag2396.xml"/><Relationship Id="rId27" Type="http://schemas.openxmlformats.org/officeDocument/2006/relationships/tags" Target="../tags/tag2333.xml"/><Relationship Id="rId48" Type="http://schemas.openxmlformats.org/officeDocument/2006/relationships/tags" Target="../tags/tag2354.xml"/><Relationship Id="rId69" Type="http://schemas.openxmlformats.org/officeDocument/2006/relationships/tags" Target="../tags/tag2375.xml"/><Relationship Id="rId113" Type="http://schemas.openxmlformats.org/officeDocument/2006/relationships/tags" Target="../tags/tag2419.xml"/><Relationship Id="rId134" Type="http://schemas.openxmlformats.org/officeDocument/2006/relationships/tags" Target="../tags/tag2440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tags" Target="../tags/tag2578.xml"/><Relationship Id="rId21" Type="http://schemas.openxmlformats.org/officeDocument/2006/relationships/tags" Target="../tags/tag2482.xml"/><Relationship Id="rId42" Type="http://schemas.openxmlformats.org/officeDocument/2006/relationships/tags" Target="../tags/tag2503.xml"/><Relationship Id="rId63" Type="http://schemas.openxmlformats.org/officeDocument/2006/relationships/tags" Target="../tags/tag2524.xml"/><Relationship Id="rId84" Type="http://schemas.openxmlformats.org/officeDocument/2006/relationships/tags" Target="../tags/tag2545.xml"/><Relationship Id="rId138" Type="http://schemas.openxmlformats.org/officeDocument/2006/relationships/tags" Target="../tags/tag2599.xml"/><Relationship Id="rId107" Type="http://schemas.openxmlformats.org/officeDocument/2006/relationships/tags" Target="../tags/tag2568.xml"/><Relationship Id="rId11" Type="http://schemas.openxmlformats.org/officeDocument/2006/relationships/tags" Target="../tags/tag2472.xml"/><Relationship Id="rId32" Type="http://schemas.openxmlformats.org/officeDocument/2006/relationships/tags" Target="../tags/tag2493.xml"/><Relationship Id="rId53" Type="http://schemas.openxmlformats.org/officeDocument/2006/relationships/tags" Target="../tags/tag2514.xml"/><Relationship Id="rId74" Type="http://schemas.openxmlformats.org/officeDocument/2006/relationships/tags" Target="../tags/tag2535.xml"/><Relationship Id="rId128" Type="http://schemas.openxmlformats.org/officeDocument/2006/relationships/tags" Target="../tags/tag2589.xml"/><Relationship Id="rId149" Type="http://schemas.openxmlformats.org/officeDocument/2006/relationships/tags" Target="../tags/tag2610.xml"/><Relationship Id="rId5" Type="http://schemas.openxmlformats.org/officeDocument/2006/relationships/tags" Target="../tags/tag2466.xml"/><Relationship Id="rId95" Type="http://schemas.openxmlformats.org/officeDocument/2006/relationships/tags" Target="../tags/tag2556.xml"/><Relationship Id="rId22" Type="http://schemas.openxmlformats.org/officeDocument/2006/relationships/tags" Target="../tags/tag2483.xml"/><Relationship Id="rId27" Type="http://schemas.openxmlformats.org/officeDocument/2006/relationships/tags" Target="../tags/tag2488.xml"/><Relationship Id="rId43" Type="http://schemas.openxmlformats.org/officeDocument/2006/relationships/tags" Target="../tags/tag2504.xml"/><Relationship Id="rId48" Type="http://schemas.openxmlformats.org/officeDocument/2006/relationships/tags" Target="../tags/tag2509.xml"/><Relationship Id="rId64" Type="http://schemas.openxmlformats.org/officeDocument/2006/relationships/tags" Target="../tags/tag2525.xml"/><Relationship Id="rId69" Type="http://schemas.openxmlformats.org/officeDocument/2006/relationships/tags" Target="../tags/tag2530.xml"/><Relationship Id="rId113" Type="http://schemas.openxmlformats.org/officeDocument/2006/relationships/tags" Target="../tags/tag2574.xml"/><Relationship Id="rId118" Type="http://schemas.openxmlformats.org/officeDocument/2006/relationships/tags" Target="../tags/tag2579.xml"/><Relationship Id="rId134" Type="http://schemas.openxmlformats.org/officeDocument/2006/relationships/tags" Target="../tags/tag2595.xml"/><Relationship Id="rId139" Type="http://schemas.openxmlformats.org/officeDocument/2006/relationships/tags" Target="../tags/tag2600.xml"/><Relationship Id="rId80" Type="http://schemas.openxmlformats.org/officeDocument/2006/relationships/tags" Target="../tags/tag2541.xml"/><Relationship Id="rId85" Type="http://schemas.openxmlformats.org/officeDocument/2006/relationships/tags" Target="../tags/tag2546.xml"/><Relationship Id="rId150" Type="http://schemas.openxmlformats.org/officeDocument/2006/relationships/tags" Target="../tags/tag2611.xml"/><Relationship Id="rId155" Type="http://schemas.openxmlformats.org/officeDocument/2006/relationships/image" Target="../media/image6.png"/><Relationship Id="rId12" Type="http://schemas.openxmlformats.org/officeDocument/2006/relationships/tags" Target="../tags/tag2473.xml"/><Relationship Id="rId17" Type="http://schemas.openxmlformats.org/officeDocument/2006/relationships/tags" Target="../tags/tag2478.xml"/><Relationship Id="rId33" Type="http://schemas.openxmlformats.org/officeDocument/2006/relationships/tags" Target="../tags/tag2494.xml"/><Relationship Id="rId38" Type="http://schemas.openxmlformats.org/officeDocument/2006/relationships/tags" Target="../tags/tag2499.xml"/><Relationship Id="rId59" Type="http://schemas.openxmlformats.org/officeDocument/2006/relationships/tags" Target="../tags/tag2520.xml"/><Relationship Id="rId103" Type="http://schemas.openxmlformats.org/officeDocument/2006/relationships/tags" Target="../tags/tag2564.xml"/><Relationship Id="rId108" Type="http://schemas.openxmlformats.org/officeDocument/2006/relationships/tags" Target="../tags/tag2569.xml"/><Relationship Id="rId124" Type="http://schemas.openxmlformats.org/officeDocument/2006/relationships/tags" Target="../tags/tag2585.xml"/><Relationship Id="rId129" Type="http://schemas.openxmlformats.org/officeDocument/2006/relationships/tags" Target="../tags/tag2590.xml"/><Relationship Id="rId54" Type="http://schemas.openxmlformats.org/officeDocument/2006/relationships/tags" Target="../tags/tag2515.xml"/><Relationship Id="rId70" Type="http://schemas.openxmlformats.org/officeDocument/2006/relationships/tags" Target="../tags/tag2531.xml"/><Relationship Id="rId75" Type="http://schemas.openxmlformats.org/officeDocument/2006/relationships/tags" Target="../tags/tag2536.xml"/><Relationship Id="rId91" Type="http://schemas.openxmlformats.org/officeDocument/2006/relationships/tags" Target="../tags/tag2552.xml"/><Relationship Id="rId96" Type="http://schemas.openxmlformats.org/officeDocument/2006/relationships/tags" Target="../tags/tag2557.xml"/><Relationship Id="rId140" Type="http://schemas.openxmlformats.org/officeDocument/2006/relationships/tags" Target="../tags/tag2601.xml"/><Relationship Id="rId145" Type="http://schemas.openxmlformats.org/officeDocument/2006/relationships/tags" Target="../tags/tag2606.xml"/><Relationship Id="rId1" Type="http://schemas.openxmlformats.org/officeDocument/2006/relationships/tags" Target="../tags/tag2462.xml"/><Relationship Id="rId6" Type="http://schemas.openxmlformats.org/officeDocument/2006/relationships/tags" Target="../tags/tag2467.xml"/><Relationship Id="rId23" Type="http://schemas.openxmlformats.org/officeDocument/2006/relationships/tags" Target="../tags/tag2484.xml"/><Relationship Id="rId28" Type="http://schemas.openxmlformats.org/officeDocument/2006/relationships/tags" Target="../tags/tag2489.xml"/><Relationship Id="rId49" Type="http://schemas.openxmlformats.org/officeDocument/2006/relationships/tags" Target="../tags/tag2510.xml"/><Relationship Id="rId114" Type="http://schemas.openxmlformats.org/officeDocument/2006/relationships/tags" Target="../tags/tag2575.xml"/><Relationship Id="rId119" Type="http://schemas.openxmlformats.org/officeDocument/2006/relationships/tags" Target="../tags/tag2580.xml"/><Relationship Id="rId44" Type="http://schemas.openxmlformats.org/officeDocument/2006/relationships/tags" Target="../tags/tag2505.xml"/><Relationship Id="rId60" Type="http://schemas.openxmlformats.org/officeDocument/2006/relationships/tags" Target="../tags/tag2521.xml"/><Relationship Id="rId65" Type="http://schemas.openxmlformats.org/officeDocument/2006/relationships/tags" Target="../tags/tag2526.xml"/><Relationship Id="rId81" Type="http://schemas.openxmlformats.org/officeDocument/2006/relationships/tags" Target="../tags/tag2542.xml"/><Relationship Id="rId86" Type="http://schemas.openxmlformats.org/officeDocument/2006/relationships/tags" Target="../tags/tag2547.xml"/><Relationship Id="rId130" Type="http://schemas.openxmlformats.org/officeDocument/2006/relationships/tags" Target="../tags/tag2591.xml"/><Relationship Id="rId135" Type="http://schemas.openxmlformats.org/officeDocument/2006/relationships/tags" Target="../tags/tag2596.xml"/><Relationship Id="rId151" Type="http://schemas.openxmlformats.org/officeDocument/2006/relationships/tags" Target="../tags/tag2612.xml"/><Relationship Id="rId13" Type="http://schemas.openxmlformats.org/officeDocument/2006/relationships/tags" Target="../tags/tag2474.xml"/><Relationship Id="rId18" Type="http://schemas.openxmlformats.org/officeDocument/2006/relationships/tags" Target="../tags/tag2479.xml"/><Relationship Id="rId39" Type="http://schemas.openxmlformats.org/officeDocument/2006/relationships/tags" Target="../tags/tag2500.xml"/><Relationship Id="rId109" Type="http://schemas.openxmlformats.org/officeDocument/2006/relationships/tags" Target="../tags/tag2570.xml"/><Relationship Id="rId34" Type="http://schemas.openxmlformats.org/officeDocument/2006/relationships/tags" Target="../tags/tag2495.xml"/><Relationship Id="rId50" Type="http://schemas.openxmlformats.org/officeDocument/2006/relationships/tags" Target="../tags/tag2511.xml"/><Relationship Id="rId55" Type="http://schemas.openxmlformats.org/officeDocument/2006/relationships/tags" Target="../tags/tag2516.xml"/><Relationship Id="rId76" Type="http://schemas.openxmlformats.org/officeDocument/2006/relationships/tags" Target="../tags/tag2537.xml"/><Relationship Id="rId97" Type="http://schemas.openxmlformats.org/officeDocument/2006/relationships/tags" Target="../tags/tag2558.xml"/><Relationship Id="rId104" Type="http://schemas.openxmlformats.org/officeDocument/2006/relationships/tags" Target="../tags/tag2565.xml"/><Relationship Id="rId120" Type="http://schemas.openxmlformats.org/officeDocument/2006/relationships/tags" Target="../tags/tag2581.xml"/><Relationship Id="rId125" Type="http://schemas.openxmlformats.org/officeDocument/2006/relationships/tags" Target="../tags/tag2586.xml"/><Relationship Id="rId141" Type="http://schemas.openxmlformats.org/officeDocument/2006/relationships/tags" Target="../tags/tag2602.xml"/><Relationship Id="rId146" Type="http://schemas.openxmlformats.org/officeDocument/2006/relationships/tags" Target="../tags/tag2607.xml"/><Relationship Id="rId7" Type="http://schemas.openxmlformats.org/officeDocument/2006/relationships/tags" Target="../tags/tag2468.xml"/><Relationship Id="rId71" Type="http://schemas.openxmlformats.org/officeDocument/2006/relationships/tags" Target="../tags/tag2532.xml"/><Relationship Id="rId92" Type="http://schemas.openxmlformats.org/officeDocument/2006/relationships/tags" Target="../tags/tag2553.xml"/><Relationship Id="rId2" Type="http://schemas.openxmlformats.org/officeDocument/2006/relationships/tags" Target="../tags/tag2463.xml"/><Relationship Id="rId29" Type="http://schemas.openxmlformats.org/officeDocument/2006/relationships/tags" Target="../tags/tag2490.xml"/><Relationship Id="rId24" Type="http://schemas.openxmlformats.org/officeDocument/2006/relationships/tags" Target="../tags/tag2485.xml"/><Relationship Id="rId40" Type="http://schemas.openxmlformats.org/officeDocument/2006/relationships/tags" Target="../tags/tag2501.xml"/><Relationship Id="rId45" Type="http://schemas.openxmlformats.org/officeDocument/2006/relationships/tags" Target="../tags/tag2506.xml"/><Relationship Id="rId66" Type="http://schemas.openxmlformats.org/officeDocument/2006/relationships/tags" Target="../tags/tag2527.xml"/><Relationship Id="rId87" Type="http://schemas.openxmlformats.org/officeDocument/2006/relationships/tags" Target="../tags/tag2548.xml"/><Relationship Id="rId110" Type="http://schemas.openxmlformats.org/officeDocument/2006/relationships/tags" Target="../tags/tag2571.xml"/><Relationship Id="rId115" Type="http://schemas.openxmlformats.org/officeDocument/2006/relationships/tags" Target="../tags/tag2576.xml"/><Relationship Id="rId131" Type="http://schemas.openxmlformats.org/officeDocument/2006/relationships/tags" Target="../tags/tag2592.xml"/><Relationship Id="rId136" Type="http://schemas.openxmlformats.org/officeDocument/2006/relationships/tags" Target="../tags/tag2597.xml"/><Relationship Id="rId61" Type="http://schemas.openxmlformats.org/officeDocument/2006/relationships/tags" Target="../tags/tag2522.xml"/><Relationship Id="rId82" Type="http://schemas.openxmlformats.org/officeDocument/2006/relationships/tags" Target="../tags/tag2543.xml"/><Relationship Id="rId152" Type="http://schemas.openxmlformats.org/officeDocument/2006/relationships/slideLayout" Target="../slideLayouts/slideLayout3.xml"/><Relationship Id="rId19" Type="http://schemas.openxmlformats.org/officeDocument/2006/relationships/tags" Target="../tags/tag2480.xml"/><Relationship Id="rId14" Type="http://schemas.openxmlformats.org/officeDocument/2006/relationships/tags" Target="../tags/tag2475.xml"/><Relationship Id="rId30" Type="http://schemas.openxmlformats.org/officeDocument/2006/relationships/tags" Target="../tags/tag2491.xml"/><Relationship Id="rId35" Type="http://schemas.openxmlformats.org/officeDocument/2006/relationships/tags" Target="../tags/tag2496.xml"/><Relationship Id="rId56" Type="http://schemas.openxmlformats.org/officeDocument/2006/relationships/tags" Target="../tags/tag2517.xml"/><Relationship Id="rId77" Type="http://schemas.openxmlformats.org/officeDocument/2006/relationships/tags" Target="../tags/tag2538.xml"/><Relationship Id="rId100" Type="http://schemas.openxmlformats.org/officeDocument/2006/relationships/tags" Target="../tags/tag2561.xml"/><Relationship Id="rId105" Type="http://schemas.openxmlformats.org/officeDocument/2006/relationships/tags" Target="../tags/tag2566.xml"/><Relationship Id="rId126" Type="http://schemas.openxmlformats.org/officeDocument/2006/relationships/tags" Target="../tags/tag2587.xml"/><Relationship Id="rId147" Type="http://schemas.openxmlformats.org/officeDocument/2006/relationships/tags" Target="../tags/tag2608.xml"/><Relationship Id="rId8" Type="http://schemas.openxmlformats.org/officeDocument/2006/relationships/tags" Target="../tags/tag2469.xml"/><Relationship Id="rId51" Type="http://schemas.openxmlformats.org/officeDocument/2006/relationships/tags" Target="../tags/tag2512.xml"/><Relationship Id="rId72" Type="http://schemas.openxmlformats.org/officeDocument/2006/relationships/tags" Target="../tags/tag2533.xml"/><Relationship Id="rId93" Type="http://schemas.openxmlformats.org/officeDocument/2006/relationships/tags" Target="../tags/tag2554.xml"/><Relationship Id="rId98" Type="http://schemas.openxmlformats.org/officeDocument/2006/relationships/tags" Target="../tags/tag2559.xml"/><Relationship Id="rId121" Type="http://schemas.openxmlformats.org/officeDocument/2006/relationships/tags" Target="../tags/tag2582.xml"/><Relationship Id="rId142" Type="http://schemas.openxmlformats.org/officeDocument/2006/relationships/tags" Target="../tags/tag2603.xml"/><Relationship Id="rId3" Type="http://schemas.openxmlformats.org/officeDocument/2006/relationships/tags" Target="../tags/tag2464.xml"/><Relationship Id="rId25" Type="http://schemas.openxmlformats.org/officeDocument/2006/relationships/tags" Target="../tags/tag2486.xml"/><Relationship Id="rId46" Type="http://schemas.openxmlformats.org/officeDocument/2006/relationships/tags" Target="../tags/tag2507.xml"/><Relationship Id="rId67" Type="http://schemas.openxmlformats.org/officeDocument/2006/relationships/tags" Target="../tags/tag2528.xml"/><Relationship Id="rId116" Type="http://schemas.openxmlformats.org/officeDocument/2006/relationships/tags" Target="../tags/tag2577.xml"/><Relationship Id="rId137" Type="http://schemas.openxmlformats.org/officeDocument/2006/relationships/tags" Target="../tags/tag2598.xml"/><Relationship Id="rId20" Type="http://schemas.openxmlformats.org/officeDocument/2006/relationships/tags" Target="../tags/tag2481.xml"/><Relationship Id="rId41" Type="http://schemas.openxmlformats.org/officeDocument/2006/relationships/tags" Target="../tags/tag2502.xml"/><Relationship Id="rId62" Type="http://schemas.openxmlformats.org/officeDocument/2006/relationships/tags" Target="../tags/tag2523.xml"/><Relationship Id="rId83" Type="http://schemas.openxmlformats.org/officeDocument/2006/relationships/tags" Target="../tags/tag2544.xml"/><Relationship Id="rId88" Type="http://schemas.openxmlformats.org/officeDocument/2006/relationships/tags" Target="../tags/tag2549.xml"/><Relationship Id="rId111" Type="http://schemas.openxmlformats.org/officeDocument/2006/relationships/tags" Target="../tags/tag2572.xml"/><Relationship Id="rId132" Type="http://schemas.openxmlformats.org/officeDocument/2006/relationships/tags" Target="../tags/tag2593.xml"/><Relationship Id="rId153" Type="http://schemas.openxmlformats.org/officeDocument/2006/relationships/notesSlide" Target="../notesSlides/notesSlide36.xml"/><Relationship Id="rId15" Type="http://schemas.openxmlformats.org/officeDocument/2006/relationships/tags" Target="../tags/tag2476.xml"/><Relationship Id="rId36" Type="http://schemas.openxmlformats.org/officeDocument/2006/relationships/tags" Target="../tags/tag2497.xml"/><Relationship Id="rId57" Type="http://schemas.openxmlformats.org/officeDocument/2006/relationships/tags" Target="../tags/tag2518.xml"/><Relationship Id="rId106" Type="http://schemas.openxmlformats.org/officeDocument/2006/relationships/tags" Target="../tags/tag2567.xml"/><Relationship Id="rId127" Type="http://schemas.openxmlformats.org/officeDocument/2006/relationships/tags" Target="../tags/tag2588.xml"/><Relationship Id="rId10" Type="http://schemas.openxmlformats.org/officeDocument/2006/relationships/tags" Target="../tags/tag2471.xml"/><Relationship Id="rId31" Type="http://schemas.openxmlformats.org/officeDocument/2006/relationships/tags" Target="../tags/tag2492.xml"/><Relationship Id="rId52" Type="http://schemas.openxmlformats.org/officeDocument/2006/relationships/tags" Target="../tags/tag2513.xml"/><Relationship Id="rId73" Type="http://schemas.openxmlformats.org/officeDocument/2006/relationships/tags" Target="../tags/tag2534.xml"/><Relationship Id="rId78" Type="http://schemas.openxmlformats.org/officeDocument/2006/relationships/tags" Target="../tags/tag2539.xml"/><Relationship Id="rId94" Type="http://schemas.openxmlformats.org/officeDocument/2006/relationships/tags" Target="../tags/tag2555.xml"/><Relationship Id="rId99" Type="http://schemas.openxmlformats.org/officeDocument/2006/relationships/tags" Target="../tags/tag2560.xml"/><Relationship Id="rId101" Type="http://schemas.openxmlformats.org/officeDocument/2006/relationships/tags" Target="../tags/tag2562.xml"/><Relationship Id="rId122" Type="http://schemas.openxmlformats.org/officeDocument/2006/relationships/tags" Target="../tags/tag2583.xml"/><Relationship Id="rId143" Type="http://schemas.openxmlformats.org/officeDocument/2006/relationships/tags" Target="../tags/tag2604.xml"/><Relationship Id="rId148" Type="http://schemas.openxmlformats.org/officeDocument/2006/relationships/tags" Target="../tags/tag2609.xml"/><Relationship Id="rId4" Type="http://schemas.openxmlformats.org/officeDocument/2006/relationships/tags" Target="../tags/tag2465.xml"/><Relationship Id="rId9" Type="http://schemas.openxmlformats.org/officeDocument/2006/relationships/tags" Target="../tags/tag2470.xml"/><Relationship Id="rId26" Type="http://schemas.openxmlformats.org/officeDocument/2006/relationships/tags" Target="../tags/tag2487.xml"/><Relationship Id="rId47" Type="http://schemas.openxmlformats.org/officeDocument/2006/relationships/tags" Target="../tags/tag2508.xml"/><Relationship Id="rId68" Type="http://schemas.openxmlformats.org/officeDocument/2006/relationships/tags" Target="../tags/tag2529.xml"/><Relationship Id="rId89" Type="http://schemas.openxmlformats.org/officeDocument/2006/relationships/tags" Target="../tags/tag2550.xml"/><Relationship Id="rId112" Type="http://schemas.openxmlformats.org/officeDocument/2006/relationships/tags" Target="../tags/tag2573.xml"/><Relationship Id="rId133" Type="http://schemas.openxmlformats.org/officeDocument/2006/relationships/tags" Target="../tags/tag2594.xml"/><Relationship Id="rId154" Type="http://schemas.openxmlformats.org/officeDocument/2006/relationships/image" Target="../media/image5.png"/><Relationship Id="rId16" Type="http://schemas.openxmlformats.org/officeDocument/2006/relationships/tags" Target="../tags/tag2477.xml"/><Relationship Id="rId37" Type="http://schemas.openxmlformats.org/officeDocument/2006/relationships/tags" Target="../tags/tag2498.xml"/><Relationship Id="rId58" Type="http://schemas.openxmlformats.org/officeDocument/2006/relationships/tags" Target="../tags/tag2519.xml"/><Relationship Id="rId79" Type="http://schemas.openxmlformats.org/officeDocument/2006/relationships/tags" Target="../tags/tag2540.xml"/><Relationship Id="rId102" Type="http://schemas.openxmlformats.org/officeDocument/2006/relationships/tags" Target="../tags/tag2563.xml"/><Relationship Id="rId123" Type="http://schemas.openxmlformats.org/officeDocument/2006/relationships/tags" Target="../tags/tag2584.xml"/><Relationship Id="rId144" Type="http://schemas.openxmlformats.org/officeDocument/2006/relationships/tags" Target="../tags/tag2605.xml"/><Relationship Id="rId90" Type="http://schemas.openxmlformats.org/officeDocument/2006/relationships/tags" Target="../tags/tag2551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tags" Target="../tags/tag2729.xml"/><Relationship Id="rId21" Type="http://schemas.openxmlformats.org/officeDocument/2006/relationships/tags" Target="../tags/tag2633.xml"/><Relationship Id="rId42" Type="http://schemas.openxmlformats.org/officeDocument/2006/relationships/tags" Target="../tags/tag2654.xml"/><Relationship Id="rId63" Type="http://schemas.openxmlformats.org/officeDocument/2006/relationships/tags" Target="../tags/tag2675.xml"/><Relationship Id="rId84" Type="http://schemas.openxmlformats.org/officeDocument/2006/relationships/tags" Target="../tags/tag2696.xml"/><Relationship Id="rId138" Type="http://schemas.openxmlformats.org/officeDocument/2006/relationships/tags" Target="../tags/tag2750.xml"/><Relationship Id="rId107" Type="http://schemas.openxmlformats.org/officeDocument/2006/relationships/tags" Target="../tags/tag2719.xml"/><Relationship Id="rId11" Type="http://schemas.openxmlformats.org/officeDocument/2006/relationships/tags" Target="../tags/tag2623.xml"/><Relationship Id="rId32" Type="http://schemas.openxmlformats.org/officeDocument/2006/relationships/tags" Target="../tags/tag2644.xml"/><Relationship Id="rId53" Type="http://schemas.openxmlformats.org/officeDocument/2006/relationships/tags" Target="../tags/tag2665.xml"/><Relationship Id="rId74" Type="http://schemas.openxmlformats.org/officeDocument/2006/relationships/tags" Target="../tags/tag2686.xml"/><Relationship Id="rId128" Type="http://schemas.openxmlformats.org/officeDocument/2006/relationships/tags" Target="../tags/tag2740.xml"/><Relationship Id="rId149" Type="http://schemas.openxmlformats.org/officeDocument/2006/relationships/notesSlide" Target="../notesSlides/notesSlide37.xml"/><Relationship Id="rId5" Type="http://schemas.openxmlformats.org/officeDocument/2006/relationships/tags" Target="../tags/tag2617.xml"/><Relationship Id="rId95" Type="http://schemas.openxmlformats.org/officeDocument/2006/relationships/tags" Target="../tags/tag2707.xml"/><Relationship Id="rId22" Type="http://schemas.openxmlformats.org/officeDocument/2006/relationships/tags" Target="../tags/tag2634.xml"/><Relationship Id="rId27" Type="http://schemas.openxmlformats.org/officeDocument/2006/relationships/tags" Target="../tags/tag2639.xml"/><Relationship Id="rId43" Type="http://schemas.openxmlformats.org/officeDocument/2006/relationships/tags" Target="../tags/tag2655.xml"/><Relationship Id="rId48" Type="http://schemas.openxmlformats.org/officeDocument/2006/relationships/tags" Target="../tags/tag2660.xml"/><Relationship Id="rId64" Type="http://schemas.openxmlformats.org/officeDocument/2006/relationships/tags" Target="../tags/tag2676.xml"/><Relationship Id="rId69" Type="http://schemas.openxmlformats.org/officeDocument/2006/relationships/tags" Target="../tags/tag2681.xml"/><Relationship Id="rId113" Type="http://schemas.openxmlformats.org/officeDocument/2006/relationships/tags" Target="../tags/tag2725.xml"/><Relationship Id="rId118" Type="http://schemas.openxmlformats.org/officeDocument/2006/relationships/tags" Target="../tags/tag2730.xml"/><Relationship Id="rId134" Type="http://schemas.openxmlformats.org/officeDocument/2006/relationships/tags" Target="../tags/tag2746.xml"/><Relationship Id="rId139" Type="http://schemas.openxmlformats.org/officeDocument/2006/relationships/tags" Target="../tags/tag2751.xml"/><Relationship Id="rId80" Type="http://schemas.openxmlformats.org/officeDocument/2006/relationships/tags" Target="../tags/tag2692.xml"/><Relationship Id="rId85" Type="http://schemas.openxmlformats.org/officeDocument/2006/relationships/tags" Target="../tags/tag2697.xml"/><Relationship Id="rId150" Type="http://schemas.openxmlformats.org/officeDocument/2006/relationships/image" Target="../media/image5.png"/><Relationship Id="rId12" Type="http://schemas.openxmlformats.org/officeDocument/2006/relationships/tags" Target="../tags/tag2624.xml"/><Relationship Id="rId17" Type="http://schemas.openxmlformats.org/officeDocument/2006/relationships/tags" Target="../tags/tag2629.xml"/><Relationship Id="rId33" Type="http://schemas.openxmlformats.org/officeDocument/2006/relationships/tags" Target="../tags/tag2645.xml"/><Relationship Id="rId38" Type="http://schemas.openxmlformats.org/officeDocument/2006/relationships/tags" Target="../tags/tag2650.xml"/><Relationship Id="rId59" Type="http://schemas.openxmlformats.org/officeDocument/2006/relationships/tags" Target="../tags/tag2671.xml"/><Relationship Id="rId103" Type="http://schemas.openxmlformats.org/officeDocument/2006/relationships/tags" Target="../tags/tag2715.xml"/><Relationship Id="rId108" Type="http://schemas.openxmlformats.org/officeDocument/2006/relationships/tags" Target="../tags/tag2720.xml"/><Relationship Id="rId124" Type="http://schemas.openxmlformats.org/officeDocument/2006/relationships/tags" Target="../tags/tag2736.xml"/><Relationship Id="rId129" Type="http://schemas.openxmlformats.org/officeDocument/2006/relationships/tags" Target="../tags/tag2741.xml"/><Relationship Id="rId54" Type="http://schemas.openxmlformats.org/officeDocument/2006/relationships/tags" Target="../tags/tag2666.xml"/><Relationship Id="rId70" Type="http://schemas.openxmlformats.org/officeDocument/2006/relationships/tags" Target="../tags/tag2682.xml"/><Relationship Id="rId75" Type="http://schemas.openxmlformats.org/officeDocument/2006/relationships/tags" Target="../tags/tag2687.xml"/><Relationship Id="rId91" Type="http://schemas.openxmlformats.org/officeDocument/2006/relationships/tags" Target="../tags/tag2703.xml"/><Relationship Id="rId96" Type="http://schemas.openxmlformats.org/officeDocument/2006/relationships/tags" Target="../tags/tag2708.xml"/><Relationship Id="rId140" Type="http://schemas.openxmlformats.org/officeDocument/2006/relationships/tags" Target="../tags/tag2752.xml"/><Relationship Id="rId145" Type="http://schemas.openxmlformats.org/officeDocument/2006/relationships/tags" Target="../tags/tag2757.xml"/><Relationship Id="rId1" Type="http://schemas.openxmlformats.org/officeDocument/2006/relationships/tags" Target="../tags/tag2613.xml"/><Relationship Id="rId6" Type="http://schemas.openxmlformats.org/officeDocument/2006/relationships/tags" Target="../tags/tag2618.xml"/><Relationship Id="rId23" Type="http://schemas.openxmlformats.org/officeDocument/2006/relationships/tags" Target="../tags/tag2635.xml"/><Relationship Id="rId28" Type="http://schemas.openxmlformats.org/officeDocument/2006/relationships/tags" Target="../tags/tag2640.xml"/><Relationship Id="rId49" Type="http://schemas.openxmlformats.org/officeDocument/2006/relationships/tags" Target="../tags/tag2661.xml"/><Relationship Id="rId114" Type="http://schemas.openxmlformats.org/officeDocument/2006/relationships/tags" Target="../tags/tag2726.xml"/><Relationship Id="rId119" Type="http://schemas.openxmlformats.org/officeDocument/2006/relationships/tags" Target="../tags/tag2731.xml"/><Relationship Id="rId44" Type="http://schemas.openxmlformats.org/officeDocument/2006/relationships/tags" Target="../tags/tag2656.xml"/><Relationship Id="rId60" Type="http://schemas.openxmlformats.org/officeDocument/2006/relationships/tags" Target="../tags/tag2672.xml"/><Relationship Id="rId65" Type="http://schemas.openxmlformats.org/officeDocument/2006/relationships/tags" Target="../tags/tag2677.xml"/><Relationship Id="rId81" Type="http://schemas.openxmlformats.org/officeDocument/2006/relationships/tags" Target="../tags/tag2693.xml"/><Relationship Id="rId86" Type="http://schemas.openxmlformats.org/officeDocument/2006/relationships/tags" Target="../tags/tag2698.xml"/><Relationship Id="rId130" Type="http://schemas.openxmlformats.org/officeDocument/2006/relationships/tags" Target="../tags/tag2742.xml"/><Relationship Id="rId135" Type="http://schemas.openxmlformats.org/officeDocument/2006/relationships/tags" Target="../tags/tag2747.xml"/><Relationship Id="rId151" Type="http://schemas.openxmlformats.org/officeDocument/2006/relationships/image" Target="../media/image6.png"/><Relationship Id="rId13" Type="http://schemas.openxmlformats.org/officeDocument/2006/relationships/tags" Target="../tags/tag2625.xml"/><Relationship Id="rId18" Type="http://schemas.openxmlformats.org/officeDocument/2006/relationships/tags" Target="../tags/tag2630.xml"/><Relationship Id="rId39" Type="http://schemas.openxmlformats.org/officeDocument/2006/relationships/tags" Target="../tags/tag2651.xml"/><Relationship Id="rId109" Type="http://schemas.openxmlformats.org/officeDocument/2006/relationships/tags" Target="../tags/tag2721.xml"/><Relationship Id="rId34" Type="http://schemas.openxmlformats.org/officeDocument/2006/relationships/tags" Target="../tags/tag2646.xml"/><Relationship Id="rId50" Type="http://schemas.openxmlformats.org/officeDocument/2006/relationships/tags" Target="../tags/tag2662.xml"/><Relationship Id="rId55" Type="http://schemas.openxmlformats.org/officeDocument/2006/relationships/tags" Target="../tags/tag2667.xml"/><Relationship Id="rId76" Type="http://schemas.openxmlformats.org/officeDocument/2006/relationships/tags" Target="../tags/tag2688.xml"/><Relationship Id="rId97" Type="http://schemas.openxmlformats.org/officeDocument/2006/relationships/tags" Target="../tags/tag2709.xml"/><Relationship Id="rId104" Type="http://schemas.openxmlformats.org/officeDocument/2006/relationships/tags" Target="../tags/tag2716.xml"/><Relationship Id="rId120" Type="http://schemas.openxmlformats.org/officeDocument/2006/relationships/tags" Target="../tags/tag2732.xml"/><Relationship Id="rId125" Type="http://schemas.openxmlformats.org/officeDocument/2006/relationships/tags" Target="../tags/tag2737.xml"/><Relationship Id="rId141" Type="http://schemas.openxmlformats.org/officeDocument/2006/relationships/tags" Target="../tags/tag2753.xml"/><Relationship Id="rId146" Type="http://schemas.openxmlformats.org/officeDocument/2006/relationships/tags" Target="../tags/tag2758.xml"/><Relationship Id="rId7" Type="http://schemas.openxmlformats.org/officeDocument/2006/relationships/tags" Target="../tags/tag2619.xml"/><Relationship Id="rId71" Type="http://schemas.openxmlformats.org/officeDocument/2006/relationships/tags" Target="../tags/tag2683.xml"/><Relationship Id="rId92" Type="http://schemas.openxmlformats.org/officeDocument/2006/relationships/tags" Target="../tags/tag2704.xml"/><Relationship Id="rId2" Type="http://schemas.openxmlformats.org/officeDocument/2006/relationships/tags" Target="../tags/tag2614.xml"/><Relationship Id="rId29" Type="http://schemas.openxmlformats.org/officeDocument/2006/relationships/tags" Target="../tags/tag2641.xml"/><Relationship Id="rId24" Type="http://schemas.openxmlformats.org/officeDocument/2006/relationships/tags" Target="../tags/tag2636.xml"/><Relationship Id="rId40" Type="http://schemas.openxmlformats.org/officeDocument/2006/relationships/tags" Target="../tags/tag2652.xml"/><Relationship Id="rId45" Type="http://schemas.openxmlformats.org/officeDocument/2006/relationships/tags" Target="../tags/tag2657.xml"/><Relationship Id="rId66" Type="http://schemas.openxmlformats.org/officeDocument/2006/relationships/tags" Target="../tags/tag2678.xml"/><Relationship Id="rId87" Type="http://schemas.openxmlformats.org/officeDocument/2006/relationships/tags" Target="../tags/tag2699.xml"/><Relationship Id="rId110" Type="http://schemas.openxmlformats.org/officeDocument/2006/relationships/tags" Target="../tags/tag2722.xml"/><Relationship Id="rId115" Type="http://schemas.openxmlformats.org/officeDocument/2006/relationships/tags" Target="../tags/tag2727.xml"/><Relationship Id="rId131" Type="http://schemas.openxmlformats.org/officeDocument/2006/relationships/tags" Target="../tags/tag2743.xml"/><Relationship Id="rId136" Type="http://schemas.openxmlformats.org/officeDocument/2006/relationships/tags" Target="../tags/tag2748.xml"/><Relationship Id="rId61" Type="http://schemas.openxmlformats.org/officeDocument/2006/relationships/tags" Target="../tags/tag2673.xml"/><Relationship Id="rId82" Type="http://schemas.openxmlformats.org/officeDocument/2006/relationships/tags" Target="../tags/tag2694.xml"/><Relationship Id="rId19" Type="http://schemas.openxmlformats.org/officeDocument/2006/relationships/tags" Target="../tags/tag2631.xml"/><Relationship Id="rId14" Type="http://schemas.openxmlformats.org/officeDocument/2006/relationships/tags" Target="../tags/tag2626.xml"/><Relationship Id="rId30" Type="http://schemas.openxmlformats.org/officeDocument/2006/relationships/tags" Target="../tags/tag2642.xml"/><Relationship Id="rId35" Type="http://schemas.openxmlformats.org/officeDocument/2006/relationships/tags" Target="../tags/tag2647.xml"/><Relationship Id="rId56" Type="http://schemas.openxmlformats.org/officeDocument/2006/relationships/tags" Target="../tags/tag2668.xml"/><Relationship Id="rId77" Type="http://schemas.openxmlformats.org/officeDocument/2006/relationships/tags" Target="../tags/tag2689.xml"/><Relationship Id="rId100" Type="http://schemas.openxmlformats.org/officeDocument/2006/relationships/tags" Target="../tags/tag2712.xml"/><Relationship Id="rId105" Type="http://schemas.openxmlformats.org/officeDocument/2006/relationships/tags" Target="../tags/tag2717.xml"/><Relationship Id="rId126" Type="http://schemas.openxmlformats.org/officeDocument/2006/relationships/tags" Target="../tags/tag2738.xml"/><Relationship Id="rId147" Type="http://schemas.openxmlformats.org/officeDocument/2006/relationships/tags" Target="../tags/tag2759.xml"/><Relationship Id="rId8" Type="http://schemas.openxmlformats.org/officeDocument/2006/relationships/tags" Target="../tags/tag2620.xml"/><Relationship Id="rId51" Type="http://schemas.openxmlformats.org/officeDocument/2006/relationships/tags" Target="../tags/tag2663.xml"/><Relationship Id="rId72" Type="http://schemas.openxmlformats.org/officeDocument/2006/relationships/tags" Target="../tags/tag2684.xml"/><Relationship Id="rId93" Type="http://schemas.openxmlformats.org/officeDocument/2006/relationships/tags" Target="../tags/tag2705.xml"/><Relationship Id="rId98" Type="http://schemas.openxmlformats.org/officeDocument/2006/relationships/tags" Target="../tags/tag2710.xml"/><Relationship Id="rId121" Type="http://schemas.openxmlformats.org/officeDocument/2006/relationships/tags" Target="../tags/tag2733.xml"/><Relationship Id="rId142" Type="http://schemas.openxmlformats.org/officeDocument/2006/relationships/tags" Target="../tags/tag2754.xml"/><Relationship Id="rId3" Type="http://schemas.openxmlformats.org/officeDocument/2006/relationships/tags" Target="../tags/tag2615.xml"/><Relationship Id="rId25" Type="http://schemas.openxmlformats.org/officeDocument/2006/relationships/tags" Target="../tags/tag2637.xml"/><Relationship Id="rId46" Type="http://schemas.openxmlformats.org/officeDocument/2006/relationships/tags" Target="../tags/tag2658.xml"/><Relationship Id="rId67" Type="http://schemas.openxmlformats.org/officeDocument/2006/relationships/tags" Target="../tags/tag2679.xml"/><Relationship Id="rId116" Type="http://schemas.openxmlformats.org/officeDocument/2006/relationships/tags" Target="../tags/tag2728.xml"/><Relationship Id="rId137" Type="http://schemas.openxmlformats.org/officeDocument/2006/relationships/tags" Target="../tags/tag2749.xml"/><Relationship Id="rId20" Type="http://schemas.openxmlformats.org/officeDocument/2006/relationships/tags" Target="../tags/tag2632.xml"/><Relationship Id="rId41" Type="http://schemas.openxmlformats.org/officeDocument/2006/relationships/tags" Target="../tags/tag2653.xml"/><Relationship Id="rId62" Type="http://schemas.openxmlformats.org/officeDocument/2006/relationships/tags" Target="../tags/tag2674.xml"/><Relationship Id="rId83" Type="http://schemas.openxmlformats.org/officeDocument/2006/relationships/tags" Target="../tags/tag2695.xml"/><Relationship Id="rId88" Type="http://schemas.openxmlformats.org/officeDocument/2006/relationships/tags" Target="../tags/tag2700.xml"/><Relationship Id="rId111" Type="http://schemas.openxmlformats.org/officeDocument/2006/relationships/tags" Target="../tags/tag2723.xml"/><Relationship Id="rId132" Type="http://schemas.openxmlformats.org/officeDocument/2006/relationships/tags" Target="../tags/tag2744.xml"/><Relationship Id="rId15" Type="http://schemas.openxmlformats.org/officeDocument/2006/relationships/tags" Target="../tags/tag2627.xml"/><Relationship Id="rId36" Type="http://schemas.openxmlformats.org/officeDocument/2006/relationships/tags" Target="../tags/tag2648.xml"/><Relationship Id="rId57" Type="http://schemas.openxmlformats.org/officeDocument/2006/relationships/tags" Target="../tags/tag2669.xml"/><Relationship Id="rId106" Type="http://schemas.openxmlformats.org/officeDocument/2006/relationships/tags" Target="../tags/tag2718.xml"/><Relationship Id="rId127" Type="http://schemas.openxmlformats.org/officeDocument/2006/relationships/tags" Target="../tags/tag2739.xml"/><Relationship Id="rId10" Type="http://schemas.openxmlformats.org/officeDocument/2006/relationships/tags" Target="../tags/tag2622.xml"/><Relationship Id="rId31" Type="http://schemas.openxmlformats.org/officeDocument/2006/relationships/tags" Target="../tags/tag2643.xml"/><Relationship Id="rId52" Type="http://schemas.openxmlformats.org/officeDocument/2006/relationships/tags" Target="../tags/tag2664.xml"/><Relationship Id="rId73" Type="http://schemas.openxmlformats.org/officeDocument/2006/relationships/tags" Target="../tags/tag2685.xml"/><Relationship Id="rId78" Type="http://schemas.openxmlformats.org/officeDocument/2006/relationships/tags" Target="../tags/tag2690.xml"/><Relationship Id="rId94" Type="http://schemas.openxmlformats.org/officeDocument/2006/relationships/tags" Target="../tags/tag2706.xml"/><Relationship Id="rId99" Type="http://schemas.openxmlformats.org/officeDocument/2006/relationships/tags" Target="../tags/tag2711.xml"/><Relationship Id="rId101" Type="http://schemas.openxmlformats.org/officeDocument/2006/relationships/tags" Target="../tags/tag2713.xml"/><Relationship Id="rId122" Type="http://schemas.openxmlformats.org/officeDocument/2006/relationships/tags" Target="../tags/tag2734.xml"/><Relationship Id="rId143" Type="http://schemas.openxmlformats.org/officeDocument/2006/relationships/tags" Target="../tags/tag2755.xml"/><Relationship Id="rId148" Type="http://schemas.openxmlformats.org/officeDocument/2006/relationships/slideLayout" Target="../slideLayouts/slideLayout3.xml"/><Relationship Id="rId4" Type="http://schemas.openxmlformats.org/officeDocument/2006/relationships/tags" Target="../tags/tag2616.xml"/><Relationship Id="rId9" Type="http://schemas.openxmlformats.org/officeDocument/2006/relationships/tags" Target="../tags/tag2621.xml"/><Relationship Id="rId26" Type="http://schemas.openxmlformats.org/officeDocument/2006/relationships/tags" Target="../tags/tag2638.xml"/><Relationship Id="rId47" Type="http://schemas.openxmlformats.org/officeDocument/2006/relationships/tags" Target="../tags/tag2659.xml"/><Relationship Id="rId68" Type="http://schemas.openxmlformats.org/officeDocument/2006/relationships/tags" Target="../tags/tag2680.xml"/><Relationship Id="rId89" Type="http://schemas.openxmlformats.org/officeDocument/2006/relationships/tags" Target="../tags/tag2701.xml"/><Relationship Id="rId112" Type="http://schemas.openxmlformats.org/officeDocument/2006/relationships/tags" Target="../tags/tag2724.xml"/><Relationship Id="rId133" Type="http://schemas.openxmlformats.org/officeDocument/2006/relationships/tags" Target="../tags/tag2745.xml"/><Relationship Id="rId16" Type="http://schemas.openxmlformats.org/officeDocument/2006/relationships/tags" Target="../tags/tag2628.xml"/><Relationship Id="rId37" Type="http://schemas.openxmlformats.org/officeDocument/2006/relationships/tags" Target="../tags/tag2649.xml"/><Relationship Id="rId58" Type="http://schemas.openxmlformats.org/officeDocument/2006/relationships/tags" Target="../tags/tag2670.xml"/><Relationship Id="rId79" Type="http://schemas.openxmlformats.org/officeDocument/2006/relationships/tags" Target="../tags/tag2691.xml"/><Relationship Id="rId102" Type="http://schemas.openxmlformats.org/officeDocument/2006/relationships/tags" Target="../tags/tag2714.xml"/><Relationship Id="rId123" Type="http://schemas.openxmlformats.org/officeDocument/2006/relationships/tags" Target="../tags/tag2735.xml"/><Relationship Id="rId144" Type="http://schemas.openxmlformats.org/officeDocument/2006/relationships/tags" Target="../tags/tag2756.xml"/><Relationship Id="rId90" Type="http://schemas.openxmlformats.org/officeDocument/2006/relationships/tags" Target="../tags/tag2702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tags" Target="../tags/tag2876.xml"/><Relationship Id="rId21" Type="http://schemas.openxmlformats.org/officeDocument/2006/relationships/tags" Target="../tags/tag2780.xml"/><Relationship Id="rId42" Type="http://schemas.openxmlformats.org/officeDocument/2006/relationships/tags" Target="../tags/tag2801.xml"/><Relationship Id="rId63" Type="http://schemas.openxmlformats.org/officeDocument/2006/relationships/tags" Target="../tags/tag2822.xml"/><Relationship Id="rId84" Type="http://schemas.openxmlformats.org/officeDocument/2006/relationships/tags" Target="../tags/tag2843.xml"/><Relationship Id="rId138" Type="http://schemas.openxmlformats.org/officeDocument/2006/relationships/tags" Target="../tags/tag2897.xml"/><Relationship Id="rId107" Type="http://schemas.openxmlformats.org/officeDocument/2006/relationships/tags" Target="../tags/tag2866.xml"/><Relationship Id="rId11" Type="http://schemas.openxmlformats.org/officeDocument/2006/relationships/tags" Target="../tags/tag2770.xml"/><Relationship Id="rId32" Type="http://schemas.openxmlformats.org/officeDocument/2006/relationships/tags" Target="../tags/tag2791.xml"/><Relationship Id="rId53" Type="http://schemas.openxmlformats.org/officeDocument/2006/relationships/tags" Target="../tags/tag2812.xml"/><Relationship Id="rId74" Type="http://schemas.openxmlformats.org/officeDocument/2006/relationships/tags" Target="../tags/tag2833.xml"/><Relationship Id="rId128" Type="http://schemas.openxmlformats.org/officeDocument/2006/relationships/tags" Target="../tags/tag2887.xml"/><Relationship Id="rId5" Type="http://schemas.openxmlformats.org/officeDocument/2006/relationships/tags" Target="../tags/tag2764.xml"/><Relationship Id="rId90" Type="http://schemas.openxmlformats.org/officeDocument/2006/relationships/tags" Target="../tags/tag2849.xml"/><Relationship Id="rId95" Type="http://schemas.openxmlformats.org/officeDocument/2006/relationships/tags" Target="../tags/tag2854.xml"/><Relationship Id="rId22" Type="http://schemas.openxmlformats.org/officeDocument/2006/relationships/tags" Target="../tags/tag2781.xml"/><Relationship Id="rId27" Type="http://schemas.openxmlformats.org/officeDocument/2006/relationships/tags" Target="../tags/tag2786.xml"/><Relationship Id="rId43" Type="http://schemas.openxmlformats.org/officeDocument/2006/relationships/tags" Target="../tags/tag2802.xml"/><Relationship Id="rId48" Type="http://schemas.openxmlformats.org/officeDocument/2006/relationships/tags" Target="../tags/tag2807.xml"/><Relationship Id="rId64" Type="http://schemas.openxmlformats.org/officeDocument/2006/relationships/tags" Target="../tags/tag2823.xml"/><Relationship Id="rId69" Type="http://schemas.openxmlformats.org/officeDocument/2006/relationships/tags" Target="../tags/tag2828.xml"/><Relationship Id="rId113" Type="http://schemas.openxmlformats.org/officeDocument/2006/relationships/tags" Target="../tags/tag2872.xml"/><Relationship Id="rId118" Type="http://schemas.openxmlformats.org/officeDocument/2006/relationships/tags" Target="../tags/tag2877.xml"/><Relationship Id="rId134" Type="http://schemas.openxmlformats.org/officeDocument/2006/relationships/tags" Target="../tags/tag2893.xml"/><Relationship Id="rId139" Type="http://schemas.openxmlformats.org/officeDocument/2006/relationships/tags" Target="../tags/tag2898.xml"/><Relationship Id="rId80" Type="http://schemas.openxmlformats.org/officeDocument/2006/relationships/tags" Target="../tags/tag2839.xml"/><Relationship Id="rId85" Type="http://schemas.openxmlformats.org/officeDocument/2006/relationships/tags" Target="../tags/tag2844.xml"/><Relationship Id="rId12" Type="http://schemas.openxmlformats.org/officeDocument/2006/relationships/tags" Target="../tags/tag2771.xml"/><Relationship Id="rId17" Type="http://schemas.openxmlformats.org/officeDocument/2006/relationships/tags" Target="../tags/tag2776.xml"/><Relationship Id="rId33" Type="http://schemas.openxmlformats.org/officeDocument/2006/relationships/tags" Target="../tags/tag2792.xml"/><Relationship Id="rId38" Type="http://schemas.openxmlformats.org/officeDocument/2006/relationships/tags" Target="../tags/tag2797.xml"/><Relationship Id="rId59" Type="http://schemas.openxmlformats.org/officeDocument/2006/relationships/tags" Target="../tags/tag2818.xml"/><Relationship Id="rId103" Type="http://schemas.openxmlformats.org/officeDocument/2006/relationships/tags" Target="../tags/tag2862.xml"/><Relationship Id="rId108" Type="http://schemas.openxmlformats.org/officeDocument/2006/relationships/tags" Target="../tags/tag2867.xml"/><Relationship Id="rId124" Type="http://schemas.openxmlformats.org/officeDocument/2006/relationships/tags" Target="../tags/tag2883.xml"/><Relationship Id="rId129" Type="http://schemas.openxmlformats.org/officeDocument/2006/relationships/tags" Target="../tags/tag2888.xml"/><Relationship Id="rId54" Type="http://schemas.openxmlformats.org/officeDocument/2006/relationships/tags" Target="../tags/tag2813.xml"/><Relationship Id="rId70" Type="http://schemas.openxmlformats.org/officeDocument/2006/relationships/tags" Target="../tags/tag2829.xml"/><Relationship Id="rId75" Type="http://schemas.openxmlformats.org/officeDocument/2006/relationships/tags" Target="../tags/tag2834.xml"/><Relationship Id="rId91" Type="http://schemas.openxmlformats.org/officeDocument/2006/relationships/tags" Target="../tags/tag2850.xml"/><Relationship Id="rId96" Type="http://schemas.openxmlformats.org/officeDocument/2006/relationships/tags" Target="../tags/tag2855.xml"/><Relationship Id="rId140" Type="http://schemas.openxmlformats.org/officeDocument/2006/relationships/tags" Target="../tags/tag2899.xml"/><Relationship Id="rId145" Type="http://schemas.openxmlformats.org/officeDocument/2006/relationships/notesSlide" Target="../notesSlides/notesSlide38.xml"/><Relationship Id="rId1" Type="http://schemas.openxmlformats.org/officeDocument/2006/relationships/tags" Target="../tags/tag2760.xml"/><Relationship Id="rId6" Type="http://schemas.openxmlformats.org/officeDocument/2006/relationships/tags" Target="../tags/tag2765.xml"/><Relationship Id="rId23" Type="http://schemas.openxmlformats.org/officeDocument/2006/relationships/tags" Target="../tags/tag2782.xml"/><Relationship Id="rId28" Type="http://schemas.openxmlformats.org/officeDocument/2006/relationships/tags" Target="../tags/tag2787.xml"/><Relationship Id="rId49" Type="http://schemas.openxmlformats.org/officeDocument/2006/relationships/tags" Target="../tags/tag2808.xml"/><Relationship Id="rId114" Type="http://schemas.openxmlformats.org/officeDocument/2006/relationships/tags" Target="../tags/tag2873.xml"/><Relationship Id="rId119" Type="http://schemas.openxmlformats.org/officeDocument/2006/relationships/tags" Target="../tags/tag2878.xml"/><Relationship Id="rId44" Type="http://schemas.openxmlformats.org/officeDocument/2006/relationships/tags" Target="../tags/tag2803.xml"/><Relationship Id="rId60" Type="http://schemas.openxmlformats.org/officeDocument/2006/relationships/tags" Target="../tags/tag2819.xml"/><Relationship Id="rId65" Type="http://schemas.openxmlformats.org/officeDocument/2006/relationships/tags" Target="../tags/tag2824.xml"/><Relationship Id="rId81" Type="http://schemas.openxmlformats.org/officeDocument/2006/relationships/tags" Target="../tags/tag2840.xml"/><Relationship Id="rId86" Type="http://schemas.openxmlformats.org/officeDocument/2006/relationships/tags" Target="../tags/tag2845.xml"/><Relationship Id="rId130" Type="http://schemas.openxmlformats.org/officeDocument/2006/relationships/tags" Target="../tags/tag2889.xml"/><Relationship Id="rId135" Type="http://schemas.openxmlformats.org/officeDocument/2006/relationships/tags" Target="../tags/tag2894.xml"/><Relationship Id="rId13" Type="http://schemas.openxmlformats.org/officeDocument/2006/relationships/tags" Target="../tags/tag2772.xml"/><Relationship Id="rId18" Type="http://schemas.openxmlformats.org/officeDocument/2006/relationships/tags" Target="../tags/tag2777.xml"/><Relationship Id="rId39" Type="http://schemas.openxmlformats.org/officeDocument/2006/relationships/tags" Target="../tags/tag2798.xml"/><Relationship Id="rId109" Type="http://schemas.openxmlformats.org/officeDocument/2006/relationships/tags" Target="../tags/tag2868.xml"/><Relationship Id="rId34" Type="http://schemas.openxmlformats.org/officeDocument/2006/relationships/tags" Target="../tags/tag2793.xml"/><Relationship Id="rId50" Type="http://schemas.openxmlformats.org/officeDocument/2006/relationships/tags" Target="../tags/tag2809.xml"/><Relationship Id="rId55" Type="http://schemas.openxmlformats.org/officeDocument/2006/relationships/tags" Target="../tags/tag2814.xml"/><Relationship Id="rId76" Type="http://schemas.openxmlformats.org/officeDocument/2006/relationships/tags" Target="../tags/tag2835.xml"/><Relationship Id="rId97" Type="http://schemas.openxmlformats.org/officeDocument/2006/relationships/tags" Target="../tags/tag2856.xml"/><Relationship Id="rId104" Type="http://schemas.openxmlformats.org/officeDocument/2006/relationships/tags" Target="../tags/tag2863.xml"/><Relationship Id="rId120" Type="http://schemas.openxmlformats.org/officeDocument/2006/relationships/tags" Target="../tags/tag2879.xml"/><Relationship Id="rId125" Type="http://schemas.openxmlformats.org/officeDocument/2006/relationships/tags" Target="../tags/tag2884.xml"/><Relationship Id="rId141" Type="http://schemas.openxmlformats.org/officeDocument/2006/relationships/tags" Target="../tags/tag2900.xml"/><Relationship Id="rId146" Type="http://schemas.openxmlformats.org/officeDocument/2006/relationships/image" Target="../media/image5.png"/><Relationship Id="rId7" Type="http://schemas.openxmlformats.org/officeDocument/2006/relationships/tags" Target="../tags/tag2766.xml"/><Relationship Id="rId71" Type="http://schemas.openxmlformats.org/officeDocument/2006/relationships/tags" Target="../tags/tag2830.xml"/><Relationship Id="rId92" Type="http://schemas.openxmlformats.org/officeDocument/2006/relationships/tags" Target="../tags/tag2851.xml"/><Relationship Id="rId2" Type="http://schemas.openxmlformats.org/officeDocument/2006/relationships/tags" Target="../tags/tag2761.xml"/><Relationship Id="rId29" Type="http://schemas.openxmlformats.org/officeDocument/2006/relationships/tags" Target="../tags/tag2788.xml"/><Relationship Id="rId24" Type="http://schemas.openxmlformats.org/officeDocument/2006/relationships/tags" Target="../tags/tag2783.xml"/><Relationship Id="rId40" Type="http://schemas.openxmlformats.org/officeDocument/2006/relationships/tags" Target="../tags/tag2799.xml"/><Relationship Id="rId45" Type="http://schemas.openxmlformats.org/officeDocument/2006/relationships/tags" Target="../tags/tag2804.xml"/><Relationship Id="rId66" Type="http://schemas.openxmlformats.org/officeDocument/2006/relationships/tags" Target="../tags/tag2825.xml"/><Relationship Id="rId87" Type="http://schemas.openxmlformats.org/officeDocument/2006/relationships/tags" Target="../tags/tag2846.xml"/><Relationship Id="rId110" Type="http://schemas.openxmlformats.org/officeDocument/2006/relationships/tags" Target="../tags/tag2869.xml"/><Relationship Id="rId115" Type="http://schemas.openxmlformats.org/officeDocument/2006/relationships/tags" Target="../tags/tag2874.xml"/><Relationship Id="rId131" Type="http://schemas.openxmlformats.org/officeDocument/2006/relationships/tags" Target="../tags/tag2890.xml"/><Relationship Id="rId136" Type="http://schemas.openxmlformats.org/officeDocument/2006/relationships/tags" Target="../tags/tag2895.xml"/><Relationship Id="rId61" Type="http://schemas.openxmlformats.org/officeDocument/2006/relationships/tags" Target="../tags/tag2820.xml"/><Relationship Id="rId82" Type="http://schemas.openxmlformats.org/officeDocument/2006/relationships/tags" Target="../tags/tag2841.xml"/><Relationship Id="rId19" Type="http://schemas.openxmlformats.org/officeDocument/2006/relationships/tags" Target="../tags/tag2778.xml"/><Relationship Id="rId14" Type="http://schemas.openxmlformats.org/officeDocument/2006/relationships/tags" Target="../tags/tag2773.xml"/><Relationship Id="rId30" Type="http://schemas.openxmlformats.org/officeDocument/2006/relationships/tags" Target="../tags/tag2789.xml"/><Relationship Id="rId35" Type="http://schemas.openxmlformats.org/officeDocument/2006/relationships/tags" Target="../tags/tag2794.xml"/><Relationship Id="rId56" Type="http://schemas.openxmlformats.org/officeDocument/2006/relationships/tags" Target="../tags/tag2815.xml"/><Relationship Id="rId77" Type="http://schemas.openxmlformats.org/officeDocument/2006/relationships/tags" Target="../tags/tag2836.xml"/><Relationship Id="rId100" Type="http://schemas.openxmlformats.org/officeDocument/2006/relationships/tags" Target="../tags/tag2859.xml"/><Relationship Id="rId105" Type="http://schemas.openxmlformats.org/officeDocument/2006/relationships/tags" Target="../tags/tag2864.xml"/><Relationship Id="rId126" Type="http://schemas.openxmlformats.org/officeDocument/2006/relationships/tags" Target="../tags/tag2885.xml"/><Relationship Id="rId147" Type="http://schemas.openxmlformats.org/officeDocument/2006/relationships/image" Target="../media/image6.png"/><Relationship Id="rId8" Type="http://schemas.openxmlformats.org/officeDocument/2006/relationships/tags" Target="../tags/tag2767.xml"/><Relationship Id="rId51" Type="http://schemas.openxmlformats.org/officeDocument/2006/relationships/tags" Target="../tags/tag2810.xml"/><Relationship Id="rId72" Type="http://schemas.openxmlformats.org/officeDocument/2006/relationships/tags" Target="../tags/tag2831.xml"/><Relationship Id="rId93" Type="http://schemas.openxmlformats.org/officeDocument/2006/relationships/tags" Target="../tags/tag2852.xml"/><Relationship Id="rId98" Type="http://schemas.openxmlformats.org/officeDocument/2006/relationships/tags" Target="../tags/tag2857.xml"/><Relationship Id="rId121" Type="http://schemas.openxmlformats.org/officeDocument/2006/relationships/tags" Target="../tags/tag2880.xml"/><Relationship Id="rId142" Type="http://schemas.openxmlformats.org/officeDocument/2006/relationships/tags" Target="../tags/tag2901.xml"/><Relationship Id="rId3" Type="http://schemas.openxmlformats.org/officeDocument/2006/relationships/tags" Target="../tags/tag2762.xml"/><Relationship Id="rId25" Type="http://schemas.openxmlformats.org/officeDocument/2006/relationships/tags" Target="../tags/tag2784.xml"/><Relationship Id="rId46" Type="http://schemas.openxmlformats.org/officeDocument/2006/relationships/tags" Target="../tags/tag2805.xml"/><Relationship Id="rId67" Type="http://schemas.openxmlformats.org/officeDocument/2006/relationships/tags" Target="../tags/tag2826.xml"/><Relationship Id="rId116" Type="http://schemas.openxmlformats.org/officeDocument/2006/relationships/tags" Target="../tags/tag2875.xml"/><Relationship Id="rId137" Type="http://schemas.openxmlformats.org/officeDocument/2006/relationships/tags" Target="../tags/tag2896.xml"/><Relationship Id="rId20" Type="http://schemas.openxmlformats.org/officeDocument/2006/relationships/tags" Target="../tags/tag2779.xml"/><Relationship Id="rId41" Type="http://schemas.openxmlformats.org/officeDocument/2006/relationships/tags" Target="../tags/tag2800.xml"/><Relationship Id="rId62" Type="http://schemas.openxmlformats.org/officeDocument/2006/relationships/tags" Target="../tags/tag2821.xml"/><Relationship Id="rId83" Type="http://schemas.openxmlformats.org/officeDocument/2006/relationships/tags" Target="../tags/tag2842.xml"/><Relationship Id="rId88" Type="http://schemas.openxmlformats.org/officeDocument/2006/relationships/tags" Target="../tags/tag2847.xml"/><Relationship Id="rId111" Type="http://schemas.openxmlformats.org/officeDocument/2006/relationships/tags" Target="../tags/tag2870.xml"/><Relationship Id="rId132" Type="http://schemas.openxmlformats.org/officeDocument/2006/relationships/tags" Target="../tags/tag2891.xml"/><Relationship Id="rId15" Type="http://schemas.openxmlformats.org/officeDocument/2006/relationships/tags" Target="../tags/tag2774.xml"/><Relationship Id="rId36" Type="http://schemas.openxmlformats.org/officeDocument/2006/relationships/tags" Target="../tags/tag2795.xml"/><Relationship Id="rId57" Type="http://schemas.openxmlformats.org/officeDocument/2006/relationships/tags" Target="../tags/tag2816.xml"/><Relationship Id="rId106" Type="http://schemas.openxmlformats.org/officeDocument/2006/relationships/tags" Target="../tags/tag2865.xml"/><Relationship Id="rId127" Type="http://schemas.openxmlformats.org/officeDocument/2006/relationships/tags" Target="../tags/tag2886.xml"/><Relationship Id="rId10" Type="http://schemas.openxmlformats.org/officeDocument/2006/relationships/tags" Target="../tags/tag2769.xml"/><Relationship Id="rId31" Type="http://schemas.openxmlformats.org/officeDocument/2006/relationships/tags" Target="../tags/tag2790.xml"/><Relationship Id="rId52" Type="http://schemas.openxmlformats.org/officeDocument/2006/relationships/tags" Target="../tags/tag2811.xml"/><Relationship Id="rId73" Type="http://schemas.openxmlformats.org/officeDocument/2006/relationships/tags" Target="../tags/tag2832.xml"/><Relationship Id="rId78" Type="http://schemas.openxmlformats.org/officeDocument/2006/relationships/tags" Target="../tags/tag2837.xml"/><Relationship Id="rId94" Type="http://schemas.openxmlformats.org/officeDocument/2006/relationships/tags" Target="../tags/tag2853.xml"/><Relationship Id="rId99" Type="http://schemas.openxmlformats.org/officeDocument/2006/relationships/tags" Target="../tags/tag2858.xml"/><Relationship Id="rId101" Type="http://schemas.openxmlformats.org/officeDocument/2006/relationships/tags" Target="../tags/tag2860.xml"/><Relationship Id="rId122" Type="http://schemas.openxmlformats.org/officeDocument/2006/relationships/tags" Target="../tags/tag2881.xml"/><Relationship Id="rId143" Type="http://schemas.openxmlformats.org/officeDocument/2006/relationships/tags" Target="../tags/tag2902.xml"/><Relationship Id="rId4" Type="http://schemas.openxmlformats.org/officeDocument/2006/relationships/tags" Target="../tags/tag2763.xml"/><Relationship Id="rId9" Type="http://schemas.openxmlformats.org/officeDocument/2006/relationships/tags" Target="../tags/tag2768.xml"/><Relationship Id="rId26" Type="http://schemas.openxmlformats.org/officeDocument/2006/relationships/tags" Target="../tags/tag2785.xml"/><Relationship Id="rId47" Type="http://schemas.openxmlformats.org/officeDocument/2006/relationships/tags" Target="../tags/tag2806.xml"/><Relationship Id="rId68" Type="http://schemas.openxmlformats.org/officeDocument/2006/relationships/tags" Target="../tags/tag2827.xml"/><Relationship Id="rId89" Type="http://schemas.openxmlformats.org/officeDocument/2006/relationships/tags" Target="../tags/tag2848.xml"/><Relationship Id="rId112" Type="http://schemas.openxmlformats.org/officeDocument/2006/relationships/tags" Target="../tags/tag2871.xml"/><Relationship Id="rId133" Type="http://schemas.openxmlformats.org/officeDocument/2006/relationships/tags" Target="../tags/tag2892.xml"/><Relationship Id="rId16" Type="http://schemas.openxmlformats.org/officeDocument/2006/relationships/tags" Target="../tags/tag2775.xml"/><Relationship Id="rId37" Type="http://schemas.openxmlformats.org/officeDocument/2006/relationships/tags" Target="../tags/tag2796.xml"/><Relationship Id="rId58" Type="http://schemas.openxmlformats.org/officeDocument/2006/relationships/tags" Target="../tags/tag2817.xml"/><Relationship Id="rId79" Type="http://schemas.openxmlformats.org/officeDocument/2006/relationships/tags" Target="../tags/tag2838.xml"/><Relationship Id="rId102" Type="http://schemas.openxmlformats.org/officeDocument/2006/relationships/tags" Target="../tags/tag2861.xml"/><Relationship Id="rId123" Type="http://schemas.openxmlformats.org/officeDocument/2006/relationships/tags" Target="../tags/tag2882.xml"/><Relationship Id="rId14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tags" Target="../tags/tag3019.xml"/><Relationship Id="rId21" Type="http://schemas.openxmlformats.org/officeDocument/2006/relationships/tags" Target="../tags/tag2923.xml"/><Relationship Id="rId42" Type="http://schemas.openxmlformats.org/officeDocument/2006/relationships/tags" Target="../tags/tag2944.xml"/><Relationship Id="rId63" Type="http://schemas.openxmlformats.org/officeDocument/2006/relationships/tags" Target="../tags/tag2965.xml"/><Relationship Id="rId84" Type="http://schemas.openxmlformats.org/officeDocument/2006/relationships/tags" Target="../tags/tag2986.xml"/><Relationship Id="rId138" Type="http://schemas.openxmlformats.org/officeDocument/2006/relationships/tags" Target="../tags/tag3040.xml"/><Relationship Id="rId107" Type="http://schemas.openxmlformats.org/officeDocument/2006/relationships/tags" Target="../tags/tag3009.xml"/><Relationship Id="rId11" Type="http://schemas.openxmlformats.org/officeDocument/2006/relationships/tags" Target="../tags/tag2913.xml"/><Relationship Id="rId32" Type="http://schemas.openxmlformats.org/officeDocument/2006/relationships/tags" Target="../tags/tag2934.xml"/><Relationship Id="rId53" Type="http://schemas.openxmlformats.org/officeDocument/2006/relationships/tags" Target="../tags/tag2955.xml"/><Relationship Id="rId74" Type="http://schemas.openxmlformats.org/officeDocument/2006/relationships/tags" Target="../tags/tag2976.xml"/><Relationship Id="rId128" Type="http://schemas.openxmlformats.org/officeDocument/2006/relationships/tags" Target="../tags/tag3030.xml"/><Relationship Id="rId5" Type="http://schemas.openxmlformats.org/officeDocument/2006/relationships/tags" Target="../tags/tag2907.xml"/><Relationship Id="rId90" Type="http://schemas.openxmlformats.org/officeDocument/2006/relationships/tags" Target="../tags/tag2992.xml"/><Relationship Id="rId95" Type="http://schemas.openxmlformats.org/officeDocument/2006/relationships/tags" Target="../tags/tag2997.xml"/><Relationship Id="rId22" Type="http://schemas.openxmlformats.org/officeDocument/2006/relationships/tags" Target="../tags/tag2924.xml"/><Relationship Id="rId27" Type="http://schemas.openxmlformats.org/officeDocument/2006/relationships/tags" Target="../tags/tag2929.xml"/><Relationship Id="rId43" Type="http://schemas.openxmlformats.org/officeDocument/2006/relationships/tags" Target="../tags/tag2945.xml"/><Relationship Id="rId48" Type="http://schemas.openxmlformats.org/officeDocument/2006/relationships/tags" Target="../tags/tag2950.xml"/><Relationship Id="rId64" Type="http://schemas.openxmlformats.org/officeDocument/2006/relationships/tags" Target="../tags/tag2966.xml"/><Relationship Id="rId69" Type="http://schemas.openxmlformats.org/officeDocument/2006/relationships/tags" Target="../tags/tag2971.xml"/><Relationship Id="rId113" Type="http://schemas.openxmlformats.org/officeDocument/2006/relationships/tags" Target="../tags/tag3015.xml"/><Relationship Id="rId118" Type="http://schemas.openxmlformats.org/officeDocument/2006/relationships/tags" Target="../tags/tag3020.xml"/><Relationship Id="rId134" Type="http://schemas.openxmlformats.org/officeDocument/2006/relationships/tags" Target="../tags/tag3036.xml"/><Relationship Id="rId139" Type="http://schemas.openxmlformats.org/officeDocument/2006/relationships/tags" Target="../tags/tag3041.xml"/><Relationship Id="rId80" Type="http://schemas.openxmlformats.org/officeDocument/2006/relationships/tags" Target="../tags/tag2982.xml"/><Relationship Id="rId85" Type="http://schemas.openxmlformats.org/officeDocument/2006/relationships/tags" Target="../tags/tag2987.xml"/><Relationship Id="rId12" Type="http://schemas.openxmlformats.org/officeDocument/2006/relationships/tags" Target="../tags/tag2914.xml"/><Relationship Id="rId17" Type="http://schemas.openxmlformats.org/officeDocument/2006/relationships/tags" Target="../tags/tag2919.xml"/><Relationship Id="rId33" Type="http://schemas.openxmlformats.org/officeDocument/2006/relationships/tags" Target="../tags/tag2935.xml"/><Relationship Id="rId38" Type="http://schemas.openxmlformats.org/officeDocument/2006/relationships/tags" Target="../tags/tag2940.xml"/><Relationship Id="rId59" Type="http://schemas.openxmlformats.org/officeDocument/2006/relationships/tags" Target="../tags/tag2961.xml"/><Relationship Id="rId103" Type="http://schemas.openxmlformats.org/officeDocument/2006/relationships/tags" Target="../tags/tag3005.xml"/><Relationship Id="rId108" Type="http://schemas.openxmlformats.org/officeDocument/2006/relationships/tags" Target="../tags/tag3010.xml"/><Relationship Id="rId124" Type="http://schemas.openxmlformats.org/officeDocument/2006/relationships/tags" Target="../tags/tag3026.xml"/><Relationship Id="rId129" Type="http://schemas.openxmlformats.org/officeDocument/2006/relationships/tags" Target="../tags/tag3031.xml"/><Relationship Id="rId54" Type="http://schemas.openxmlformats.org/officeDocument/2006/relationships/tags" Target="../tags/tag2956.xml"/><Relationship Id="rId70" Type="http://schemas.openxmlformats.org/officeDocument/2006/relationships/tags" Target="../tags/tag2972.xml"/><Relationship Id="rId75" Type="http://schemas.openxmlformats.org/officeDocument/2006/relationships/tags" Target="../tags/tag2977.xml"/><Relationship Id="rId91" Type="http://schemas.openxmlformats.org/officeDocument/2006/relationships/tags" Target="../tags/tag2993.xml"/><Relationship Id="rId96" Type="http://schemas.openxmlformats.org/officeDocument/2006/relationships/tags" Target="../tags/tag2998.xml"/><Relationship Id="rId140" Type="http://schemas.openxmlformats.org/officeDocument/2006/relationships/tags" Target="../tags/tag3042.xml"/><Relationship Id="rId145" Type="http://schemas.openxmlformats.org/officeDocument/2006/relationships/notesSlide" Target="../notesSlides/notesSlide39.xml"/><Relationship Id="rId1" Type="http://schemas.openxmlformats.org/officeDocument/2006/relationships/tags" Target="../tags/tag2903.xml"/><Relationship Id="rId6" Type="http://schemas.openxmlformats.org/officeDocument/2006/relationships/tags" Target="../tags/tag2908.xml"/><Relationship Id="rId23" Type="http://schemas.openxmlformats.org/officeDocument/2006/relationships/tags" Target="../tags/tag2925.xml"/><Relationship Id="rId28" Type="http://schemas.openxmlformats.org/officeDocument/2006/relationships/tags" Target="../tags/tag2930.xml"/><Relationship Id="rId49" Type="http://schemas.openxmlformats.org/officeDocument/2006/relationships/tags" Target="../tags/tag2951.xml"/><Relationship Id="rId114" Type="http://schemas.openxmlformats.org/officeDocument/2006/relationships/tags" Target="../tags/tag3016.xml"/><Relationship Id="rId119" Type="http://schemas.openxmlformats.org/officeDocument/2006/relationships/tags" Target="../tags/tag3021.xml"/><Relationship Id="rId44" Type="http://schemas.openxmlformats.org/officeDocument/2006/relationships/tags" Target="../tags/tag2946.xml"/><Relationship Id="rId60" Type="http://schemas.openxmlformats.org/officeDocument/2006/relationships/tags" Target="../tags/tag2962.xml"/><Relationship Id="rId65" Type="http://schemas.openxmlformats.org/officeDocument/2006/relationships/tags" Target="../tags/tag2967.xml"/><Relationship Id="rId81" Type="http://schemas.openxmlformats.org/officeDocument/2006/relationships/tags" Target="../tags/tag2983.xml"/><Relationship Id="rId86" Type="http://schemas.openxmlformats.org/officeDocument/2006/relationships/tags" Target="../tags/tag2988.xml"/><Relationship Id="rId130" Type="http://schemas.openxmlformats.org/officeDocument/2006/relationships/tags" Target="../tags/tag3032.xml"/><Relationship Id="rId135" Type="http://schemas.openxmlformats.org/officeDocument/2006/relationships/tags" Target="../tags/tag3037.xml"/><Relationship Id="rId13" Type="http://schemas.openxmlformats.org/officeDocument/2006/relationships/tags" Target="../tags/tag2915.xml"/><Relationship Id="rId18" Type="http://schemas.openxmlformats.org/officeDocument/2006/relationships/tags" Target="../tags/tag2920.xml"/><Relationship Id="rId39" Type="http://schemas.openxmlformats.org/officeDocument/2006/relationships/tags" Target="../tags/tag2941.xml"/><Relationship Id="rId109" Type="http://schemas.openxmlformats.org/officeDocument/2006/relationships/tags" Target="../tags/tag3011.xml"/><Relationship Id="rId34" Type="http://schemas.openxmlformats.org/officeDocument/2006/relationships/tags" Target="../tags/tag2936.xml"/><Relationship Id="rId50" Type="http://schemas.openxmlformats.org/officeDocument/2006/relationships/tags" Target="../tags/tag2952.xml"/><Relationship Id="rId55" Type="http://schemas.openxmlformats.org/officeDocument/2006/relationships/tags" Target="../tags/tag2957.xml"/><Relationship Id="rId76" Type="http://schemas.openxmlformats.org/officeDocument/2006/relationships/tags" Target="../tags/tag2978.xml"/><Relationship Id="rId97" Type="http://schemas.openxmlformats.org/officeDocument/2006/relationships/tags" Target="../tags/tag2999.xml"/><Relationship Id="rId104" Type="http://schemas.openxmlformats.org/officeDocument/2006/relationships/tags" Target="../tags/tag3006.xml"/><Relationship Id="rId120" Type="http://schemas.openxmlformats.org/officeDocument/2006/relationships/tags" Target="../tags/tag3022.xml"/><Relationship Id="rId125" Type="http://schemas.openxmlformats.org/officeDocument/2006/relationships/tags" Target="../tags/tag3027.xml"/><Relationship Id="rId141" Type="http://schemas.openxmlformats.org/officeDocument/2006/relationships/tags" Target="../tags/tag3043.xml"/><Relationship Id="rId146" Type="http://schemas.openxmlformats.org/officeDocument/2006/relationships/image" Target="../media/image5.png"/><Relationship Id="rId7" Type="http://schemas.openxmlformats.org/officeDocument/2006/relationships/tags" Target="../tags/tag2909.xml"/><Relationship Id="rId71" Type="http://schemas.openxmlformats.org/officeDocument/2006/relationships/tags" Target="../tags/tag2973.xml"/><Relationship Id="rId92" Type="http://schemas.openxmlformats.org/officeDocument/2006/relationships/tags" Target="../tags/tag2994.xml"/><Relationship Id="rId2" Type="http://schemas.openxmlformats.org/officeDocument/2006/relationships/tags" Target="../tags/tag2904.xml"/><Relationship Id="rId29" Type="http://schemas.openxmlformats.org/officeDocument/2006/relationships/tags" Target="../tags/tag2931.xml"/><Relationship Id="rId24" Type="http://schemas.openxmlformats.org/officeDocument/2006/relationships/tags" Target="../tags/tag2926.xml"/><Relationship Id="rId40" Type="http://schemas.openxmlformats.org/officeDocument/2006/relationships/tags" Target="../tags/tag2942.xml"/><Relationship Id="rId45" Type="http://schemas.openxmlformats.org/officeDocument/2006/relationships/tags" Target="../tags/tag2947.xml"/><Relationship Id="rId66" Type="http://schemas.openxmlformats.org/officeDocument/2006/relationships/tags" Target="../tags/tag2968.xml"/><Relationship Id="rId87" Type="http://schemas.openxmlformats.org/officeDocument/2006/relationships/tags" Target="../tags/tag2989.xml"/><Relationship Id="rId110" Type="http://schemas.openxmlformats.org/officeDocument/2006/relationships/tags" Target="../tags/tag3012.xml"/><Relationship Id="rId115" Type="http://schemas.openxmlformats.org/officeDocument/2006/relationships/tags" Target="../tags/tag3017.xml"/><Relationship Id="rId131" Type="http://schemas.openxmlformats.org/officeDocument/2006/relationships/tags" Target="../tags/tag3033.xml"/><Relationship Id="rId136" Type="http://schemas.openxmlformats.org/officeDocument/2006/relationships/tags" Target="../tags/tag3038.xml"/><Relationship Id="rId61" Type="http://schemas.openxmlformats.org/officeDocument/2006/relationships/tags" Target="../tags/tag2963.xml"/><Relationship Id="rId82" Type="http://schemas.openxmlformats.org/officeDocument/2006/relationships/tags" Target="../tags/tag2984.xml"/><Relationship Id="rId19" Type="http://schemas.openxmlformats.org/officeDocument/2006/relationships/tags" Target="../tags/tag2921.xml"/><Relationship Id="rId14" Type="http://schemas.openxmlformats.org/officeDocument/2006/relationships/tags" Target="../tags/tag2916.xml"/><Relationship Id="rId30" Type="http://schemas.openxmlformats.org/officeDocument/2006/relationships/tags" Target="../tags/tag2932.xml"/><Relationship Id="rId35" Type="http://schemas.openxmlformats.org/officeDocument/2006/relationships/tags" Target="../tags/tag2937.xml"/><Relationship Id="rId56" Type="http://schemas.openxmlformats.org/officeDocument/2006/relationships/tags" Target="../tags/tag2958.xml"/><Relationship Id="rId77" Type="http://schemas.openxmlformats.org/officeDocument/2006/relationships/tags" Target="../tags/tag2979.xml"/><Relationship Id="rId100" Type="http://schemas.openxmlformats.org/officeDocument/2006/relationships/tags" Target="../tags/tag3002.xml"/><Relationship Id="rId105" Type="http://schemas.openxmlformats.org/officeDocument/2006/relationships/tags" Target="../tags/tag3007.xml"/><Relationship Id="rId126" Type="http://schemas.openxmlformats.org/officeDocument/2006/relationships/tags" Target="../tags/tag3028.xml"/><Relationship Id="rId147" Type="http://schemas.openxmlformats.org/officeDocument/2006/relationships/image" Target="../media/image6.png"/><Relationship Id="rId8" Type="http://schemas.openxmlformats.org/officeDocument/2006/relationships/tags" Target="../tags/tag2910.xml"/><Relationship Id="rId51" Type="http://schemas.openxmlformats.org/officeDocument/2006/relationships/tags" Target="../tags/tag2953.xml"/><Relationship Id="rId72" Type="http://schemas.openxmlformats.org/officeDocument/2006/relationships/tags" Target="../tags/tag2974.xml"/><Relationship Id="rId93" Type="http://schemas.openxmlformats.org/officeDocument/2006/relationships/tags" Target="../tags/tag2995.xml"/><Relationship Id="rId98" Type="http://schemas.openxmlformats.org/officeDocument/2006/relationships/tags" Target="../tags/tag3000.xml"/><Relationship Id="rId121" Type="http://schemas.openxmlformats.org/officeDocument/2006/relationships/tags" Target="../tags/tag3023.xml"/><Relationship Id="rId142" Type="http://schemas.openxmlformats.org/officeDocument/2006/relationships/tags" Target="../tags/tag3044.xml"/><Relationship Id="rId3" Type="http://schemas.openxmlformats.org/officeDocument/2006/relationships/tags" Target="../tags/tag2905.xml"/><Relationship Id="rId25" Type="http://schemas.openxmlformats.org/officeDocument/2006/relationships/tags" Target="../tags/tag2927.xml"/><Relationship Id="rId46" Type="http://schemas.openxmlformats.org/officeDocument/2006/relationships/tags" Target="../tags/tag2948.xml"/><Relationship Id="rId67" Type="http://schemas.openxmlformats.org/officeDocument/2006/relationships/tags" Target="../tags/tag2969.xml"/><Relationship Id="rId116" Type="http://schemas.openxmlformats.org/officeDocument/2006/relationships/tags" Target="../tags/tag3018.xml"/><Relationship Id="rId137" Type="http://schemas.openxmlformats.org/officeDocument/2006/relationships/tags" Target="../tags/tag3039.xml"/><Relationship Id="rId20" Type="http://schemas.openxmlformats.org/officeDocument/2006/relationships/tags" Target="../tags/tag2922.xml"/><Relationship Id="rId41" Type="http://schemas.openxmlformats.org/officeDocument/2006/relationships/tags" Target="../tags/tag2943.xml"/><Relationship Id="rId62" Type="http://schemas.openxmlformats.org/officeDocument/2006/relationships/tags" Target="../tags/tag2964.xml"/><Relationship Id="rId83" Type="http://schemas.openxmlformats.org/officeDocument/2006/relationships/tags" Target="../tags/tag2985.xml"/><Relationship Id="rId88" Type="http://schemas.openxmlformats.org/officeDocument/2006/relationships/tags" Target="../tags/tag2990.xml"/><Relationship Id="rId111" Type="http://schemas.openxmlformats.org/officeDocument/2006/relationships/tags" Target="../tags/tag3013.xml"/><Relationship Id="rId132" Type="http://schemas.openxmlformats.org/officeDocument/2006/relationships/tags" Target="../tags/tag3034.xml"/><Relationship Id="rId15" Type="http://schemas.openxmlformats.org/officeDocument/2006/relationships/tags" Target="../tags/tag2917.xml"/><Relationship Id="rId36" Type="http://schemas.openxmlformats.org/officeDocument/2006/relationships/tags" Target="../tags/tag2938.xml"/><Relationship Id="rId57" Type="http://schemas.openxmlformats.org/officeDocument/2006/relationships/tags" Target="../tags/tag2959.xml"/><Relationship Id="rId106" Type="http://schemas.openxmlformats.org/officeDocument/2006/relationships/tags" Target="../tags/tag3008.xml"/><Relationship Id="rId127" Type="http://schemas.openxmlformats.org/officeDocument/2006/relationships/tags" Target="../tags/tag3029.xml"/><Relationship Id="rId10" Type="http://schemas.openxmlformats.org/officeDocument/2006/relationships/tags" Target="../tags/tag2912.xml"/><Relationship Id="rId31" Type="http://schemas.openxmlformats.org/officeDocument/2006/relationships/tags" Target="../tags/tag2933.xml"/><Relationship Id="rId52" Type="http://schemas.openxmlformats.org/officeDocument/2006/relationships/tags" Target="../tags/tag2954.xml"/><Relationship Id="rId73" Type="http://schemas.openxmlformats.org/officeDocument/2006/relationships/tags" Target="../tags/tag2975.xml"/><Relationship Id="rId78" Type="http://schemas.openxmlformats.org/officeDocument/2006/relationships/tags" Target="../tags/tag2980.xml"/><Relationship Id="rId94" Type="http://schemas.openxmlformats.org/officeDocument/2006/relationships/tags" Target="../tags/tag2996.xml"/><Relationship Id="rId99" Type="http://schemas.openxmlformats.org/officeDocument/2006/relationships/tags" Target="../tags/tag3001.xml"/><Relationship Id="rId101" Type="http://schemas.openxmlformats.org/officeDocument/2006/relationships/tags" Target="../tags/tag3003.xml"/><Relationship Id="rId122" Type="http://schemas.openxmlformats.org/officeDocument/2006/relationships/tags" Target="../tags/tag3024.xml"/><Relationship Id="rId143" Type="http://schemas.openxmlformats.org/officeDocument/2006/relationships/tags" Target="../tags/tag3045.xml"/><Relationship Id="rId4" Type="http://schemas.openxmlformats.org/officeDocument/2006/relationships/tags" Target="../tags/tag2906.xml"/><Relationship Id="rId9" Type="http://schemas.openxmlformats.org/officeDocument/2006/relationships/tags" Target="../tags/tag2911.xml"/><Relationship Id="rId26" Type="http://schemas.openxmlformats.org/officeDocument/2006/relationships/tags" Target="../tags/tag2928.xml"/><Relationship Id="rId47" Type="http://schemas.openxmlformats.org/officeDocument/2006/relationships/tags" Target="../tags/tag2949.xml"/><Relationship Id="rId68" Type="http://schemas.openxmlformats.org/officeDocument/2006/relationships/tags" Target="../tags/tag2970.xml"/><Relationship Id="rId89" Type="http://schemas.openxmlformats.org/officeDocument/2006/relationships/tags" Target="../tags/tag2991.xml"/><Relationship Id="rId112" Type="http://schemas.openxmlformats.org/officeDocument/2006/relationships/tags" Target="../tags/tag3014.xml"/><Relationship Id="rId133" Type="http://schemas.openxmlformats.org/officeDocument/2006/relationships/tags" Target="../tags/tag3035.xml"/><Relationship Id="rId16" Type="http://schemas.openxmlformats.org/officeDocument/2006/relationships/tags" Target="../tags/tag2918.xml"/><Relationship Id="rId37" Type="http://schemas.openxmlformats.org/officeDocument/2006/relationships/tags" Target="../tags/tag2939.xml"/><Relationship Id="rId58" Type="http://schemas.openxmlformats.org/officeDocument/2006/relationships/tags" Target="../tags/tag2960.xml"/><Relationship Id="rId79" Type="http://schemas.openxmlformats.org/officeDocument/2006/relationships/tags" Target="../tags/tag2981.xml"/><Relationship Id="rId102" Type="http://schemas.openxmlformats.org/officeDocument/2006/relationships/tags" Target="../tags/tag3004.xml"/><Relationship Id="rId123" Type="http://schemas.openxmlformats.org/officeDocument/2006/relationships/tags" Target="../tags/tag3025.xml"/><Relationship Id="rId14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tags" Target="../tags/tag3162.xml"/><Relationship Id="rId21" Type="http://schemas.openxmlformats.org/officeDocument/2006/relationships/tags" Target="../tags/tag3066.xml"/><Relationship Id="rId42" Type="http://schemas.openxmlformats.org/officeDocument/2006/relationships/tags" Target="../tags/tag3087.xml"/><Relationship Id="rId63" Type="http://schemas.openxmlformats.org/officeDocument/2006/relationships/tags" Target="../tags/tag3108.xml"/><Relationship Id="rId84" Type="http://schemas.openxmlformats.org/officeDocument/2006/relationships/tags" Target="../tags/tag3129.xml"/><Relationship Id="rId138" Type="http://schemas.openxmlformats.org/officeDocument/2006/relationships/tags" Target="../tags/tag3183.xml"/><Relationship Id="rId107" Type="http://schemas.openxmlformats.org/officeDocument/2006/relationships/tags" Target="../tags/tag3152.xml"/><Relationship Id="rId11" Type="http://schemas.openxmlformats.org/officeDocument/2006/relationships/tags" Target="../tags/tag3056.xml"/><Relationship Id="rId32" Type="http://schemas.openxmlformats.org/officeDocument/2006/relationships/tags" Target="../tags/tag3077.xml"/><Relationship Id="rId53" Type="http://schemas.openxmlformats.org/officeDocument/2006/relationships/tags" Target="../tags/tag3098.xml"/><Relationship Id="rId74" Type="http://schemas.openxmlformats.org/officeDocument/2006/relationships/tags" Target="../tags/tag3119.xml"/><Relationship Id="rId128" Type="http://schemas.openxmlformats.org/officeDocument/2006/relationships/tags" Target="../tags/tag3173.xml"/><Relationship Id="rId149" Type="http://schemas.openxmlformats.org/officeDocument/2006/relationships/tags" Target="../tags/tag3194.xml"/><Relationship Id="rId5" Type="http://schemas.openxmlformats.org/officeDocument/2006/relationships/tags" Target="../tags/tag3050.xml"/><Relationship Id="rId95" Type="http://schemas.openxmlformats.org/officeDocument/2006/relationships/tags" Target="../tags/tag3140.xml"/><Relationship Id="rId22" Type="http://schemas.openxmlformats.org/officeDocument/2006/relationships/tags" Target="../tags/tag3067.xml"/><Relationship Id="rId27" Type="http://schemas.openxmlformats.org/officeDocument/2006/relationships/tags" Target="../tags/tag3072.xml"/><Relationship Id="rId43" Type="http://schemas.openxmlformats.org/officeDocument/2006/relationships/tags" Target="../tags/tag3088.xml"/><Relationship Id="rId48" Type="http://schemas.openxmlformats.org/officeDocument/2006/relationships/tags" Target="../tags/tag3093.xml"/><Relationship Id="rId64" Type="http://schemas.openxmlformats.org/officeDocument/2006/relationships/tags" Target="../tags/tag3109.xml"/><Relationship Id="rId69" Type="http://schemas.openxmlformats.org/officeDocument/2006/relationships/tags" Target="../tags/tag3114.xml"/><Relationship Id="rId113" Type="http://schemas.openxmlformats.org/officeDocument/2006/relationships/tags" Target="../tags/tag3158.xml"/><Relationship Id="rId118" Type="http://schemas.openxmlformats.org/officeDocument/2006/relationships/tags" Target="../tags/tag3163.xml"/><Relationship Id="rId134" Type="http://schemas.openxmlformats.org/officeDocument/2006/relationships/tags" Target="../tags/tag3179.xml"/><Relationship Id="rId139" Type="http://schemas.openxmlformats.org/officeDocument/2006/relationships/tags" Target="../tags/tag3184.xml"/><Relationship Id="rId80" Type="http://schemas.openxmlformats.org/officeDocument/2006/relationships/tags" Target="../tags/tag3125.xml"/><Relationship Id="rId85" Type="http://schemas.openxmlformats.org/officeDocument/2006/relationships/tags" Target="../tags/tag3130.xml"/><Relationship Id="rId150" Type="http://schemas.openxmlformats.org/officeDocument/2006/relationships/tags" Target="../tags/tag3195.xml"/><Relationship Id="rId155" Type="http://schemas.openxmlformats.org/officeDocument/2006/relationships/image" Target="../media/image6.png"/><Relationship Id="rId12" Type="http://schemas.openxmlformats.org/officeDocument/2006/relationships/tags" Target="../tags/tag3057.xml"/><Relationship Id="rId17" Type="http://schemas.openxmlformats.org/officeDocument/2006/relationships/tags" Target="../tags/tag3062.xml"/><Relationship Id="rId33" Type="http://schemas.openxmlformats.org/officeDocument/2006/relationships/tags" Target="../tags/tag3078.xml"/><Relationship Id="rId38" Type="http://schemas.openxmlformats.org/officeDocument/2006/relationships/tags" Target="../tags/tag3083.xml"/><Relationship Id="rId59" Type="http://schemas.openxmlformats.org/officeDocument/2006/relationships/tags" Target="../tags/tag3104.xml"/><Relationship Id="rId103" Type="http://schemas.openxmlformats.org/officeDocument/2006/relationships/tags" Target="../tags/tag3148.xml"/><Relationship Id="rId108" Type="http://schemas.openxmlformats.org/officeDocument/2006/relationships/tags" Target="../tags/tag3153.xml"/><Relationship Id="rId124" Type="http://schemas.openxmlformats.org/officeDocument/2006/relationships/tags" Target="../tags/tag3169.xml"/><Relationship Id="rId129" Type="http://schemas.openxmlformats.org/officeDocument/2006/relationships/tags" Target="../tags/tag3174.xml"/><Relationship Id="rId54" Type="http://schemas.openxmlformats.org/officeDocument/2006/relationships/tags" Target="../tags/tag3099.xml"/><Relationship Id="rId70" Type="http://schemas.openxmlformats.org/officeDocument/2006/relationships/tags" Target="../tags/tag3115.xml"/><Relationship Id="rId75" Type="http://schemas.openxmlformats.org/officeDocument/2006/relationships/tags" Target="../tags/tag3120.xml"/><Relationship Id="rId91" Type="http://schemas.openxmlformats.org/officeDocument/2006/relationships/tags" Target="../tags/tag3136.xml"/><Relationship Id="rId96" Type="http://schemas.openxmlformats.org/officeDocument/2006/relationships/tags" Target="../tags/tag3141.xml"/><Relationship Id="rId140" Type="http://schemas.openxmlformats.org/officeDocument/2006/relationships/tags" Target="../tags/tag3185.xml"/><Relationship Id="rId145" Type="http://schemas.openxmlformats.org/officeDocument/2006/relationships/tags" Target="../tags/tag3190.xml"/><Relationship Id="rId1" Type="http://schemas.openxmlformats.org/officeDocument/2006/relationships/tags" Target="../tags/tag3046.xml"/><Relationship Id="rId6" Type="http://schemas.openxmlformats.org/officeDocument/2006/relationships/tags" Target="../tags/tag3051.xml"/><Relationship Id="rId23" Type="http://schemas.openxmlformats.org/officeDocument/2006/relationships/tags" Target="../tags/tag3068.xml"/><Relationship Id="rId28" Type="http://schemas.openxmlformats.org/officeDocument/2006/relationships/tags" Target="../tags/tag3073.xml"/><Relationship Id="rId49" Type="http://schemas.openxmlformats.org/officeDocument/2006/relationships/tags" Target="../tags/tag3094.xml"/><Relationship Id="rId114" Type="http://schemas.openxmlformats.org/officeDocument/2006/relationships/tags" Target="../tags/tag3159.xml"/><Relationship Id="rId119" Type="http://schemas.openxmlformats.org/officeDocument/2006/relationships/tags" Target="../tags/tag3164.xml"/><Relationship Id="rId44" Type="http://schemas.openxmlformats.org/officeDocument/2006/relationships/tags" Target="../tags/tag3089.xml"/><Relationship Id="rId60" Type="http://schemas.openxmlformats.org/officeDocument/2006/relationships/tags" Target="../tags/tag3105.xml"/><Relationship Id="rId65" Type="http://schemas.openxmlformats.org/officeDocument/2006/relationships/tags" Target="../tags/tag3110.xml"/><Relationship Id="rId81" Type="http://schemas.openxmlformats.org/officeDocument/2006/relationships/tags" Target="../tags/tag3126.xml"/><Relationship Id="rId86" Type="http://schemas.openxmlformats.org/officeDocument/2006/relationships/tags" Target="../tags/tag3131.xml"/><Relationship Id="rId130" Type="http://schemas.openxmlformats.org/officeDocument/2006/relationships/tags" Target="../tags/tag3175.xml"/><Relationship Id="rId135" Type="http://schemas.openxmlformats.org/officeDocument/2006/relationships/tags" Target="../tags/tag3180.xml"/><Relationship Id="rId151" Type="http://schemas.openxmlformats.org/officeDocument/2006/relationships/tags" Target="../tags/tag3196.xml"/><Relationship Id="rId13" Type="http://schemas.openxmlformats.org/officeDocument/2006/relationships/tags" Target="../tags/tag3058.xml"/><Relationship Id="rId18" Type="http://schemas.openxmlformats.org/officeDocument/2006/relationships/tags" Target="../tags/tag3063.xml"/><Relationship Id="rId39" Type="http://schemas.openxmlformats.org/officeDocument/2006/relationships/tags" Target="../tags/tag3084.xml"/><Relationship Id="rId109" Type="http://schemas.openxmlformats.org/officeDocument/2006/relationships/tags" Target="../tags/tag3154.xml"/><Relationship Id="rId34" Type="http://schemas.openxmlformats.org/officeDocument/2006/relationships/tags" Target="../tags/tag3079.xml"/><Relationship Id="rId50" Type="http://schemas.openxmlformats.org/officeDocument/2006/relationships/tags" Target="../tags/tag3095.xml"/><Relationship Id="rId55" Type="http://schemas.openxmlformats.org/officeDocument/2006/relationships/tags" Target="../tags/tag3100.xml"/><Relationship Id="rId76" Type="http://schemas.openxmlformats.org/officeDocument/2006/relationships/tags" Target="../tags/tag3121.xml"/><Relationship Id="rId97" Type="http://schemas.openxmlformats.org/officeDocument/2006/relationships/tags" Target="../tags/tag3142.xml"/><Relationship Id="rId104" Type="http://schemas.openxmlformats.org/officeDocument/2006/relationships/tags" Target="../tags/tag3149.xml"/><Relationship Id="rId120" Type="http://schemas.openxmlformats.org/officeDocument/2006/relationships/tags" Target="../tags/tag3165.xml"/><Relationship Id="rId125" Type="http://schemas.openxmlformats.org/officeDocument/2006/relationships/tags" Target="../tags/tag3170.xml"/><Relationship Id="rId141" Type="http://schemas.openxmlformats.org/officeDocument/2006/relationships/tags" Target="../tags/tag3186.xml"/><Relationship Id="rId146" Type="http://schemas.openxmlformats.org/officeDocument/2006/relationships/tags" Target="../tags/tag3191.xml"/><Relationship Id="rId7" Type="http://schemas.openxmlformats.org/officeDocument/2006/relationships/tags" Target="../tags/tag3052.xml"/><Relationship Id="rId71" Type="http://schemas.openxmlformats.org/officeDocument/2006/relationships/tags" Target="../tags/tag3116.xml"/><Relationship Id="rId92" Type="http://schemas.openxmlformats.org/officeDocument/2006/relationships/tags" Target="../tags/tag3137.xml"/><Relationship Id="rId2" Type="http://schemas.openxmlformats.org/officeDocument/2006/relationships/tags" Target="../tags/tag3047.xml"/><Relationship Id="rId29" Type="http://schemas.openxmlformats.org/officeDocument/2006/relationships/tags" Target="../tags/tag3074.xml"/><Relationship Id="rId24" Type="http://schemas.openxmlformats.org/officeDocument/2006/relationships/tags" Target="../tags/tag3069.xml"/><Relationship Id="rId40" Type="http://schemas.openxmlformats.org/officeDocument/2006/relationships/tags" Target="../tags/tag3085.xml"/><Relationship Id="rId45" Type="http://schemas.openxmlformats.org/officeDocument/2006/relationships/tags" Target="../tags/tag3090.xml"/><Relationship Id="rId66" Type="http://schemas.openxmlformats.org/officeDocument/2006/relationships/tags" Target="../tags/tag3111.xml"/><Relationship Id="rId87" Type="http://schemas.openxmlformats.org/officeDocument/2006/relationships/tags" Target="../tags/tag3132.xml"/><Relationship Id="rId110" Type="http://schemas.openxmlformats.org/officeDocument/2006/relationships/tags" Target="../tags/tag3155.xml"/><Relationship Id="rId115" Type="http://schemas.openxmlformats.org/officeDocument/2006/relationships/tags" Target="../tags/tag3160.xml"/><Relationship Id="rId131" Type="http://schemas.openxmlformats.org/officeDocument/2006/relationships/tags" Target="../tags/tag3176.xml"/><Relationship Id="rId136" Type="http://schemas.openxmlformats.org/officeDocument/2006/relationships/tags" Target="../tags/tag3181.xml"/><Relationship Id="rId61" Type="http://schemas.openxmlformats.org/officeDocument/2006/relationships/tags" Target="../tags/tag3106.xml"/><Relationship Id="rId82" Type="http://schemas.openxmlformats.org/officeDocument/2006/relationships/tags" Target="../tags/tag3127.xml"/><Relationship Id="rId152" Type="http://schemas.openxmlformats.org/officeDocument/2006/relationships/slideLayout" Target="../slideLayouts/slideLayout3.xml"/><Relationship Id="rId19" Type="http://schemas.openxmlformats.org/officeDocument/2006/relationships/tags" Target="../tags/tag3064.xml"/><Relationship Id="rId14" Type="http://schemas.openxmlformats.org/officeDocument/2006/relationships/tags" Target="../tags/tag3059.xml"/><Relationship Id="rId30" Type="http://schemas.openxmlformats.org/officeDocument/2006/relationships/tags" Target="../tags/tag3075.xml"/><Relationship Id="rId35" Type="http://schemas.openxmlformats.org/officeDocument/2006/relationships/tags" Target="../tags/tag3080.xml"/><Relationship Id="rId56" Type="http://schemas.openxmlformats.org/officeDocument/2006/relationships/tags" Target="../tags/tag3101.xml"/><Relationship Id="rId77" Type="http://schemas.openxmlformats.org/officeDocument/2006/relationships/tags" Target="../tags/tag3122.xml"/><Relationship Id="rId100" Type="http://schemas.openxmlformats.org/officeDocument/2006/relationships/tags" Target="../tags/tag3145.xml"/><Relationship Id="rId105" Type="http://schemas.openxmlformats.org/officeDocument/2006/relationships/tags" Target="../tags/tag3150.xml"/><Relationship Id="rId126" Type="http://schemas.openxmlformats.org/officeDocument/2006/relationships/tags" Target="../tags/tag3171.xml"/><Relationship Id="rId147" Type="http://schemas.openxmlformats.org/officeDocument/2006/relationships/tags" Target="../tags/tag3192.xml"/><Relationship Id="rId8" Type="http://schemas.openxmlformats.org/officeDocument/2006/relationships/tags" Target="../tags/tag3053.xml"/><Relationship Id="rId51" Type="http://schemas.openxmlformats.org/officeDocument/2006/relationships/tags" Target="../tags/tag3096.xml"/><Relationship Id="rId72" Type="http://schemas.openxmlformats.org/officeDocument/2006/relationships/tags" Target="../tags/tag3117.xml"/><Relationship Id="rId93" Type="http://schemas.openxmlformats.org/officeDocument/2006/relationships/tags" Target="../tags/tag3138.xml"/><Relationship Id="rId98" Type="http://schemas.openxmlformats.org/officeDocument/2006/relationships/tags" Target="../tags/tag3143.xml"/><Relationship Id="rId121" Type="http://schemas.openxmlformats.org/officeDocument/2006/relationships/tags" Target="../tags/tag3166.xml"/><Relationship Id="rId142" Type="http://schemas.openxmlformats.org/officeDocument/2006/relationships/tags" Target="../tags/tag3187.xml"/><Relationship Id="rId3" Type="http://schemas.openxmlformats.org/officeDocument/2006/relationships/tags" Target="../tags/tag3048.xml"/><Relationship Id="rId25" Type="http://schemas.openxmlformats.org/officeDocument/2006/relationships/tags" Target="../tags/tag3070.xml"/><Relationship Id="rId46" Type="http://schemas.openxmlformats.org/officeDocument/2006/relationships/tags" Target="../tags/tag3091.xml"/><Relationship Id="rId67" Type="http://schemas.openxmlformats.org/officeDocument/2006/relationships/tags" Target="../tags/tag3112.xml"/><Relationship Id="rId116" Type="http://schemas.openxmlformats.org/officeDocument/2006/relationships/tags" Target="../tags/tag3161.xml"/><Relationship Id="rId137" Type="http://schemas.openxmlformats.org/officeDocument/2006/relationships/tags" Target="../tags/tag3182.xml"/><Relationship Id="rId20" Type="http://schemas.openxmlformats.org/officeDocument/2006/relationships/tags" Target="../tags/tag3065.xml"/><Relationship Id="rId41" Type="http://schemas.openxmlformats.org/officeDocument/2006/relationships/tags" Target="../tags/tag3086.xml"/><Relationship Id="rId62" Type="http://schemas.openxmlformats.org/officeDocument/2006/relationships/tags" Target="../tags/tag3107.xml"/><Relationship Id="rId83" Type="http://schemas.openxmlformats.org/officeDocument/2006/relationships/tags" Target="../tags/tag3128.xml"/><Relationship Id="rId88" Type="http://schemas.openxmlformats.org/officeDocument/2006/relationships/tags" Target="../tags/tag3133.xml"/><Relationship Id="rId111" Type="http://schemas.openxmlformats.org/officeDocument/2006/relationships/tags" Target="../tags/tag3156.xml"/><Relationship Id="rId132" Type="http://schemas.openxmlformats.org/officeDocument/2006/relationships/tags" Target="../tags/tag3177.xml"/><Relationship Id="rId153" Type="http://schemas.openxmlformats.org/officeDocument/2006/relationships/notesSlide" Target="../notesSlides/notesSlide40.xml"/><Relationship Id="rId15" Type="http://schemas.openxmlformats.org/officeDocument/2006/relationships/tags" Target="../tags/tag3060.xml"/><Relationship Id="rId36" Type="http://schemas.openxmlformats.org/officeDocument/2006/relationships/tags" Target="../tags/tag3081.xml"/><Relationship Id="rId57" Type="http://schemas.openxmlformats.org/officeDocument/2006/relationships/tags" Target="../tags/tag3102.xml"/><Relationship Id="rId106" Type="http://schemas.openxmlformats.org/officeDocument/2006/relationships/tags" Target="../tags/tag3151.xml"/><Relationship Id="rId127" Type="http://schemas.openxmlformats.org/officeDocument/2006/relationships/tags" Target="../tags/tag3172.xml"/><Relationship Id="rId10" Type="http://schemas.openxmlformats.org/officeDocument/2006/relationships/tags" Target="../tags/tag3055.xml"/><Relationship Id="rId31" Type="http://schemas.openxmlformats.org/officeDocument/2006/relationships/tags" Target="../tags/tag3076.xml"/><Relationship Id="rId52" Type="http://schemas.openxmlformats.org/officeDocument/2006/relationships/tags" Target="../tags/tag3097.xml"/><Relationship Id="rId73" Type="http://schemas.openxmlformats.org/officeDocument/2006/relationships/tags" Target="../tags/tag3118.xml"/><Relationship Id="rId78" Type="http://schemas.openxmlformats.org/officeDocument/2006/relationships/tags" Target="../tags/tag3123.xml"/><Relationship Id="rId94" Type="http://schemas.openxmlformats.org/officeDocument/2006/relationships/tags" Target="../tags/tag3139.xml"/><Relationship Id="rId99" Type="http://schemas.openxmlformats.org/officeDocument/2006/relationships/tags" Target="../tags/tag3144.xml"/><Relationship Id="rId101" Type="http://schemas.openxmlformats.org/officeDocument/2006/relationships/tags" Target="../tags/tag3146.xml"/><Relationship Id="rId122" Type="http://schemas.openxmlformats.org/officeDocument/2006/relationships/tags" Target="../tags/tag3167.xml"/><Relationship Id="rId143" Type="http://schemas.openxmlformats.org/officeDocument/2006/relationships/tags" Target="../tags/tag3188.xml"/><Relationship Id="rId148" Type="http://schemas.openxmlformats.org/officeDocument/2006/relationships/tags" Target="../tags/tag3193.xml"/><Relationship Id="rId4" Type="http://schemas.openxmlformats.org/officeDocument/2006/relationships/tags" Target="../tags/tag3049.xml"/><Relationship Id="rId9" Type="http://schemas.openxmlformats.org/officeDocument/2006/relationships/tags" Target="../tags/tag3054.xml"/><Relationship Id="rId26" Type="http://schemas.openxmlformats.org/officeDocument/2006/relationships/tags" Target="../tags/tag3071.xml"/><Relationship Id="rId47" Type="http://schemas.openxmlformats.org/officeDocument/2006/relationships/tags" Target="../tags/tag3092.xml"/><Relationship Id="rId68" Type="http://schemas.openxmlformats.org/officeDocument/2006/relationships/tags" Target="../tags/tag3113.xml"/><Relationship Id="rId89" Type="http://schemas.openxmlformats.org/officeDocument/2006/relationships/tags" Target="../tags/tag3134.xml"/><Relationship Id="rId112" Type="http://schemas.openxmlformats.org/officeDocument/2006/relationships/tags" Target="../tags/tag3157.xml"/><Relationship Id="rId133" Type="http://schemas.openxmlformats.org/officeDocument/2006/relationships/tags" Target="../tags/tag3178.xml"/><Relationship Id="rId154" Type="http://schemas.openxmlformats.org/officeDocument/2006/relationships/image" Target="../media/image5.png"/><Relationship Id="rId16" Type="http://schemas.openxmlformats.org/officeDocument/2006/relationships/tags" Target="../tags/tag3061.xml"/><Relationship Id="rId37" Type="http://schemas.openxmlformats.org/officeDocument/2006/relationships/tags" Target="../tags/tag3082.xml"/><Relationship Id="rId58" Type="http://schemas.openxmlformats.org/officeDocument/2006/relationships/tags" Target="../tags/tag3103.xml"/><Relationship Id="rId79" Type="http://schemas.openxmlformats.org/officeDocument/2006/relationships/tags" Target="../tags/tag3124.xml"/><Relationship Id="rId102" Type="http://schemas.openxmlformats.org/officeDocument/2006/relationships/tags" Target="../tags/tag3147.xml"/><Relationship Id="rId123" Type="http://schemas.openxmlformats.org/officeDocument/2006/relationships/tags" Target="../tags/tag3168.xml"/><Relationship Id="rId144" Type="http://schemas.openxmlformats.org/officeDocument/2006/relationships/tags" Target="../tags/tag3189.xml"/><Relationship Id="rId90" Type="http://schemas.openxmlformats.org/officeDocument/2006/relationships/tags" Target="../tags/tag3135.xml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tags" Target="../tags/tag3313.xml"/><Relationship Id="rId21" Type="http://schemas.openxmlformats.org/officeDocument/2006/relationships/tags" Target="../tags/tag3217.xml"/><Relationship Id="rId42" Type="http://schemas.openxmlformats.org/officeDocument/2006/relationships/tags" Target="../tags/tag3238.xml"/><Relationship Id="rId63" Type="http://schemas.openxmlformats.org/officeDocument/2006/relationships/tags" Target="../tags/tag3259.xml"/><Relationship Id="rId84" Type="http://schemas.openxmlformats.org/officeDocument/2006/relationships/tags" Target="../tags/tag3280.xml"/><Relationship Id="rId138" Type="http://schemas.openxmlformats.org/officeDocument/2006/relationships/tags" Target="../tags/tag3334.xml"/><Relationship Id="rId107" Type="http://schemas.openxmlformats.org/officeDocument/2006/relationships/tags" Target="../tags/tag3303.xml"/><Relationship Id="rId11" Type="http://schemas.openxmlformats.org/officeDocument/2006/relationships/tags" Target="../tags/tag3207.xml"/><Relationship Id="rId32" Type="http://schemas.openxmlformats.org/officeDocument/2006/relationships/tags" Target="../tags/tag3228.xml"/><Relationship Id="rId53" Type="http://schemas.openxmlformats.org/officeDocument/2006/relationships/tags" Target="../tags/tag3249.xml"/><Relationship Id="rId74" Type="http://schemas.openxmlformats.org/officeDocument/2006/relationships/tags" Target="../tags/tag3270.xml"/><Relationship Id="rId128" Type="http://schemas.openxmlformats.org/officeDocument/2006/relationships/tags" Target="../tags/tag3324.xml"/><Relationship Id="rId149" Type="http://schemas.openxmlformats.org/officeDocument/2006/relationships/image" Target="../media/image6.png"/><Relationship Id="rId5" Type="http://schemas.openxmlformats.org/officeDocument/2006/relationships/tags" Target="../tags/tag3201.xml"/><Relationship Id="rId95" Type="http://schemas.openxmlformats.org/officeDocument/2006/relationships/tags" Target="../tags/tag3291.xml"/><Relationship Id="rId22" Type="http://schemas.openxmlformats.org/officeDocument/2006/relationships/tags" Target="../tags/tag3218.xml"/><Relationship Id="rId27" Type="http://schemas.openxmlformats.org/officeDocument/2006/relationships/tags" Target="../tags/tag3223.xml"/><Relationship Id="rId43" Type="http://schemas.openxmlformats.org/officeDocument/2006/relationships/tags" Target="../tags/tag3239.xml"/><Relationship Id="rId48" Type="http://schemas.openxmlformats.org/officeDocument/2006/relationships/tags" Target="../tags/tag3244.xml"/><Relationship Id="rId64" Type="http://schemas.openxmlformats.org/officeDocument/2006/relationships/tags" Target="../tags/tag3260.xml"/><Relationship Id="rId69" Type="http://schemas.openxmlformats.org/officeDocument/2006/relationships/tags" Target="../tags/tag3265.xml"/><Relationship Id="rId113" Type="http://schemas.openxmlformats.org/officeDocument/2006/relationships/tags" Target="../tags/tag3309.xml"/><Relationship Id="rId118" Type="http://schemas.openxmlformats.org/officeDocument/2006/relationships/tags" Target="../tags/tag3314.xml"/><Relationship Id="rId134" Type="http://schemas.openxmlformats.org/officeDocument/2006/relationships/tags" Target="../tags/tag3330.xml"/><Relationship Id="rId139" Type="http://schemas.openxmlformats.org/officeDocument/2006/relationships/tags" Target="../tags/tag3335.xml"/><Relationship Id="rId80" Type="http://schemas.openxmlformats.org/officeDocument/2006/relationships/tags" Target="../tags/tag3276.xml"/><Relationship Id="rId85" Type="http://schemas.openxmlformats.org/officeDocument/2006/relationships/tags" Target="../tags/tag3281.xml"/><Relationship Id="rId12" Type="http://schemas.openxmlformats.org/officeDocument/2006/relationships/tags" Target="../tags/tag3208.xml"/><Relationship Id="rId17" Type="http://schemas.openxmlformats.org/officeDocument/2006/relationships/tags" Target="../tags/tag3213.xml"/><Relationship Id="rId33" Type="http://schemas.openxmlformats.org/officeDocument/2006/relationships/tags" Target="../tags/tag3229.xml"/><Relationship Id="rId38" Type="http://schemas.openxmlformats.org/officeDocument/2006/relationships/tags" Target="../tags/tag3234.xml"/><Relationship Id="rId59" Type="http://schemas.openxmlformats.org/officeDocument/2006/relationships/tags" Target="../tags/tag3255.xml"/><Relationship Id="rId103" Type="http://schemas.openxmlformats.org/officeDocument/2006/relationships/tags" Target="../tags/tag3299.xml"/><Relationship Id="rId108" Type="http://schemas.openxmlformats.org/officeDocument/2006/relationships/tags" Target="../tags/tag3304.xml"/><Relationship Id="rId124" Type="http://schemas.openxmlformats.org/officeDocument/2006/relationships/tags" Target="../tags/tag3320.xml"/><Relationship Id="rId129" Type="http://schemas.openxmlformats.org/officeDocument/2006/relationships/tags" Target="../tags/tag3325.xml"/><Relationship Id="rId54" Type="http://schemas.openxmlformats.org/officeDocument/2006/relationships/tags" Target="../tags/tag3250.xml"/><Relationship Id="rId70" Type="http://schemas.openxmlformats.org/officeDocument/2006/relationships/tags" Target="../tags/tag3266.xml"/><Relationship Id="rId75" Type="http://schemas.openxmlformats.org/officeDocument/2006/relationships/tags" Target="../tags/tag3271.xml"/><Relationship Id="rId91" Type="http://schemas.openxmlformats.org/officeDocument/2006/relationships/tags" Target="../tags/tag3287.xml"/><Relationship Id="rId96" Type="http://schemas.openxmlformats.org/officeDocument/2006/relationships/tags" Target="../tags/tag3292.xml"/><Relationship Id="rId140" Type="http://schemas.openxmlformats.org/officeDocument/2006/relationships/tags" Target="../tags/tag3336.xml"/><Relationship Id="rId145" Type="http://schemas.openxmlformats.org/officeDocument/2006/relationships/tags" Target="../tags/tag3341.xml"/><Relationship Id="rId1" Type="http://schemas.openxmlformats.org/officeDocument/2006/relationships/tags" Target="../tags/tag3197.xml"/><Relationship Id="rId6" Type="http://schemas.openxmlformats.org/officeDocument/2006/relationships/tags" Target="../tags/tag3202.xml"/><Relationship Id="rId23" Type="http://schemas.openxmlformats.org/officeDocument/2006/relationships/tags" Target="../tags/tag3219.xml"/><Relationship Id="rId28" Type="http://schemas.openxmlformats.org/officeDocument/2006/relationships/tags" Target="../tags/tag3224.xml"/><Relationship Id="rId49" Type="http://schemas.openxmlformats.org/officeDocument/2006/relationships/tags" Target="../tags/tag3245.xml"/><Relationship Id="rId114" Type="http://schemas.openxmlformats.org/officeDocument/2006/relationships/tags" Target="../tags/tag3310.xml"/><Relationship Id="rId119" Type="http://schemas.openxmlformats.org/officeDocument/2006/relationships/tags" Target="../tags/tag3315.xml"/><Relationship Id="rId44" Type="http://schemas.openxmlformats.org/officeDocument/2006/relationships/tags" Target="../tags/tag3240.xml"/><Relationship Id="rId60" Type="http://schemas.openxmlformats.org/officeDocument/2006/relationships/tags" Target="../tags/tag3256.xml"/><Relationship Id="rId65" Type="http://schemas.openxmlformats.org/officeDocument/2006/relationships/tags" Target="../tags/tag3261.xml"/><Relationship Id="rId81" Type="http://schemas.openxmlformats.org/officeDocument/2006/relationships/tags" Target="../tags/tag3277.xml"/><Relationship Id="rId86" Type="http://schemas.openxmlformats.org/officeDocument/2006/relationships/tags" Target="../tags/tag3282.xml"/><Relationship Id="rId130" Type="http://schemas.openxmlformats.org/officeDocument/2006/relationships/tags" Target="../tags/tag3326.xml"/><Relationship Id="rId135" Type="http://schemas.openxmlformats.org/officeDocument/2006/relationships/tags" Target="../tags/tag3331.xml"/><Relationship Id="rId13" Type="http://schemas.openxmlformats.org/officeDocument/2006/relationships/tags" Target="../tags/tag3209.xml"/><Relationship Id="rId18" Type="http://schemas.openxmlformats.org/officeDocument/2006/relationships/tags" Target="../tags/tag3214.xml"/><Relationship Id="rId39" Type="http://schemas.openxmlformats.org/officeDocument/2006/relationships/tags" Target="../tags/tag3235.xml"/><Relationship Id="rId109" Type="http://schemas.openxmlformats.org/officeDocument/2006/relationships/tags" Target="../tags/tag3305.xml"/><Relationship Id="rId34" Type="http://schemas.openxmlformats.org/officeDocument/2006/relationships/tags" Target="../tags/tag3230.xml"/><Relationship Id="rId50" Type="http://schemas.openxmlformats.org/officeDocument/2006/relationships/tags" Target="../tags/tag3246.xml"/><Relationship Id="rId55" Type="http://schemas.openxmlformats.org/officeDocument/2006/relationships/tags" Target="../tags/tag3251.xml"/><Relationship Id="rId76" Type="http://schemas.openxmlformats.org/officeDocument/2006/relationships/tags" Target="../tags/tag3272.xml"/><Relationship Id="rId97" Type="http://schemas.openxmlformats.org/officeDocument/2006/relationships/tags" Target="../tags/tag3293.xml"/><Relationship Id="rId104" Type="http://schemas.openxmlformats.org/officeDocument/2006/relationships/tags" Target="../tags/tag3300.xml"/><Relationship Id="rId120" Type="http://schemas.openxmlformats.org/officeDocument/2006/relationships/tags" Target="../tags/tag3316.xml"/><Relationship Id="rId125" Type="http://schemas.openxmlformats.org/officeDocument/2006/relationships/tags" Target="../tags/tag3321.xml"/><Relationship Id="rId141" Type="http://schemas.openxmlformats.org/officeDocument/2006/relationships/tags" Target="../tags/tag3337.xml"/><Relationship Id="rId146" Type="http://schemas.openxmlformats.org/officeDocument/2006/relationships/slideLayout" Target="../slideLayouts/slideLayout3.xml"/><Relationship Id="rId7" Type="http://schemas.openxmlformats.org/officeDocument/2006/relationships/tags" Target="../tags/tag3203.xml"/><Relationship Id="rId71" Type="http://schemas.openxmlformats.org/officeDocument/2006/relationships/tags" Target="../tags/tag3267.xml"/><Relationship Id="rId92" Type="http://schemas.openxmlformats.org/officeDocument/2006/relationships/tags" Target="../tags/tag3288.xml"/><Relationship Id="rId2" Type="http://schemas.openxmlformats.org/officeDocument/2006/relationships/tags" Target="../tags/tag3198.xml"/><Relationship Id="rId29" Type="http://schemas.openxmlformats.org/officeDocument/2006/relationships/tags" Target="../tags/tag3225.xml"/><Relationship Id="rId24" Type="http://schemas.openxmlformats.org/officeDocument/2006/relationships/tags" Target="../tags/tag3220.xml"/><Relationship Id="rId40" Type="http://schemas.openxmlformats.org/officeDocument/2006/relationships/tags" Target="../tags/tag3236.xml"/><Relationship Id="rId45" Type="http://schemas.openxmlformats.org/officeDocument/2006/relationships/tags" Target="../tags/tag3241.xml"/><Relationship Id="rId66" Type="http://schemas.openxmlformats.org/officeDocument/2006/relationships/tags" Target="../tags/tag3262.xml"/><Relationship Id="rId87" Type="http://schemas.openxmlformats.org/officeDocument/2006/relationships/tags" Target="../tags/tag3283.xml"/><Relationship Id="rId110" Type="http://schemas.openxmlformats.org/officeDocument/2006/relationships/tags" Target="../tags/tag3306.xml"/><Relationship Id="rId115" Type="http://schemas.openxmlformats.org/officeDocument/2006/relationships/tags" Target="../tags/tag3311.xml"/><Relationship Id="rId131" Type="http://schemas.openxmlformats.org/officeDocument/2006/relationships/tags" Target="../tags/tag3327.xml"/><Relationship Id="rId136" Type="http://schemas.openxmlformats.org/officeDocument/2006/relationships/tags" Target="../tags/tag3332.xml"/><Relationship Id="rId61" Type="http://schemas.openxmlformats.org/officeDocument/2006/relationships/tags" Target="../tags/tag3257.xml"/><Relationship Id="rId82" Type="http://schemas.openxmlformats.org/officeDocument/2006/relationships/tags" Target="../tags/tag3278.xml"/><Relationship Id="rId19" Type="http://schemas.openxmlformats.org/officeDocument/2006/relationships/tags" Target="../tags/tag3215.xml"/><Relationship Id="rId14" Type="http://schemas.openxmlformats.org/officeDocument/2006/relationships/tags" Target="../tags/tag3210.xml"/><Relationship Id="rId30" Type="http://schemas.openxmlformats.org/officeDocument/2006/relationships/tags" Target="../tags/tag3226.xml"/><Relationship Id="rId35" Type="http://schemas.openxmlformats.org/officeDocument/2006/relationships/tags" Target="../tags/tag3231.xml"/><Relationship Id="rId56" Type="http://schemas.openxmlformats.org/officeDocument/2006/relationships/tags" Target="../tags/tag3252.xml"/><Relationship Id="rId77" Type="http://schemas.openxmlformats.org/officeDocument/2006/relationships/tags" Target="../tags/tag3273.xml"/><Relationship Id="rId100" Type="http://schemas.openxmlformats.org/officeDocument/2006/relationships/tags" Target="../tags/tag3296.xml"/><Relationship Id="rId105" Type="http://schemas.openxmlformats.org/officeDocument/2006/relationships/tags" Target="../tags/tag3301.xml"/><Relationship Id="rId126" Type="http://schemas.openxmlformats.org/officeDocument/2006/relationships/tags" Target="../tags/tag3322.xml"/><Relationship Id="rId147" Type="http://schemas.openxmlformats.org/officeDocument/2006/relationships/notesSlide" Target="../notesSlides/notesSlide41.xml"/><Relationship Id="rId8" Type="http://schemas.openxmlformats.org/officeDocument/2006/relationships/tags" Target="../tags/tag3204.xml"/><Relationship Id="rId51" Type="http://schemas.openxmlformats.org/officeDocument/2006/relationships/tags" Target="../tags/tag3247.xml"/><Relationship Id="rId72" Type="http://schemas.openxmlformats.org/officeDocument/2006/relationships/tags" Target="../tags/tag3268.xml"/><Relationship Id="rId93" Type="http://schemas.openxmlformats.org/officeDocument/2006/relationships/tags" Target="../tags/tag3289.xml"/><Relationship Id="rId98" Type="http://schemas.openxmlformats.org/officeDocument/2006/relationships/tags" Target="../tags/tag3294.xml"/><Relationship Id="rId121" Type="http://schemas.openxmlformats.org/officeDocument/2006/relationships/tags" Target="../tags/tag3317.xml"/><Relationship Id="rId142" Type="http://schemas.openxmlformats.org/officeDocument/2006/relationships/tags" Target="../tags/tag3338.xml"/><Relationship Id="rId3" Type="http://schemas.openxmlformats.org/officeDocument/2006/relationships/tags" Target="../tags/tag3199.xml"/><Relationship Id="rId25" Type="http://schemas.openxmlformats.org/officeDocument/2006/relationships/tags" Target="../tags/tag3221.xml"/><Relationship Id="rId46" Type="http://schemas.openxmlformats.org/officeDocument/2006/relationships/tags" Target="../tags/tag3242.xml"/><Relationship Id="rId67" Type="http://schemas.openxmlformats.org/officeDocument/2006/relationships/tags" Target="../tags/tag3263.xml"/><Relationship Id="rId116" Type="http://schemas.openxmlformats.org/officeDocument/2006/relationships/tags" Target="../tags/tag3312.xml"/><Relationship Id="rId137" Type="http://schemas.openxmlformats.org/officeDocument/2006/relationships/tags" Target="../tags/tag3333.xml"/><Relationship Id="rId20" Type="http://schemas.openxmlformats.org/officeDocument/2006/relationships/tags" Target="../tags/tag3216.xml"/><Relationship Id="rId41" Type="http://schemas.openxmlformats.org/officeDocument/2006/relationships/tags" Target="../tags/tag3237.xml"/><Relationship Id="rId62" Type="http://schemas.openxmlformats.org/officeDocument/2006/relationships/tags" Target="../tags/tag3258.xml"/><Relationship Id="rId83" Type="http://schemas.openxmlformats.org/officeDocument/2006/relationships/tags" Target="../tags/tag3279.xml"/><Relationship Id="rId88" Type="http://schemas.openxmlformats.org/officeDocument/2006/relationships/tags" Target="../tags/tag3284.xml"/><Relationship Id="rId111" Type="http://schemas.openxmlformats.org/officeDocument/2006/relationships/tags" Target="../tags/tag3307.xml"/><Relationship Id="rId132" Type="http://schemas.openxmlformats.org/officeDocument/2006/relationships/tags" Target="../tags/tag3328.xml"/><Relationship Id="rId15" Type="http://schemas.openxmlformats.org/officeDocument/2006/relationships/tags" Target="../tags/tag3211.xml"/><Relationship Id="rId36" Type="http://schemas.openxmlformats.org/officeDocument/2006/relationships/tags" Target="../tags/tag3232.xml"/><Relationship Id="rId57" Type="http://schemas.openxmlformats.org/officeDocument/2006/relationships/tags" Target="../tags/tag3253.xml"/><Relationship Id="rId106" Type="http://schemas.openxmlformats.org/officeDocument/2006/relationships/tags" Target="../tags/tag3302.xml"/><Relationship Id="rId127" Type="http://schemas.openxmlformats.org/officeDocument/2006/relationships/tags" Target="../tags/tag3323.xml"/><Relationship Id="rId10" Type="http://schemas.openxmlformats.org/officeDocument/2006/relationships/tags" Target="../tags/tag3206.xml"/><Relationship Id="rId31" Type="http://schemas.openxmlformats.org/officeDocument/2006/relationships/tags" Target="../tags/tag3227.xml"/><Relationship Id="rId52" Type="http://schemas.openxmlformats.org/officeDocument/2006/relationships/tags" Target="../tags/tag3248.xml"/><Relationship Id="rId73" Type="http://schemas.openxmlformats.org/officeDocument/2006/relationships/tags" Target="../tags/tag3269.xml"/><Relationship Id="rId78" Type="http://schemas.openxmlformats.org/officeDocument/2006/relationships/tags" Target="../tags/tag3274.xml"/><Relationship Id="rId94" Type="http://schemas.openxmlformats.org/officeDocument/2006/relationships/tags" Target="../tags/tag3290.xml"/><Relationship Id="rId99" Type="http://schemas.openxmlformats.org/officeDocument/2006/relationships/tags" Target="../tags/tag3295.xml"/><Relationship Id="rId101" Type="http://schemas.openxmlformats.org/officeDocument/2006/relationships/tags" Target="../tags/tag3297.xml"/><Relationship Id="rId122" Type="http://schemas.openxmlformats.org/officeDocument/2006/relationships/tags" Target="../tags/tag3318.xml"/><Relationship Id="rId143" Type="http://schemas.openxmlformats.org/officeDocument/2006/relationships/tags" Target="../tags/tag3339.xml"/><Relationship Id="rId148" Type="http://schemas.openxmlformats.org/officeDocument/2006/relationships/image" Target="../media/image5.png"/><Relationship Id="rId4" Type="http://schemas.openxmlformats.org/officeDocument/2006/relationships/tags" Target="../tags/tag3200.xml"/><Relationship Id="rId9" Type="http://schemas.openxmlformats.org/officeDocument/2006/relationships/tags" Target="../tags/tag3205.xml"/><Relationship Id="rId26" Type="http://schemas.openxmlformats.org/officeDocument/2006/relationships/tags" Target="../tags/tag3222.xml"/><Relationship Id="rId47" Type="http://schemas.openxmlformats.org/officeDocument/2006/relationships/tags" Target="../tags/tag3243.xml"/><Relationship Id="rId68" Type="http://schemas.openxmlformats.org/officeDocument/2006/relationships/tags" Target="../tags/tag3264.xml"/><Relationship Id="rId89" Type="http://schemas.openxmlformats.org/officeDocument/2006/relationships/tags" Target="../tags/tag3285.xml"/><Relationship Id="rId112" Type="http://schemas.openxmlformats.org/officeDocument/2006/relationships/tags" Target="../tags/tag3308.xml"/><Relationship Id="rId133" Type="http://schemas.openxmlformats.org/officeDocument/2006/relationships/tags" Target="../tags/tag3329.xml"/><Relationship Id="rId16" Type="http://schemas.openxmlformats.org/officeDocument/2006/relationships/tags" Target="../tags/tag3212.xml"/><Relationship Id="rId37" Type="http://schemas.openxmlformats.org/officeDocument/2006/relationships/tags" Target="../tags/tag3233.xml"/><Relationship Id="rId58" Type="http://schemas.openxmlformats.org/officeDocument/2006/relationships/tags" Target="../tags/tag3254.xml"/><Relationship Id="rId79" Type="http://schemas.openxmlformats.org/officeDocument/2006/relationships/tags" Target="../tags/tag3275.xml"/><Relationship Id="rId102" Type="http://schemas.openxmlformats.org/officeDocument/2006/relationships/tags" Target="../tags/tag3298.xml"/><Relationship Id="rId123" Type="http://schemas.openxmlformats.org/officeDocument/2006/relationships/tags" Target="../tags/tag3319.xml"/><Relationship Id="rId144" Type="http://schemas.openxmlformats.org/officeDocument/2006/relationships/tags" Target="../tags/tag3340.xml"/><Relationship Id="rId90" Type="http://schemas.openxmlformats.org/officeDocument/2006/relationships/tags" Target="../tags/tag3286.xml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tags" Target="../tags/tag3458.xml"/><Relationship Id="rId21" Type="http://schemas.openxmlformats.org/officeDocument/2006/relationships/tags" Target="../tags/tag3362.xml"/><Relationship Id="rId42" Type="http://schemas.openxmlformats.org/officeDocument/2006/relationships/tags" Target="../tags/tag3383.xml"/><Relationship Id="rId63" Type="http://schemas.openxmlformats.org/officeDocument/2006/relationships/tags" Target="../tags/tag3404.xml"/><Relationship Id="rId84" Type="http://schemas.openxmlformats.org/officeDocument/2006/relationships/tags" Target="../tags/tag3425.xml"/><Relationship Id="rId16" Type="http://schemas.openxmlformats.org/officeDocument/2006/relationships/tags" Target="../tags/tag3357.xml"/><Relationship Id="rId107" Type="http://schemas.openxmlformats.org/officeDocument/2006/relationships/tags" Target="../tags/tag3448.xml"/><Relationship Id="rId11" Type="http://schemas.openxmlformats.org/officeDocument/2006/relationships/tags" Target="../tags/tag3352.xml"/><Relationship Id="rId32" Type="http://schemas.openxmlformats.org/officeDocument/2006/relationships/tags" Target="../tags/tag3373.xml"/><Relationship Id="rId37" Type="http://schemas.openxmlformats.org/officeDocument/2006/relationships/tags" Target="../tags/tag3378.xml"/><Relationship Id="rId53" Type="http://schemas.openxmlformats.org/officeDocument/2006/relationships/tags" Target="../tags/tag3394.xml"/><Relationship Id="rId58" Type="http://schemas.openxmlformats.org/officeDocument/2006/relationships/tags" Target="../tags/tag3399.xml"/><Relationship Id="rId74" Type="http://schemas.openxmlformats.org/officeDocument/2006/relationships/tags" Target="../tags/tag3415.xml"/><Relationship Id="rId79" Type="http://schemas.openxmlformats.org/officeDocument/2006/relationships/tags" Target="../tags/tag3420.xml"/><Relationship Id="rId102" Type="http://schemas.openxmlformats.org/officeDocument/2006/relationships/tags" Target="../tags/tag3443.xml"/><Relationship Id="rId123" Type="http://schemas.openxmlformats.org/officeDocument/2006/relationships/tags" Target="../tags/tag3464.xml"/><Relationship Id="rId128" Type="http://schemas.openxmlformats.org/officeDocument/2006/relationships/tags" Target="../tags/tag3469.xml"/><Relationship Id="rId5" Type="http://schemas.openxmlformats.org/officeDocument/2006/relationships/tags" Target="../tags/tag3346.xml"/><Relationship Id="rId90" Type="http://schemas.openxmlformats.org/officeDocument/2006/relationships/tags" Target="../tags/tag3431.xml"/><Relationship Id="rId95" Type="http://schemas.openxmlformats.org/officeDocument/2006/relationships/tags" Target="../tags/tag3436.xml"/><Relationship Id="rId22" Type="http://schemas.openxmlformats.org/officeDocument/2006/relationships/tags" Target="../tags/tag3363.xml"/><Relationship Id="rId27" Type="http://schemas.openxmlformats.org/officeDocument/2006/relationships/tags" Target="../tags/tag3368.xml"/><Relationship Id="rId43" Type="http://schemas.openxmlformats.org/officeDocument/2006/relationships/tags" Target="../tags/tag3384.xml"/><Relationship Id="rId48" Type="http://schemas.openxmlformats.org/officeDocument/2006/relationships/tags" Target="../tags/tag3389.xml"/><Relationship Id="rId64" Type="http://schemas.openxmlformats.org/officeDocument/2006/relationships/tags" Target="../tags/tag3405.xml"/><Relationship Id="rId69" Type="http://schemas.openxmlformats.org/officeDocument/2006/relationships/tags" Target="../tags/tag3410.xml"/><Relationship Id="rId113" Type="http://schemas.openxmlformats.org/officeDocument/2006/relationships/tags" Target="../tags/tag3454.xml"/><Relationship Id="rId118" Type="http://schemas.openxmlformats.org/officeDocument/2006/relationships/tags" Target="../tags/tag3459.xml"/><Relationship Id="rId80" Type="http://schemas.openxmlformats.org/officeDocument/2006/relationships/tags" Target="../tags/tag3421.xml"/><Relationship Id="rId85" Type="http://schemas.openxmlformats.org/officeDocument/2006/relationships/tags" Target="../tags/tag3426.xml"/><Relationship Id="rId12" Type="http://schemas.openxmlformats.org/officeDocument/2006/relationships/tags" Target="../tags/tag3353.xml"/><Relationship Id="rId17" Type="http://schemas.openxmlformats.org/officeDocument/2006/relationships/tags" Target="../tags/tag3358.xml"/><Relationship Id="rId33" Type="http://schemas.openxmlformats.org/officeDocument/2006/relationships/tags" Target="../tags/tag3374.xml"/><Relationship Id="rId38" Type="http://schemas.openxmlformats.org/officeDocument/2006/relationships/tags" Target="../tags/tag3379.xml"/><Relationship Id="rId59" Type="http://schemas.openxmlformats.org/officeDocument/2006/relationships/tags" Target="../tags/tag3400.xml"/><Relationship Id="rId103" Type="http://schemas.openxmlformats.org/officeDocument/2006/relationships/tags" Target="../tags/tag3444.xml"/><Relationship Id="rId108" Type="http://schemas.openxmlformats.org/officeDocument/2006/relationships/tags" Target="../tags/tag3449.xml"/><Relationship Id="rId124" Type="http://schemas.openxmlformats.org/officeDocument/2006/relationships/tags" Target="../tags/tag3465.xml"/><Relationship Id="rId129" Type="http://schemas.openxmlformats.org/officeDocument/2006/relationships/tags" Target="../tags/tag3470.xml"/><Relationship Id="rId54" Type="http://schemas.openxmlformats.org/officeDocument/2006/relationships/tags" Target="../tags/tag3395.xml"/><Relationship Id="rId70" Type="http://schemas.openxmlformats.org/officeDocument/2006/relationships/tags" Target="../tags/tag3411.xml"/><Relationship Id="rId75" Type="http://schemas.openxmlformats.org/officeDocument/2006/relationships/tags" Target="../tags/tag3416.xml"/><Relationship Id="rId91" Type="http://schemas.openxmlformats.org/officeDocument/2006/relationships/tags" Target="../tags/tag3432.xml"/><Relationship Id="rId96" Type="http://schemas.openxmlformats.org/officeDocument/2006/relationships/tags" Target="../tags/tag3437.xml"/><Relationship Id="rId1" Type="http://schemas.openxmlformats.org/officeDocument/2006/relationships/tags" Target="../tags/tag3342.xml"/><Relationship Id="rId6" Type="http://schemas.openxmlformats.org/officeDocument/2006/relationships/tags" Target="../tags/tag3347.xml"/><Relationship Id="rId23" Type="http://schemas.openxmlformats.org/officeDocument/2006/relationships/tags" Target="../tags/tag3364.xml"/><Relationship Id="rId28" Type="http://schemas.openxmlformats.org/officeDocument/2006/relationships/tags" Target="../tags/tag3369.xml"/><Relationship Id="rId49" Type="http://schemas.openxmlformats.org/officeDocument/2006/relationships/tags" Target="../tags/tag3390.xml"/><Relationship Id="rId114" Type="http://schemas.openxmlformats.org/officeDocument/2006/relationships/tags" Target="../tags/tag3455.xml"/><Relationship Id="rId119" Type="http://schemas.openxmlformats.org/officeDocument/2006/relationships/tags" Target="../tags/tag3460.xml"/><Relationship Id="rId44" Type="http://schemas.openxmlformats.org/officeDocument/2006/relationships/tags" Target="../tags/tag3385.xml"/><Relationship Id="rId60" Type="http://schemas.openxmlformats.org/officeDocument/2006/relationships/tags" Target="../tags/tag3401.xml"/><Relationship Id="rId65" Type="http://schemas.openxmlformats.org/officeDocument/2006/relationships/tags" Target="../tags/tag3406.xml"/><Relationship Id="rId81" Type="http://schemas.openxmlformats.org/officeDocument/2006/relationships/tags" Target="../tags/tag3422.xml"/><Relationship Id="rId86" Type="http://schemas.openxmlformats.org/officeDocument/2006/relationships/tags" Target="../tags/tag3427.xml"/><Relationship Id="rId130" Type="http://schemas.openxmlformats.org/officeDocument/2006/relationships/slideLayout" Target="../slideLayouts/slideLayout3.xml"/><Relationship Id="rId13" Type="http://schemas.openxmlformats.org/officeDocument/2006/relationships/tags" Target="../tags/tag3354.xml"/><Relationship Id="rId18" Type="http://schemas.openxmlformats.org/officeDocument/2006/relationships/tags" Target="../tags/tag3359.xml"/><Relationship Id="rId39" Type="http://schemas.openxmlformats.org/officeDocument/2006/relationships/tags" Target="../tags/tag3380.xml"/><Relationship Id="rId109" Type="http://schemas.openxmlformats.org/officeDocument/2006/relationships/tags" Target="../tags/tag3450.xml"/><Relationship Id="rId34" Type="http://schemas.openxmlformats.org/officeDocument/2006/relationships/tags" Target="../tags/tag3375.xml"/><Relationship Id="rId50" Type="http://schemas.openxmlformats.org/officeDocument/2006/relationships/tags" Target="../tags/tag3391.xml"/><Relationship Id="rId55" Type="http://schemas.openxmlformats.org/officeDocument/2006/relationships/tags" Target="../tags/tag3396.xml"/><Relationship Id="rId76" Type="http://schemas.openxmlformats.org/officeDocument/2006/relationships/tags" Target="../tags/tag3417.xml"/><Relationship Id="rId97" Type="http://schemas.openxmlformats.org/officeDocument/2006/relationships/tags" Target="../tags/tag3438.xml"/><Relationship Id="rId104" Type="http://schemas.openxmlformats.org/officeDocument/2006/relationships/tags" Target="../tags/tag3445.xml"/><Relationship Id="rId120" Type="http://schemas.openxmlformats.org/officeDocument/2006/relationships/tags" Target="../tags/tag3461.xml"/><Relationship Id="rId125" Type="http://schemas.openxmlformats.org/officeDocument/2006/relationships/tags" Target="../tags/tag3466.xml"/><Relationship Id="rId7" Type="http://schemas.openxmlformats.org/officeDocument/2006/relationships/tags" Target="../tags/tag3348.xml"/><Relationship Id="rId71" Type="http://schemas.openxmlformats.org/officeDocument/2006/relationships/tags" Target="../tags/tag3412.xml"/><Relationship Id="rId92" Type="http://schemas.openxmlformats.org/officeDocument/2006/relationships/tags" Target="../tags/tag3433.xml"/><Relationship Id="rId2" Type="http://schemas.openxmlformats.org/officeDocument/2006/relationships/tags" Target="../tags/tag3343.xml"/><Relationship Id="rId29" Type="http://schemas.openxmlformats.org/officeDocument/2006/relationships/tags" Target="../tags/tag3370.xml"/><Relationship Id="rId24" Type="http://schemas.openxmlformats.org/officeDocument/2006/relationships/tags" Target="../tags/tag3365.xml"/><Relationship Id="rId40" Type="http://schemas.openxmlformats.org/officeDocument/2006/relationships/tags" Target="../tags/tag3381.xml"/><Relationship Id="rId45" Type="http://schemas.openxmlformats.org/officeDocument/2006/relationships/tags" Target="../tags/tag3386.xml"/><Relationship Id="rId66" Type="http://schemas.openxmlformats.org/officeDocument/2006/relationships/tags" Target="../tags/tag3407.xml"/><Relationship Id="rId87" Type="http://schemas.openxmlformats.org/officeDocument/2006/relationships/tags" Target="../tags/tag3428.xml"/><Relationship Id="rId110" Type="http://schemas.openxmlformats.org/officeDocument/2006/relationships/tags" Target="../tags/tag3451.xml"/><Relationship Id="rId115" Type="http://schemas.openxmlformats.org/officeDocument/2006/relationships/tags" Target="../tags/tag3456.xml"/><Relationship Id="rId131" Type="http://schemas.openxmlformats.org/officeDocument/2006/relationships/notesSlide" Target="../notesSlides/notesSlide42.xml"/><Relationship Id="rId61" Type="http://schemas.openxmlformats.org/officeDocument/2006/relationships/tags" Target="../tags/tag3402.xml"/><Relationship Id="rId82" Type="http://schemas.openxmlformats.org/officeDocument/2006/relationships/tags" Target="../tags/tag3423.xml"/><Relationship Id="rId19" Type="http://schemas.openxmlformats.org/officeDocument/2006/relationships/tags" Target="../tags/tag3360.xml"/><Relationship Id="rId14" Type="http://schemas.openxmlformats.org/officeDocument/2006/relationships/tags" Target="../tags/tag3355.xml"/><Relationship Id="rId30" Type="http://schemas.openxmlformats.org/officeDocument/2006/relationships/tags" Target="../tags/tag3371.xml"/><Relationship Id="rId35" Type="http://schemas.openxmlformats.org/officeDocument/2006/relationships/tags" Target="../tags/tag3376.xml"/><Relationship Id="rId56" Type="http://schemas.openxmlformats.org/officeDocument/2006/relationships/tags" Target="../tags/tag3397.xml"/><Relationship Id="rId77" Type="http://schemas.openxmlformats.org/officeDocument/2006/relationships/tags" Target="../tags/tag3418.xml"/><Relationship Id="rId100" Type="http://schemas.openxmlformats.org/officeDocument/2006/relationships/tags" Target="../tags/tag3441.xml"/><Relationship Id="rId105" Type="http://schemas.openxmlformats.org/officeDocument/2006/relationships/tags" Target="../tags/tag3446.xml"/><Relationship Id="rId126" Type="http://schemas.openxmlformats.org/officeDocument/2006/relationships/tags" Target="../tags/tag3467.xml"/><Relationship Id="rId8" Type="http://schemas.openxmlformats.org/officeDocument/2006/relationships/tags" Target="../tags/tag3349.xml"/><Relationship Id="rId51" Type="http://schemas.openxmlformats.org/officeDocument/2006/relationships/tags" Target="../tags/tag3392.xml"/><Relationship Id="rId72" Type="http://schemas.openxmlformats.org/officeDocument/2006/relationships/tags" Target="../tags/tag3413.xml"/><Relationship Id="rId93" Type="http://schemas.openxmlformats.org/officeDocument/2006/relationships/tags" Target="../tags/tag3434.xml"/><Relationship Id="rId98" Type="http://schemas.openxmlformats.org/officeDocument/2006/relationships/tags" Target="../tags/tag3439.xml"/><Relationship Id="rId121" Type="http://schemas.openxmlformats.org/officeDocument/2006/relationships/tags" Target="../tags/tag3462.xml"/><Relationship Id="rId3" Type="http://schemas.openxmlformats.org/officeDocument/2006/relationships/tags" Target="../tags/tag3344.xml"/><Relationship Id="rId25" Type="http://schemas.openxmlformats.org/officeDocument/2006/relationships/tags" Target="../tags/tag3366.xml"/><Relationship Id="rId46" Type="http://schemas.openxmlformats.org/officeDocument/2006/relationships/tags" Target="../tags/tag3387.xml"/><Relationship Id="rId67" Type="http://schemas.openxmlformats.org/officeDocument/2006/relationships/tags" Target="../tags/tag3408.xml"/><Relationship Id="rId116" Type="http://schemas.openxmlformats.org/officeDocument/2006/relationships/tags" Target="../tags/tag3457.xml"/><Relationship Id="rId20" Type="http://schemas.openxmlformats.org/officeDocument/2006/relationships/tags" Target="../tags/tag3361.xml"/><Relationship Id="rId41" Type="http://schemas.openxmlformats.org/officeDocument/2006/relationships/tags" Target="../tags/tag3382.xml"/><Relationship Id="rId62" Type="http://schemas.openxmlformats.org/officeDocument/2006/relationships/tags" Target="../tags/tag3403.xml"/><Relationship Id="rId83" Type="http://schemas.openxmlformats.org/officeDocument/2006/relationships/tags" Target="../tags/tag3424.xml"/><Relationship Id="rId88" Type="http://schemas.openxmlformats.org/officeDocument/2006/relationships/tags" Target="../tags/tag3429.xml"/><Relationship Id="rId111" Type="http://schemas.openxmlformats.org/officeDocument/2006/relationships/tags" Target="../tags/tag3452.xml"/><Relationship Id="rId132" Type="http://schemas.openxmlformats.org/officeDocument/2006/relationships/image" Target="../media/image5.png"/><Relationship Id="rId15" Type="http://schemas.openxmlformats.org/officeDocument/2006/relationships/tags" Target="../tags/tag3356.xml"/><Relationship Id="rId36" Type="http://schemas.openxmlformats.org/officeDocument/2006/relationships/tags" Target="../tags/tag3377.xml"/><Relationship Id="rId57" Type="http://schemas.openxmlformats.org/officeDocument/2006/relationships/tags" Target="../tags/tag3398.xml"/><Relationship Id="rId106" Type="http://schemas.openxmlformats.org/officeDocument/2006/relationships/tags" Target="../tags/tag3447.xml"/><Relationship Id="rId127" Type="http://schemas.openxmlformats.org/officeDocument/2006/relationships/tags" Target="../tags/tag3468.xml"/><Relationship Id="rId10" Type="http://schemas.openxmlformats.org/officeDocument/2006/relationships/tags" Target="../tags/tag3351.xml"/><Relationship Id="rId31" Type="http://schemas.openxmlformats.org/officeDocument/2006/relationships/tags" Target="../tags/tag3372.xml"/><Relationship Id="rId52" Type="http://schemas.openxmlformats.org/officeDocument/2006/relationships/tags" Target="../tags/tag3393.xml"/><Relationship Id="rId73" Type="http://schemas.openxmlformats.org/officeDocument/2006/relationships/tags" Target="../tags/tag3414.xml"/><Relationship Id="rId78" Type="http://schemas.openxmlformats.org/officeDocument/2006/relationships/tags" Target="../tags/tag3419.xml"/><Relationship Id="rId94" Type="http://schemas.openxmlformats.org/officeDocument/2006/relationships/tags" Target="../tags/tag3435.xml"/><Relationship Id="rId99" Type="http://schemas.openxmlformats.org/officeDocument/2006/relationships/tags" Target="../tags/tag3440.xml"/><Relationship Id="rId101" Type="http://schemas.openxmlformats.org/officeDocument/2006/relationships/tags" Target="../tags/tag3442.xml"/><Relationship Id="rId122" Type="http://schemas.openxmlformats.org/officeDocument/2006/relationships/tags" Target="../tags/tag3463.xml"/><Relationship Id="rId4" Type="http://schemas.openxmlformats.org/officeDocument/2006/relationships/tags" Target="../tags/tag3345.xml"/><Relationship Id="rId9" Type="http://schemas.openxmlformats.org/officeDocument/2006/relationships/tags" Target="../tags/tag3350.xml"/><Relationship Id="rId26" Type="http://schemas.openxmlformats.org/officeDocument/2006/relationships/tags" Target="../tags/tag3367.xml"/><Relationship Id="rId47" Type="http://schemas.openxmlformats.org/officeDocument/2006/relationships/tags" Target="../tags/tag3388.xml"/><Relationship Id="rId68" Type="http://schemas.openxmlformats.org/officeDocument/2006/relationships/tags" Target="../tags/tag3409.xml"/><Relationship Id="rId89" Type="http://schemas.openxmlformats.org/officeDocument/2006/relationships/tags" Target="../tags/tag3430.xml"/><Relationship Id="rId112" Type="http://schemas.openxmlformats.org/officeDocument/2006/relationships/tags" Target="../tags/tag3453.xml"/><Relationship Id="rId13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3483.xml"/><Relationship Id="rId18" Type="http://schemas.openxmlformats.org/officeDocument/2006/relationships/tags" Target="../tags/tag3488.xml"/><Relationship Id="rId26" Type="http://schemas.openxmlformats.org/officeDocument/2006/relationships/tags" Target="../tags/tag3496.xml"/><Relationship Id="rId39" Type="http://schemas.openxmlformats.org/officeDocument/2006/relationships/tags" Target="../tags/tag3509.xml"/><Relationship Id="rId21" Type="http://schemas.openxmlformats.org/officeDocument/2006/relationships/tags" Target="../tags/tag3491.xml"/><Relationship Id="rId34" Type="http://schemas.openxmlformats.org/officeDocument/2006/relationships/tags" Target="../tags/tag3504.xml"/><Relationship Id="rId42" Type="http://schemas.openxmlformats.org/officeDocument/2006/relationships/tags" Target="../tags/tag3512.xml"/><Relationship Id="rId47" Type="http://schemas.openxmlformats.org/officeDocument/2006/relationships/tags" Target="../tags/tag3517.xml"/><Relationship Id="rId50" Type="http://schemas.openxmlformats.org/officeDocument/2006/relationships/tags" Target="../tags/tag3520.xml"/><Relationship Id="rId55" Type="http://schemas.openxmlformats.org/officeDocument/2006/relationships/tags" Target="../tags/tag3525.xml"/><Relationship Id="rId63" Type="http://schemas.openxmlformats.org/officeDocument/2006/relationships/image" Target="../media/image7.png"/><Relationship Id="rId7" Type="http://schemas.openxmlformats.org/officeDocument/2006/relationships/tags" Target="../tags/tag3477.xml"/><Relationship Id="rId2" Type="http://schemas.openxmlformats.org/officeDocument/2006/relationships/tags" Target="../tags/tag3472.xml"/><Relationship Id="rId16" Type="http://schemas.openxmlformats.org/officeDocument/2006/relationships/tags" Target="../tags/tag3486.xml"/><Relationship Id="rId29" Type="http://schemas.openxmlformats.org/officeDocument/2006/relationships/tags" Target="../tags/tag3499.xml"/><Relationship Id="rId11" Type="http://schemas.openxmlformats.org/officeDocument/2006/relationships/tags" Target="../tags/tag3481.xml"/><Relationship Id="rId24" Type="http://schemas.openxmlformats.org/officeDocument/2006/relationships/tags" Target="../tags/tag3494.xml"/><Relationship Id="rId32" Type="http://schemas.openxmlformats.org/officeDocument/2006/relationships/tags" Target="../tags/tag3502.xml"/><Relationship Id="rId37" Type="http://schemas.openxmlformats.org/officeDocument/2006/relationships/tags" Target="../tags/tag3507.xml"/><Relationship Id="rId40" Type="http://schemas.openxmlformats.org/officeDocument/2006/relationships/tags" Target="../tags/tag3510.xml"/><Relationship Id="rId45" Type="http://schemas.openxmlformats.org/officeDocument/2006/relationships/tags" Target="../tags/tag3515.xml"/><Relationship Id="rId53" Type="http://schemas.openxmlformats.org/officeDocument/2006/relationships/tags" Target="../tags/tag3523.xml"/><Relationship Id="rId58" Type="http://schemas.openxmlformats.org/officeDocument/2006/relationships/tags" Target="../tags/tag3528.xml"/><Relationship Id="rId5" Type="http://schemas.openxmlformats.org/officeDocument/2006/relationships/tags" Target="../tags/tag3475.xml"/><Relationship Id="rId61" Type="http://schemas.openxmlformats.org/officeDocument/2006/relationships/slideLayout" Target="../slideLayouts/slideLayout3.xml"/><Relationship Id="rId19" Type="http://schemas.openxmlformats.org/officeDocument/2006/relationships/tags" Target="../tags/tag3489.xml"/><Relationship Id="rId14" Type="http://schemas.openxmlformats.org/officeDocument/2006/relationships/tags" Target="../tags/tag3484.xml"/><Relationship Id="rId22" Type="http://schemas.openxmlformats.org/officeDocument/2006/relationships/tags" Target="../tags/tag3492.xml"/><Relationship Id="rId27" Type="http://schemas.openxmlformats.org/officeDocument/2006/relationships/tags" Target="../tags/tag3497.xml"/><Relationship Id="rId30" Type="http://schemas.openxmlformats.org/officeDocument/2006/relationships/tags" Target="../tags/tag3500.xml"/><Relationship Id="rId35" Type="http://schemas.openxmlformats.org/officeDocument/2006/relationships/tags" Target="../tags/tag3505.xml"/><Relationship Id="rId43" Type="http://schemas.openxmlformats.org/officeDocument/2006/relationships/tags" Target="../tags/tag3513.xml"/><Relationship Id="rId48" Type="http://schemas.openxmlformats.org/officeDocument/2006/relationships/tags" Target="../tags/tag3518.xml"/><Relationship Id="rId56" Type="http://schemas.openxmlformats.org/officeDocument/2006/relationships/tags" Target="../tags/tag3526.xml"/><Relationship Id="rId64" Type="http://schemas.openxmlformats.org/officeDocument/2006/relationships/image" Target="../media/image9.png"/><Relationship Id="rId8" Type="http://schemas.openxmlformats.org/officeDocument/2006/relationships/tags" Target="../tags/tag3478.xml"/><Relationship Id="rId51" Type="http://schemas.openxmlformats.org/officeDocument/2006/relationships/tags" Target="../tags/tag3521.xml"/><Relationship Id="rId3" Type="http://schemas.openxmlformats.org/officeDocument/2006/relationships/tags" Target="../tags/tag3473.xml"/><Relationship Id="rId12" Type="http://schemas.openxmlformats.org/officeDocument/2006/relationships/tags" Target="../tags/tag3482.xml"/><Relationship Id="rId17" Type="http://schemas.openxmlformats.org/officeDocument/2006/relationships/tags" Target="../tags/tag3487.xml"/><Relationship Id="rId25" Type="http://schemas.openxmlformats.org/officeDocument/2006/relationships/tags" Target="../tags/tag3495.xml"/><Relationship Id="rId33" Type="http://schemas.openxmlformats.org/officeDocument/2006/relationships/tags" Target="../tags/tag3503.xml"/><Relationship Id="rId38" Type="http://schemas.openxmlformats.org/officeDocument/2006/relationships/tags" Target="../tags/tag3508.xml"/><Relationship Id="rId46" Type="http://schemas.openxmlformats.org/officeDocument/2006/relationships/tags" Target="../tags/tag3516.xml"/><Relationship Id="rId59" Type="http://schemas.openxmlformats.org/officeDocument/2006/relationships/tags" Target="../tags/tag3529.xml"/><Relationship Id="rId20" Type="http://schemas.openxmlformats.org/officeDocument/2006/relationships/tags" Target="../tags/tag3490.xml"/><Relationship Id="rId41" Type="http://schemas.openxmlformats.org/officeDocument/2006/relationships/tags" Target="../tags/tag3511.xml"/><Relationship Id="rId54" Type="http://schemas.openxmlformats.org/officeDocument/2006/relationships/tags" Target="../tags/tag3524.xml"/><Relationship Id="rId62" Type="http://schemas.openxmlformats.org/officeDocument/2006/relationships/notesSlide" Target="../notesSlides/notesSlide43.xml"/><Relationship Id="rId1" Type="http://schemas.openxmlformats.org/officeDocument/2006/relationships/tags" Target="../tags/tag3471.xml"/><Relationship Id="rId6" Type="http://schemas.openxmlformats.org/officeDocument/2006/relationships/tags" Target="../tags/tag3476.xml"/><Relationship Id="rId15" Type="http://schemas.openxmlformats.org/officeDocument/2006/relationships/tags" Target="../tags/tag3485.xml"/><Relationship Id="rId23" Type="http://schemas.openxmlformats.org/officeDocument/2006/relationships/tags" Target="../tags/tag3493.xml"/><Relationship Id="rId28" Type="http://schemas.openxmlformats.org/officeDocument/2006/relationships/tags" Target="../tags/tag3498.xml"/><Relationship Id="rId36" Type="http://schemas.openxmlformats.org/officeDocument/2006/relationships/tags" Target="../tags/tag3506.xml"/><Relationship Id="rId49" Type="http://schemas.openxmlformats.org/officeDocument/2006/relationships/tags" Target="../tags/tag3519.xml"/><Relationship Id="rId57" Type="http://schemas.openxmlformats.org/officeDocument/2006/relationships/tags" Target="../tags/tag3527.xml"/><Relationship Id="rId10" Type="http://schemas.openxmlformats.org/officeDocument/2006/relationships/tags" Target="../tags/tag3480.xml"/><Relationship Id="rId31" Type="http://schemas.openxmlformats.org/officeDocument/2006/relationships/tags" Target="../tags/tag3501.xml"/><Relationship Id="rId44" Type="http://schemas.openxmlformats.org/officeDocument/2006/relationships/tags" Target="../tags/tag3514.xml"/><Relationship Id="rId52" Type="http://schemas.openxmlformats.org/officeDocument/2006/relationships/tags" Target="../tags/tag3522.xml"/><Relationship Id="rId60" Type="http://schemas.openxmlformats.org/officeDocument/2006/relationships/tags" Target="../tags/tag3530.xml"/><Relationship Id="rId4" Type="http://schemas.openxmlformats.org/officeDocument/2006/relationships/tags" Target="../tags/tag3474.xml"/><Relationship Id="rId9" Type="http://schemas.openxmlformats.org/officeDocument/2006/relationships/tags" Target="../tags/tag347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3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34.xml"/><Relationship Id="rId1" Type="http://schemas.openxmlformats.org/officeDocument/2006/relationships/tags" Target="../tags/tag353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3547.xml"/><Relationship Id="rId18" Type="http://schemas.openxmlformats.org/officeDocument/2006/relationships/tags" Target="../tags/tag3552.xml"/><Relationship Id="rId26" Type="http://schemas.openxmlformats.org/officeDocument/2006/relationships/tags" Target="../tags/tag3560.xml"/><Relationship Id="rId39" Type="http://schemas.openxmlformats.org/officeDocument/2006/relationships/tags" Target="../tags/tag3573.xml"/><Relationship Id="rId21" Type="http://schemas.openxmlformats.org/officeDocument/2006/relationships/tags" Target="../tags/tag3555.xml"/><Relationship Id="rId34" Type="http://schemas.openxmlformats.org/officeDocument/2006/relationships/tags" Target="../tags/tag3568.xml"/><Relationship Id="rId42" Type="http://schemas.openxmlformats.org/officeDocument/2006/relationships/tags" Target="../tags/tag3576.xml"/><Relationship Id="rId47" Type="http://schemas.openxmlformats.org/officeDocument/2006/relationships/image" Target="../media/image20.png"/><Relationship Id="rId50" Type="http://schemas.openxmlformats.org/officeDocument/2006/relationships/image" Target="../media/image6.png"/><Relationship Id="rId7" Type="http://schemas.openxmlformats.org/officeDocument/2006/relationships/tags" Target="../tags/tag3541.xml"/><Relationship Id="rId2" Type="http://schemas.openxmlformats.org/officeDocument/2006/relationships/tags" Target="../tags/tag3536.xml"/><Relationship Id="rId16" Type="http://schemas.openxmlformats.org/officeDocument/2006/relationships/tags" Target="../tags/tag3550.xml"/><Relationship Id="rId29" Type="http://schemas.openxmlformats.org/officeDocument/2006/relationships/tags" Target="../tags/tag3563.xml"/><Relationship Id="rId11" Type="http://schemas.openxmlformats.org/officeDocument/2006/relationships/tags" Target="../tags/tag3545.xml"/><Relationship Id="rId24" Type="http://schemas.openxmlformats.org/officeDocument/2006/relationships/tags" Target="../tags/tag3558.xml"/><Relationship Id="rId32" Type="http://schemas.openxmlformats.org/officeDocument/2006/relationships/tags" Target="../tags/tag3566.xml"/><Relationship Id="rId37" Type="http://schemas.openxmlformats.org/officeDocument/2006/relationships/tags" Target="../tags/tag3571.xml"/><Relationship Id="rId40" Type="http://schemas.openxmlformats.org/officeDocument/2006/relationships/tags" Target="../tags/tag3574.xml"/><Relationship Id="rId45" Type="http://schemas.openxmlformats.org/officeDocument/2006/relationships/slideLayout" Target="../slideLayouts/slideLayout3.xml"/><Relationship Id="rId5" Type="http://schemas.openxmlformats.org/officeDocument/2006/relationships/tags" Target="../tags/tag3539.xml"/><Relationship Id="rId15" Type="http://schemas.openxmlformats.org/officeDocument/2006/relationships/tags" Target="../tags/tag3549.xml"/><Relationship Id="rId23" Type="http://schemas.openxmlformats.org/officeDocument/2006/relationships/tags" Target="../tags/tag3557.xml"/><Relationship Id="rId28" Type="http://schemas.openxmlformats.org/officeDocument/2006/relationships/tags" Target="../tags/tag3562.xml"/><Relationship Id="rId36" Type="http://schemas.openxmlformats.org/officeDocument/2006/relationships/tags" Target="../tags/tag3570.xml"/><Relationship Id="rId49" Type="http://schemas.openxmlformats.org/officeDocument/2006/relationships/image" Target="../media/image5.png"/><Relationship Id="rId10" Type="http://schemas.openxmlformats.org/officeDocument/2006/relationships/tags" Target="../tags/tag3544.xml"/><Relationship Id="rId19" Type="http://schemas.openxmlformats.org/officeDocument/2006/relationships/tags" Target="../tags/tag3553.xml"/><Relationship Id="rId31" Type="http://schemas.openxmlformats.org/officeDocument/2006/relationships/tags" Target="../tags/tag3565.xml"/><Relationship Id="rId44" Type="http://schemas.openxmlformats.org/officeDocument/2006/relationships/tags" Target="../tags/tag3578.xml"/><Relationship Id="rId4" Type="http://schemas.openxmlformats.org/officeDocument/2006/relationships/tags" Target="../tags/tag3538.xml"/><Relationship Id="rId9" Type="http://schemas.openxmlformats.org/officeDocument/2006/relationships/tags" Target="../tags/tag3543.xml"/><Relationship Id="rId14" Type="http://schemas.openxmlformats.org/officeDocument/2006/relationships/tags" Target="../tags/tag3548.xml"/><Relationship Id="rId22" Type="http://schemas.openxmlformats.org/officeDocument/2006/relationships/tags" Target="../tags/tag3556.xml"/><Relationship Id="rId27" Type="http://schemas.openxmlformats.org/officeDocument/2006/relationships/tags" Target="../tags/tag3561.xml"/><Relationship Id="rId30" Type="http://schemas.openxmlformats.org/officeDocument/2006/relationships/tags" Target="../tags/tag3564.xml"/><Relationship Id="rId35" Type="http://schemas.openxmlformats.org/officeDocument/2006/relationships/tags" Target="../tags/tag3569.xml"/><Relationship Id="rId43" Type="http://schemas.openxmlformats.org/officeDocument/2006/relationships/tags" Target="../tags/tag3577.xml"/><Relationship Id="rId48" Type="http://schemas.openxmlformats.org/officeDocument/2006/relationships/image" Target="../media/image19.jpeg"/><Relationship Id="rId8" Type="http://schemas.openxmlformats.org/officeDocument/2006/relationships/tags" Target="../tags/tag3542.xml"/><Relationship Id="rId3" Type="http://schemas.openxmlformats.org/officeDocument/2006/relationships/tags" Target="../tags/tag3537.xml"/><Relationship Id="rId12" Type="http://schemas.openxmlformats.org/officeDocument/2006/relationships/tags" Target="../tags/tag3546.xml"/><Relationship Id="rId17" Type="http://schemas.openxmlformats.org/officeDocument/2006/relationships/tags" Target="../tags/tag3551.xml"/><Relationship Id="rId25" Type="http://schemas.openxmlformats.org/officeDocument/2006/relationships/tags" Target="../tags/tag3559.xml"/><Relationship Id="rId33" Type="http://schemas.openxmlformats.org/officeDocument/2006/relationships/tags" Target="../tags/tag3567.xml"/><Relationship Id="rId38" Type="http://schemas.openxmlformats.org/officeDocument/2006/relationships/tags" Target="../tags/tag3572.xml"/><Relationship Id="rId46" Type="http://schemas.openxmlformats.org/officeDocument/2006/relationships/notesSlide" Target="../notesSlides/notesSlide49.xml"/><Relationship Id="rId20" Type="http://schemas.openxmlformats.org/officeDocument/2006/relationships/tags" Target="../tags/tag3554.xml"/><Relationship Id="rId41" Type="http://schemas.openxmlformats.org/officeDocument/2006/relationships/tags" Target="../tags/tag3575.xml"/><Relationship Id="rId1" Type="http://schemas.openxmlformats.org/officeDocument/2006/relationships/tags" Target="../tags/tag3535.xml"/><Relationship Id="rId6" Type="http://schemas.openxmlformats.org/officeDocument/2006/relationships/tags" Target="../tags/tag35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7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tags" Target="../tags/tag44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50" Type="http://schemas.openxmlformats.org/officeDocument/2006/relationships/tags" Target="../tags/tag55.xml"/><Relationship Id="rId55" Type="http://schemas.openxmlformats.org/officeDocument/2006/relationships/tags" Target="../tags/tag60.xml"/><Relationship Id="rId63" Type="http://schemas.openxmlformats.org/officeDocument/2006/relationships/slideLayout" Target="../slideLayouts/slideLayout3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9" Type="http://schemas.openxmlformats.org/officeDocument/2006/relationships/tags" Target="../tags/tag34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53" Type="http://schemas.openxmlformats.org/officeDocument/2006/relationships/tags" Target="../tags/tag58.xml"/><Relationship Id="rId58" Type="http://schemas.openxmlformats.org/officeDocument/2006/relationships/tags" Target="../tags/tag63.xml"/><Relationship Id="rId5" Type="http://schemas.openxmlformats.org/officeDocument/2006/relationships/tags" Target="../tags/tag10.xml"/><Relationship Id="rId61" Type="http://schemas.openxmlformats.org/officeDocument/2006/relationships/tags" Target="../tags/tag66.xml"/><Relationship Id="rId19" Type="http://schemas.openxmlformats.org/officeDocument/2006/relationships/tags" Target="../tags/tag2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56" Type="http://schemas.openxmlformats.org/officeDocument/2006/relationships/tags" Target="../tags/tag61.xml"/><Relationship Id="rId64" Type="http://schemas.openxmlformats.org/officeDocument/2006/relationships/notesSlide" Target="../notesSlides/notesSlide6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59" Type="http://schemas.openxmlformats.org/officeDocument/2006/relationships/tags" Target="../tags/tag64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54" Type="http://schemas.openxmlformats.org/officeDocument/2006/relationships/tags" Target="../tags/tag59.xml"/><Relationship Id="rId62" Type="http://schemas.openxmlformats.org/officeDocument/2006/relationships/tags" Target="../tags/tag6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tags" Target="../tags/tag62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tags" Target="../tags/tag57.xml"/><Relationship Id="rId60" Type="http://schemas.openxmlformats.org/officeDocument/2006/relationships/tags" Target="../tags/tag6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tags" Target="../tags/tag184.xml"/><Relationship Id="rId21" Type="http://schemas.openxmlformats.org/officeDocument/2006/relationships/tags" Target="../tags/tag88.xml"/><Relationship Id="rId42" Type="http://schemas.openxmlformats.org/officeDocument/2006/relationships/tags" Target="../tags/tag109.xml"/><Relationship Id="rId63" Type="http://schemas.openxmlformats.org/officeDocument/2006/relationships/tags" Target="../tags/tag130.xml"/><Relationship Id="rId84" Type="http://schemas.openxmlformats.org/officeDocument/2006/relationships/tags" Target="../tags/tag151.xml"/><Relationship Id="rId138" Type="http://schemas.openxmlformats.org/officeDocument/2006/relationships/tags" Target="../tags/tag205.xml"/><Relationship Id="rId107" Type="http://schemas.openxmlformats.org/officeDocument/2006/relationships/tags" Target="../tags/tag174.xml"/><Relationship Id="rId11" Type="http://schemas.openxmlformats.org/officeDocument/2006/relationships/tags" Target="../tags/tag78.xml"/><Relationship Id="rId32" Type="http://schemas.openxmlformats.org/officeDocument/2006/relationships/tags" Target="../tags/tag99.xml"/><Relationship Id="rId53" Type="http://schemas.openxmlformats.org/officeDocument/2006/relationships/tags" Target="../tags/tag120.xml"/><Relationship Id="rId74" Type="http://schemas.openxmlformats.org/officeDocument/2006/relationships/tags" Target="../tags/tag141.xml"/><Relationship Id="rId128" Type="http://schemas.openxmlformats.org/officeDocument/2006/relationships/tags" Target="../tags/tag195.xml"/><Relationship Id="rId149" Type="http://schemas.openxmlformats.org/officeDocument/2006/relationships/image" Target="../media/image4.png"/><Relationship Id="rId5" Type="http://schemas.openxmlformats.org/officeDocument/2006/relationships/tags" Target="../tags/tag72.xml"/><Relationship Id="rId95" Type="http://schemas.openxmlformats.org/officeDocument/2006/relationships/tags" Target="../tags/tag162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64" Type="http://schemas.openxmlformats.org/officeDocument/2006/relationships/tags" Target="../tags/tag131.xml"/><Relationship Id="rId69" Type="http://schemas.openxmlformats.org/officeDocument/2006/relationships/tags" Target="../tags/tag136.xml"/><Relationship Id="rId113" Type="http://schemas.openxmlformats.org/officeDocument/2006/relationships/tags" Target="../tags/tag180.xml"/><Relationship Id="rId118" Type="http://schemas.openxmlformats.org/officeDocument/2006/relationships/tags" Target="../tags/tag185.xml"/><Relationship Id="rId134" Type="http://schemas.openxmlformats.org/officeDocument/2006/relationships/tags" Target="../tags/tag201.xml"/><Relationship Id="rId139" Type="http://schemas.openxmlformats.org/officeDocument/2006/relationships/tags" Target="../tags/tag206.xml"/><Relationship Id="rId80" Type="http://schemas.openxmlformats.org/officeDocument/2006/relationships/tags" Target="../tags/tag147.xml"/><Relationship Id="rId85" Type="http://schemas.openxmlformats.org/officeDocument/2006/relationships/tags" Target="../tags/tag152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59" Type="http://schemas.openxmlformats.org/officeDocument/2006/relationships/tags" Target="../tags/tag126.xml"/><Relationship Id="rId103" Type="http://schemas.openxmlformats.org/officeDocument/2006/relationships/tags" Target="../tags/tag170.xml"/><Relationship Id="rId108" Type="http://schemas.openxmlformats.org/officeDocument/2006/relationships/tags" Target="../tags/tag175.xml"/><Relationship Id="rId124" Type="http://schemas.openxmlformats.org/officeDocument/2006/relationships/tags" Target="../tags/tag191.xml"/><Relationship Id="rId129" Type="http://schemas.openxmlformats.org/officeDocument/2006/relationships/tags" Target="../tags/tag196.xml"/><Relationship Id="rId54" Type="http://schemas.openxmlformats.org/officeDocument/2006/relationships/tags" Target="../tags/tag121.xml"/><Relationship Id="rId70" Type="http://schemas.openxmlformats.org/officeDocument/2006/relationships/tags" Target="../tags/tag137.xml"/><Relationship Id="rId75" Type="http://schemas.openxmlformats.org/officeDocument/2006/relationships/tags" Target="../tags/tag142.xml"/><Relationship Id="rId91" Type="http://schemas.openxmlformats.org/officeDocument/2006/relationships/tags" Target="../tags/tag158.xml"/><Relationship Id="rId96" Type="http://schemas.openxmlformats.org/officeDocument/2006/relationships/tags" Target="../tags/tag163.xml"/><Relationship Id="rId140" Type="http://schemas.openxmlformats.org/officeDocument/2006/relationships/tags" Target="../tags/tag207.xml"/><Relationship Id="rId145" Type="http://schemas.openxmlformats.org/officeDocument/2006/relationships/slideLayout" Target="../slideLayouts/slideLayout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49" Type="http://schemas.openxmlformats.org/officeDocument/2006/relationships/tags" Target="../tags/tag116.xml"/><Relationship Id="rId114" Type="http://schemas.openxmlformats.org/officeDocument/2006/relationships/tags" Target="../tags/tag181.xml"/><Relationship Id="rId119" Type="http://schemas.openxmlformats.org/officeDocument/2006/relationships/tags" Target="../tags/tag186.xml"/><Relationship Id="rId44" Type="http://schemas.openxmlformats.org/officeDocument/2006/relationships/tags" Target="../tags/tag111.xml"/><Relationship Id="rId60" Type="http://schemas.openxmlformats.org/officeDocument/2006/relationships/tags" Target="../tags/tag127.xml"/><Relationship Id="rId65" Type="http://schemas.openxmlformats.org/officeDocument/2006/relationships/tags" Target="../tags/tag132.xml"/><Relationship Id="rId81" Type="http://schemas.openxmlformats.org/officeDocument/2006/relationships/tags" Target="../tags/tag148.xml"/><Relationship Id="rId86" Type="http://schemas.openxmlformats.org/officeDocument/2006/relationships/tags" Target="../tags/tag153.xml"/><Relationship Id="rId130" Type="http://schemas.openxmlformats.org/officeDocument/2006/relationships/tags" Target="../tags/tag197.xml"/><Relationship Id="rId135" Type="http://schemas.openxmlformats.org/officeDocument/2006/relationships/tags" Target="../tags/tag202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9" Type="http://schemas.openxmlformats.org/officeDocument/2006/relationships/tags" Target="../tags/tag106.xml"/><Relationship Id="rId109" Type="http://schemas.openxmlformats.org/officeDocument/2006/relationships/tags" Target="../tags/tag176.xml"/><Relationship Id="rId34" Type="http://schemas.openxmlformats.org/officeDocument/2006/relationships/tags" Target="../tags/tag101.xml"/><Relationship Id="rId50" Type="http://schemas.openxmlformats.org/officeDocument/2006/relationships/tags" Target="../tags/tag117.xml"/><Relationship Id="rId55" Type="http://schemas.openxmlformats.org/officeDocument/2006/relationships/tags" Target="../tags/tag122.xml"/><Relationship Id="rId76" Type="http://schemas.openxmlformats.org/officeDocument/2006/relationships/tags" Target="../tags/tag143.xml"/><Relationship Id="rId97" Type="http://schemas.openxmlformats.org/officeDocument/2006/relationships/tags" Target="../tags/tag164.xml"/><Relationship Id="rId104" Type="http://schemas.openxmlformats.org/officeDocument/2006/relationships/tags" Target="../tags/tag171.xml"/><Relationship Id="rId120" Type="http://schemas.openxmlformats.org/officeDocument/2006/relationships/tags" Target="../tags/tag187.xml"/><Relationship Id="rId125" Type="http://schemas.openxmlformats.org/officeDocument/2006/relationships/tags" Target="../tags/tag192.xml"/><Relationship Id="rId141" Type="http://schemas.openxmlformats.org/officeDocument/2006/relationships/tags" Target="../tags/tag208.xml"/><Relationship Id="rId146" Type="http://schemas.openxmlformats.org/officeDocument/2006/relationships/notesSlide" Target="../notesSlides/notesSlide7.xml"/><Relationship Id="rId7" Type="http://schemas.openxmlformats.org/officeDocument/2006/relationships/tags" Target="../tags/tag74.xml"/><Relationship Id="rId71" Type="http://schemas.openxmlformats.org/officeDocument/2006/relationships/tags" Target="../tags/tag138.xml"/><Relationship Id="rId92" Type="http://schemas.openxmlformats.org/officeDocument/2006/relationships/tags" Target="../tags/tag159.xml"/><Relationship Id="rId2" Type="http://schemas.openxmlformats.org/officeDocument/2006/relationships/tags" Target="../tags/tag69.xml"/><Relationship Id="rId29" Type="http://schemas.openxmlformats.org/officeDocument/2006/relationships/tags" Target="../tags/tag96.xml"/><Relationship Id="rId24" Type="http://schemas.openxmlformats.org/officeDocument/2006/relationships/tags" Target="../tags/tag91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66" Type="http://schemas.openxmlformats.org/officeDocument/2006/relationships/tags" Target="../tags/tag133.xml"/><Relationship Id="rId87" Type="http://schemas.openxmlformats.org/officeDocument/2006/relationships/tags" Target="../tags/tag154.xml"/><Relationship Id="rId110" Type="http://schemas.openxmlformats.org/officeDocument/2006/relationships/tags" Target="../tags/tag177.xml"/><Relationship Id="rId115" Type="http://schemas.openxmlformats.org/officeDocument/2006/relationships/tags" Target="../tags/tag182.xml"/><Relationship Id="rId131" Type="http://schemas.openxmlformats.org/officeDocument/2006/relationships/tags" Target="../tags/tag198.xml"/><Relationship Id="rId136" Type="http://schemas.openxmlformats.org/officeDocument/2006/relationships/tags" Target="../tags/tag203.xml"/><Relationship Id="rId61" Type="http://schemas.openxmlformats.org/officeDocument/2006/relationships/tags" Target="../tags/tag128.xml"/><Relationship Id="rId82" Type="http://schemas.openxmlformats.org/officeDocument/2006/relationships/tags" Target="../tags/tag149.xml"/><Relationship Id="rId19" Type="http://schemas.openxmlformats.org/officeDocument/2006/relationships/tags" Target="../tags/tag86.xml"/><Relationship Id="rId14" Type="http://schemas.openxmlformats.org/officeDocument/2006/relationships/tags" Target="../tags/tag81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56" Type="http://schemas.openxmlformats.org/officeDocument/2006/relationships/tags" Target="../tags/tag123.xml"/><Relationship Id="rId77" Type="http://schemas.openxmlformats.org/officeDocument/2006/relationships/tags" Target="../tags/tag144.xml"/><Relationship Id="rId100" Type="http://schemas.openxmlformats.org/officeDocument/2006/relationships/tags" Target="../tags/tag167.xml"/><Relationship Id="rId105" Type="http://schemas.openxmlformats.org/officeDocument/2006/relationships/tags" Target="../tags/tag172.xml"/><Relationship Id="rId126" Type="http://schemas.openxmlformats.org/officeDocument/2006/relationships/tags" Target="../tags/tag193.xml"/><Relationship Id="rId147" Type="http://schemas.openxmlformats.org/officeDocument/2006/relationships/image" Target="../media/image3.png"/><Relationship Id="rId8" Type="http://schemas.openxmlformats.org/officeDocument/2006/relationships/tags" Target="../tags/tag75.xml"/><Relationship Id="rId51" Type="http://schemas.openxmlformats.org/officeDocument/2006/relationships/tags" Target="../tags/tag118.xml"/><Relationship Id="rId72" Type="http://schemas.openxmlformats.org/officeDocument/2006/relationships/tags" Target="../tags/tag139.xml"/><Relationship Id="rId93" Type="http://schemas.openxmlformats.org/officeDocument/2006/relationships/tags" Target="../tags/tag160.xml"/><Relationship Id="rId98" Type="http://schemas.openxmlformats.org/officeDocument/2006/relationships/tags" Target="../tags/tag165.xml"/><Relationship Id="rId121" Type="http://schemas.openxmlformats.org/officeDocument/2006/relationships/tags" Target="../tags/tag188.xml"/><Relationship Id="rId142" Type="http://schemas.openxmlformats.org/officeDocument/2006/relationships/tags" Target="../tags/tag209.xml"/><Relationship Id="rId3" Type="http://schemas.openxmlformats.org/officeDocument/2006/relationships/tags" Target="../tags/tag70.xml"/><Relationship Id="rId25" Type="http://schemas.openxmlformats.org/officeDocument/2006/relationships/tags" Target="../tags/tag92.xml"/><Relationship Id="rId46" Type="http://schemas.openxmlformats.org/officeDocument/2006/relationships/tags" Target="../tags/tag113.xml"/><Relationship Id="rId67" Type="http://schemas.openxmlformats.org/officeDocument/2006/relationships/tags" Target="../tags/tag134.xml"/><Relationship Id="rId116" Type="http://schemas.openxmlformats.org/officeDocument/2006/relationships/tags" Target="../tags/tag183.xml"/><Relationship Id="rId137" Type="http://schemas.openxmlformats.org/officeDocument/2006/relationships/tags" Target="../tags/tag204.xml"/><Relationship Id="rId20" Type="http://schemas.openxmlformats.org/officeDocument/2006/relationships/tags" Target="../tags/tag87.xml"/><Relationship Id="rId41" Type="http://schemas.openxmlformats.org/officeDocument/2006/relationships/tags" Target="../tags/tag108.xml"/><Relationship Id="rId62" Type="http://schemas.openxmlformats.org/officeDocument/2006/relationships/tags" Target="../tags/tag129.xml"/><Relationship Id="rId83" Type="http://schemas.openxmlformats.org/officeDocument/2006/relationships/tags" Target="../tags/tag150.xml"/><Relationship Id="rId88" Type="http://schemas.openxmlformats.org/officeDocument/2006/relationships/tags" Target="../tags/tag155.xml"/><Relationship Id="rId111" Type="http://schemas.openxmlformats.org/officeDocument/2006/relationships/tags" Target="../tags/tag178.xml"/><Relationship Id="rId132" Type="http://schemas.openxmlformats.org/officeDocument/2006/relationships/tags" Target="../tags/tag199.xml"/><Relationship Id="rId15" Type="http://schemas.openxmlformats.org/officeDocument/2006/relationships/tags" Target="../tags/tag82.xml"/><Relationship Id="rId36" Type="http://schemas.openxmlformats.org/officeDocument/2006/relationships/tags" Target="../tags/tag103.xml"/><Relationship Id="rId57" Type="http://schemas.openxmlformats.org/officeDocument/2006/relationships/tags" Target="../tags/tag124.xml"/><Relationship Id="rId106" Type="http://schemas.openxmlformats.org/officeDocument/2006/relationships/tags" Target="../tags/tag173.xml"/><Relationship Id="rId127" Type="http://schemas.openxmlformats.org/officeDocument/2006/relationships/tags" Target="../tags/tag194.xml"/><Relationship Id="rId10" Type="http://schemas.openxmlformats.org/officeDocument/2006/relationships/tags" Target="../tags/tag77.xml"/><Relationship Id="rId31" Type="http://schemas.openxmlformats.org/officeDocument/2006/relationships/tags" Target="../tags/tag98.xml"/><Relationship Id="rId52" Type="http://schemas.openxmlformats.org/officeDocument/2006/relationships/tags" Target="../tags/tag119.xml"/><Relationship Id="rId73" Type="http://schemas.openxmlformats.org/officeDocument/2006/relationships/tags" Target="../tags/tag140.xml"/><Relationship Id="rId78" Type="http://schemas.openxmlformats.org/officeDocument/2006/relationships/tags" Target="../tags/tag145.xml"/><Relationship Id="rId94" Type="http://schemas.openxmlformats.org/officeDocument/2006/relationships/tags" Target="../tags/tag161.xml"/><Relationship Id="rId99" Type="http://schemas.openxmlformats.org/officeDocument/2006/relationships/tags" Target="../tags/tag166.xml"/><Relationship Id="rId101" Type="http://schemas.openxmlformats.org/officeDocument/2006/relationships/tags" Target="../tags/tag168.xml"/><Relationship Id="rId122" Type="http://schemas.openxmlformats.org/officeDocument/2006/relationships/tags" Target="../tags/tag189.xml"/><Relationship Id="rId143" Type="http://schemas.openxmlformats.org/officeDocument/2006/relationships/tags" Target="../tags/tag210.xml"/><Relationship Id="rId148" Type="http://schemas.openxmlformats.org/officeDocument/2006/relationships/tags" Target="../tags/tag212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26" Type="http://schemas.openxmlformats.org/officeDocument/2006/relationships/tags" Target="../tags/tag93.xml"/><Relationship Id="rId47" Type="http://schemas.openxmlformats.org/officeDocument/2006/relationships/tags" Target="../tags/tag114.xml"/><Relationship Id="rId68" Type="http://schemas.openxmlformats.org/officeDocument/2006/relationships/tags" Target="../tags/tag135.xml"/><Relationship Id="rId89" Type="http://schemas.openxmlformats.org/officeDocument/2006/relationships/tags" Target="../tags/tag156.xml"/><Relationship Id="rId112" Type="http://schemas.openxmlformats.org/officeDocument/2006/relationships/tags" Target="../tags/tag179.xml"/><Relationship Id="rId133" Type="http://schemas.openxmlformats.org/officeDocument/2006/relationships/tags" Target="../tags/tag200.xml"/><Relationship Id="rId16" Type="http://schemas.openxmlformats.org/officeDocument/2006/relationships/tags" Target="../tags/tag83.xml"/><Relationship Id="rId37" Type="http://schemas.openxmlformats.org/officeDocument/2006/relationships/tags" Target="../tags/tag104.xml"/><Relationship Id="rId58" Type="http://schemas.openxmlformats.org/officeDocument/2006/relationships/tags" Target="../tags/tag125.xml"/><Relationship Id="rId79" Type="http://schemas.openxmlformats.org/officeDocument/2006/relationships/tags" Target="../tags/tag146.xml"/><Relationship Id="rId102" Type="http://schemas.openxmlformats.org/officeDocument/2006/relationships/tags" Target="../tags/tag169.xml"/><Relationship Id="rId123" Type="http://schemas.openxmlformats.org/officeDocument/2006/relationships/tags" Target="../tags/tag190.xml"/><Relationship Id="rId144" Type="http://schemas.openxmlformats.org/officeDocument/2006/relationships/tags" Target="../tags/tag211.xml"/><Relationship Id="rId90" Type="http://schemas.openxmlformats.org/officeDocument/2006/relationships/tags" Target="../tags/tag15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238.xml"/><Relationship Id="rId117" Type="http://schemas.openxmlformats.org/officeDocument/2006/relationships/tags" Target="../tags/tag329.xml"/><Relationship Id="rId21" Type="http://schemas.openxmlformats.org/officeDocument/2006/relationships/tags" Target="../tags/tag233.xml"/><Relationship Id="rId42" Type="http://schemas.openxmlformats.org/officeDocument/2006/relationships/tags" Target="../tags/tag254.xml"/><Relationship Id="rId47" Type="http://schemas.openxmlformats.org/officeDocument/2006/relationships/tags" Target="../tags/tag259.xml"/><Relationship Id="rId63" Type="http://schemas.openxmlformats.org/officeDocument/2006/relationships/tags" Target="../tags/tag275.xml"/><Relationship Id="rId68" Type="http://schemas.openxmlformats.org/officeDocument/2006/relationships/tags" Target="../tags/tag280.xml"/><Relationship Id="rId84" Type="http://schemas.openxmlformats.org/officeDocument/2006/relationships/tags" Target="../tags/tag296.xml"/><Relationship Id="rId89" Type="http://schemas.openxmlformats.org/officeDocument/2006/relationships/tags" Target="../tags/tag301.xml"/><Relationship Id="rId112" Type="http://schemas.openxmlformats.org/officeDocument/2006/relationships/tags" Target="../tags/tag324.xml"/><Relationship Id="rId16" Type="http://schemas.openxmlformats.org/officeDocument/2006/relationships/tags" Target="../tags/tag228.xml"/><Relationship Id="rId107" Type="http://schemas.openxmlformats.org/officeDocument/2006/relationships/tags" Target="../tags/tag319.xml"/><Relationship Id="rId11" Type="http://schemas.openxmlformats.org/officeDocument/2006/relationships/tags" Target="../tags/tag223.xml"/><Relationship Id="rId32" Type="http://schemas.openxmlformats.org/officeDocument/2006/relationships/tags" Target="../tags/tag244.xml"/><Relationship Id="rId37" Type="http://schemas.openxmlformats.org/officeDocument/2006/relationships/tags" Target="../tags/tag249.xml"/><Relationship Id="rId53" Type="http://schemas.openxmlformats.org/officeDocument/2006/relationships/tags" Target="../tags/tag265.xml"/><Relationship Id="rId58" Type="http://schemas.openxmlformats.org/officeDocument/2006/relationships/tags" Target="../tags/tag270.xml"/><Relationship Id="rId74" Type="http://schemas.openxmlformats.org/officeDocument/2006/relationships/tags" Target="../tags/tag286.xml"/><Relationship Id="rId79" Type="http://schemas.openxmlformats.org/officeDocument/2006/relationships/tags" Target="../tags/tag291.xml"/><Relationship Id="rId102" Type="http://schemas.openxmlformats.org/officeDocument/2006/relationships/tags" Target="../tags/tag314.xml"/><Relationship Id="rId123" Type="http://schemas.openxmlformats.org/officeDocument/2006/relationships/notesSlide" Target="../notesSlides/notesSlide8.xml"/><Relationship Id="rId5" Type="http://schemas.openxmlformats.org/officeDocument/2006/relationships/tags" Target="../tags/tag217.xml"/><Relationship Id="rId90" Type="http://schemas.openxmlformats.org/officeDocument/2006/relationships/tags" Target="../tags/tag302.xml"/><Relationship Id="rId95" Type="http://schemas.openxmlformats.org/officeDocument/2006/relationships/tags" Target="../tags/tag307.xml"/><Relationship Id="rId22" Type="http://schemas.openxmlformats.org/officeDocument/2006/relationships/tags" Target="../tags/tag234.xml"/><Relationship Id="rId27" Type="http://schemas.openxmlformats.org/officeDocument/2006/relationships/tags" Target="../tags/tag239.xml"/><Relationship Id="rId43" Type="http://schemas.openxmlformats.org/officeDocument/2006/relationships/tags" Target="../tags/tag255.xml"/><Relationship Id="rId48" Type="http://schemas.openxmlformats.org/officeDocument/2006/relationships/tags" Target="../tags/tag260.xml"/><Relationship Id="rId64" Type="http://schemas.openxmlformats.org/officeDocument/2006/relationships/tags" Target="../tags/tag276.xml"/><Relationship Id="rId69" Type="http://schemas.openxmlformats.org/officeDocument/2006/relationships/tags" Target="../tags/tag281.xml"/><Relationship Id="rId113" Type="http://schemas.openxmlformats.org/officeDocument/2006/relationships/tags" Target="../tags/tag325.xml"/><Relationship Id="rId118" Type="http://schemas.openxmlformats.org/officeDocument/2006/relationships/tags" Target="../tags/tag330.xml"/><Relationship Id="rId80" Type="http://schemas.openxmlformats.org/officeDocument/2006/relationships/tags" Target="../tags/tag292.xml"/><Relationship Id="rId85" Type="http://schemas.openxmlformats.org/officeDocument/2006/relationships/tags" Target="../tags/tag297.xml"/><Relationship Id="rId12" Type="http://schemas.openxmlformats.org/officeDocument/2006/relationships/tags" Target="../tags/tag224.xml"/><Relationship Id="rId17" Type="http://schemas.openxmlformats.org/officeDocument/2006/relationships/tags" Target="../tags/tag229.xml"/><Relationship Id="rId33" Type="http://schemas.openxmlformats.org/officeDocument/2006/relationships/tags" Target="../tags/tag245.xml"/><Relationship Id="rId38" Type="http://schemas.openxmlformats.org/officeDocument/2006/relationships/tags" Target="../tags/tag250.xml"/><Relationship Id="rId59" Type="http://schemas.openxmlformats.org/officeDocument/2006/relationships/tags" Target="../tags/tag271.xml"/><Relationship Id="rId103" Type="http://schemas.openxmlformats.org/officeDocument/2006/relationships/tags" Target="../tags/tag315.xml"/><Relationship Id="rId108" Type="http://schemas.openxmlformats.org/officeDocument/2006/relationships/tags" Target="../tags/tag320.xml"/><Relationship Id="rId124" Type="http://schemas.openxmlformats.org/officeDocument/2006/relationships/image" Target="../media/image5.png"/><Relationship Id="rId54" Type="http://schemas.openxmlformats.org/officeDocument/2006/relationships/tags" Target="../tags/tag266.xml"/><Relationship Id="rId70" Type="http://schemas.openxmlformats.org/officeDocument/2006/relationships/tags" Target="../tags/tag282.xml"/><Relationship Id="rId75" Type="http://schemas.openxmlformats.org/officeDocument/2006/relationships/tags" Target="../tags/tag287.xml"/><Relationship Id="rId91" Type="http://schemas.openxmlformats.org/officeDocument/2006/relationships/tags" Target="../tags/tag303.xml"/><Relationship Id="rId96" Type="http://schemas.openxmlformats.org/officeDocument/2006/relationships/tags" Target="../tags/tag308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23" Type="http://schemas.openxmlformats.org/officeDocument/2006/relationships/tags" Target="../tags/tag235.xml"/><Relationship Id="rId28" Type="http://schemas.openxmlformats.org/officeDocument/2006/relationships/tags" Target="../tags/tag240.xml"/><Relationship Id="rId49" Type="http://schemas.openxmlformats.org/officeDocument/2006/relationships/tags" Target="../tags/tag261.xml"/><Relationship Id="rId114" Type="http://schemas.openxmlformats.org/officeDocument/2006/relationships/tags" Target="../tags/tag326.xml"/><Relationship Id="rId119" Type="http://schemas.openxmlformats.org/officeDocument/2006/relationships/tags" Target="../tags/tag331.xml"/><Relationship Id="rId44" Type="http://schemas.openxmlformats.org/officeDocument/2006/relationships/tags" Target="../tags/tag256.xml"/><Relationship Id="rId60" Type="http://schemas.openxmlformats.org/officeDocument/2006/relationships/tags" Target="../tags/tag272.xml"/><Relationship Id="rId65" Type="http://schemas.openxmlformats.org/officeDocument/2006/relationships/tags" Target="../tags/tag277.xml"/><Relationship Id="rId81" Type="http://schemas.openxmlformats.org/officeDocument/2006/relationships/tags" Target="../tags/tag293.xml"/><Relationship Id="rId86" Type="http://schemas.openxmlformats.org/officeDocument/2006/relationships/tags" Target="../tags/tag298.xml"/><Relationship Id="rId13" Type="http://schemas.openxmlformats.org/officeDocument/2006/relationships/tags" Target="../tags/tag225.xml"/><Relationship Id="rId18" Type="http://schemas.openxmlformats.org/officeDocument/2006/relationships/tags" Target="../tags/tag230.xml"/><Relationship Id="rId39" Type="http://schemas.openxmlformats.org/officeDocument/2006/relationships/tags" Target="../tags/tag251.xml"/><Relationship Id="rId109" Type="http://schemas.openxmlformats.org/officeDocument/2006/relationships/tags" Target="../tags/tag321.xml"/><Relationship Id="rId34" Type="http://schemas.openxmlformats.org/officeDocument/2006/relationships/tags" Target="../tags/tag246.xml"/><Relationship Id="rId50" Type="http://schemas.openxmlformats.org/officeDocument/2006/relationships/tags" Target="../tags/tag262.xml"/><Relationship Id="rId55" Type="http://schemas.openxmlformats.org/officeDocument/2006/relationships/tags" Target="../tags/tag267.xml"/><Relationship Id="rId76" Type="http://schemas.openxmlformats.org/officeDocument/2006/relationships/tags" Target="../tags/tag288.xml"/><Relationship Id="rId97" Type="http://schemas.openxmlformats.org/officeDocument/2006/relationships/tags" Target="../tags/tag309.xml"/><Relationship Id="rId104" Type="http://schemas.openxmlformats.org/officeDocument/2006/relationships/tags" Target="../tags/tag316.xml"/><Relationship Id="rId120" Type="http://schemas.openxmlformats.org/officeDocument/2006/relationships/tags" Target="../tags/tag332.xml"/><Relationship Id="rId125" Type="http://schemas.openxmlformats.org/officeDocument/2006/relationships/image" Target="../media/image6.png"/><Relationship Id="rId7" Type="http://schemas.openxmlformats.org/officeDocument/2006/relationships/tags" Target="../tags/tag219.xml"/><Relationship Id="rId71" Type="http://schemas.openxmlformats.org/officeDocument/2006/relationships/tags" Target="../tags/tag283.xml"/><Relationship Id="rId92" Type="http://schemas.openxmlformats.org/officeDocument/2006/relationships/tags" Target="../tags/tag304.xml"/><Relationship Id="rId2" Type="http://schemas.openxmlformats.org/officeDocument/2006/relationships/tags" Target="../tags/tag214.xml"/><Relationship Id="rId29" Type="http://schemas.openxmlformats.org/officeDocument/2006/relationships/tags" Target="../tags/tag241.xml"/><Relationship Id="rId24" Type="http://schemas.openxmlformats.org/officeDocument/2006/relationships/tags" Target="../tags/tag236.xml"/><Relationship Id="rId40" Type="http://schemas.openxmlformats.org/officeDocument/2006/relationships/tags" Target="../tags/tag252.xml"/><Relationship Id="rId45" Type="http://schemas.openxmlformats.org/officeDocument/2006/relationships/tags" Target="../tags/tag257.xml"/><Relationship Id="rId66" Type="http://schemas.openxmlformats.org/officeDocument/2006/relationships/tags" Target="../tags/tag278.xml"/><Relationship Id="rId87" Type="http://schemas.openxmlformats.org/officeDocument/2006/relationships/tags" Target="../tags/tag299.xml"/><Relationship Id="rId110" Type="http://schemas.openxmlformats.org/officeDocument/2006/relationships/tags" Target="../tags/tag322.xml"/><Relationship Id="rId115" Type="http://schemas.openxmlformats.org/officeDocument/2006/relationships/tags" Target="../tags/tag327.xml"/><Relationship Id="rId61" Type="http://schemas.openxmlformats.org/officeDocument/2006/relationships/tags" Target="../tags/tag273.xml"/><Relationship Id="rId82" Type="http://schemas.openxmlformats.org/officeDocument/2006/relationships/tags" Target="../tags/tag294.xml"/><Relationship Id="rId19" Type="http://schemas.openxmlformats.org/officeDocument/2006/relationships/tags" Target="../tags/tag231.xml"/><Relationship Id="rId14" Type="http://schemas.openxmlformats.org/officeDocument/2006/relationships/tags" Target="../tags/tag226.xml"/><Relationship Id="rId30" Type="http://schemas.openxmlformats.org/officeDocument/2006/relationships/tags" Target="../tags/tag242.xml"/><Relationship Id="rId35" Type="http://schemas.openxmlformats.org/officeDocument/2006/relationships/tags" Target="../tags/tag247.xml"/><Relationship Id="rId56" Type="http://schemas.openxmlformats.org/officeDocument/2006/relationships/tags" Target="../tags/tag268.xml"/><Relationship Id="rId77" Type="http://schemas.openxmlformats.org/officeDocument/2006/relationships/tags" Target="../tags/tag289.xml"/><Relationship Id="rId100" Type="http://schemas.openxmlformats.org/officeDocument/2006/relationships/tags" Target="../tags/tag312.xml"/><Relationship Id="rId105" Type="http://schemas.openxmlformats.org/officeDocument/2006/relationships/tags" Target="../tags/tag317.xml"/><Relationship Id="rId8" Type="http://schemas.openxmlformats.org/officeDocument/2006/relationships/tags" Target="../tags/tag220.xml"/><Relationship Id="rId51" Type="http://schemas.openxmlformats.org/officeDocument/2006/relationships/tags" Target="../tags/tag263.xml"/><Relationship Id="rId72" Type="http://schemas.openxmlformats.org/officeDocument/2006/relationships/tags" Target="../tags/tag284.xml"/><Relationship Id="rId93" Type="http://schemas.openxmlformats.org/officeDocument/2006/relationships/tags" Target="../tags/tag305.xml"/><Relationship Id="rId98" Type="http://schemas.openxmlformats.org/officeDocument/2006/relationships/tags" Target="../tags/tag310.xml"/><Relationship Id="rId121" Type="http://schemas.openxmlformats.org/officeDocument/2006/relationships/tags" Target="../tags/tag333.xml"/><Relationship Id="rId3" Type="http://schemas.openxmlformats.org/officeDocument/2006/relationships/tags" Target="../tags/tag215.xml"/><Relationship Id="rId25" Type="http://schemas.openxmlformats.org/officeDocument/2006/relationships/tags" Target="../tags/tag237.xml"/><Relationship Id="rId46" Type="http://schemas.openxmlformats.org/officeDocument/2006/relationships/tags" Target="../tags/tag258.xml"/><Relationship Id="rId67" Type="http://schemas.openxmlformats.org/officeDocument/2006/relationships/tags" Target="../tags/tag279.xml"/><Relationship Id="rId116" Type="http://schemas.openxmlformats.org/officeDocument/2006/relationships/tags" Target="../tags/tag328.xml"/><Relationship Id="rId20" Type="http://schemas.openxmlformats.org/officeDocument/2006/relationships/tags" Target="../tags/tag232.xml"/><Relationship Id="rId41" Type="http://schemas.openxmlformats.org/officeDocument/2006/relationships/tags" Target="../tags/tag253.xml"/><Relationship Id="rId62" Type="http://schemas.openxmlformats.org/officeDocument/2006/relationships/tags" Target="../tags/tag274.xml"/><Relationship Id="rId83" Type="http://schemas.openxmlformats.org/officeDocument/2006/relationships/tags" Target="../tags/tag295.xml"/><Relationship Id="rId88" Type="http://schemas.openxmlformats.org/officeDocument/2006/relationships/tags" Target="../tags/tag300.xml"/><Relationship Id="rId111" Type="http://schemas.openxmlformats.org/officeDocument/2006/relationships/tags" Target="../tags/tag323.xml"/><Relationship Id="rId15" Type="http://schemas.openxmlformats.org/officeDocument/2006/relationships/tags" Target="../tags/tag227.xml"/><Relationship Id="rId36" Type="http://schemas.openxmlformats.org/officeDocument/2006/relationships/tags" Target="../tags/tag248.xml"/><Relationship Id="rId57" Type="http://schemas.openxmlformats.org/officeDocument/2006/relationships/tags" Target="../tags/tag269.xml"/><Relationship Id="rId106" Type="http://schemas.openxmlformats.org/officeDocument/2006/relationships/tags" Target="../tags/tag318.xml"/><Relationship Id="rId10" Type="http://schemas.openxmlformats.org/officeDocument/2006/relationships/tags" Target="../tags/tag222.xml"/><Relationship Id="rId31" Type="http://schemas.openxmlformats.org/officeDocument/2006/relationships/tags" Target="../tags/tag243.xml"/><Relationship Id="rId52" Type="http://schemas.openxmlformats.org/officeDocument/2006/relationships/tags" Target="../tags/tag264.xml"/><Relationship Id="rId73" Type="http://schemas.openxmlformats.org/officeDocument/2006/relationships/tags" Target="../tags/tag285.xml"/><Relationship Id="rId78" Type="http://schemas.openxmlformats.org/officeDocument/2006/relationships/tags" Target="../tags/tag290.xml"/><Relationship Id="rId94" Type="http://schemas.openxmlformats.org/officeDocument/2006/relationships/tags" Target="../tags/tag306.xml"/><Relationship Id="rId99" Type="http://schemas.openxmlformats.org/officeDocument/2006/relationships/tags" Target="../tags/tag311.xml"/><Relationship Id="rId101" Type="http://schemas.openxmlformats.org/officeDocument/2006/relationships/tags" Target="../tags/tag313.xml"/><Relationship Id="rId122" Type="http://schemas.openxmlformats.org/officeDocument/2006/relationships/slideLayout" Target="../slideLayouts/slideLayout3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450.xml"/><Relationship Id="rId21" Type="http://schemas.openxmlformats.org/officeDocument/2006/relationships/tags" Target="../tags/tag354.xml"/><Relationship Id="rId42" Type="http://schemas.openxmlformats.org/officeDocument/2006/relationships/tags" Target="../tags/tag375.xml"/><Relationship Id="rId63" Type="http://schemas.openxmlformats.org/officeDocument/2006/relationships/tags" Target="../tags/tag396.xml"/><Relationship Id="rId84" Type="http://schemas.openxmlformats.org/officeDocument/2006/relationships/tags" Target="../tags/tag417.xml"/><Relationship Id="rId138" Type="http://schemas.openxmlformats.org/officeDocument/2006/relationships/tags" Target="../tags/tag471.xml"/><Relationship Id="rId159" Type="http://schemas.openxmlformats.org/officeDocument/2006/relationships/tags" Target="../tags/tag492.xml"/><Relationship Id="rId170" Type="http://schemas.openxmlformats.org/officeDocument/2006/relationships/tags" Target="../tags/tag503.xml"/><Relationship Id="rId191" Type="http://schemas.openxmlformats.org/officeDocument/2006/relationships/tags" Target="../tags/tag524.xml"/><Relationship Id="rId205" Type="http://schemas.openxmlformats.org/officeDocument/2006/relationships/tags" Target="../tags/tag538.xml"/><Relationship Id="rId107" Type="http://schemas.openxmlformats.org/officeDocument/2006/relationships/tags" Target="../tags/tag440.xml"/><Relationship Id="rId11" Type="http://schemas.openxmlformats.org/officeDocument/2006/relationships/tags" Target="../tags/tag344.xml"/><Relationship Id="rId32" Type="http://schemas.openxmlformats.org/officeDocument/2006/relationships/tags" Target="../tags/tag365.xml"/><Relationship Id="rId53" Type="http://schemas.openxmlformats.org/officeDocument/2006/relationships/tags" Target="../tags/tag386.xml"/><Relationship Id="rId74" Type="http://schemas.openxmlformats.org/officeDocument/2006/relationships/tags" Target="../tags/tag407.xml"/><Relationship Id="rId128" Type="http://schemas.openxmlformats.org/officeDocument/2006/relationships/tags" Target="../tags/tag461.xml"/><Relationship Id="rId149" Type="http://schemas.openxmlformats.org/officeDocument/2006/relationships/tags" Target="../tags/tag482.xml"/><Relationship Id="rId5" Type="http://schemas.openxmlformats.org/officeDocument/2006/relationships/tags" Target="../tags/tag338.xml"/><Relationship Id="rId95" Type="http://schemas.openxmlformats.org/officeDocument/2006/relationships/tags" Target="../tags/tag428.xml"/><Relationship Id="rId160" Type="http://schemas.openxmlformats.org/officeDocument/2006/relationships/tags" Target="../tags/tag493.xml"/><Relationship Id="rId181" Type="http://schemas.openxmlformats.org/officeDocument/2006/relationships/tags" Target="../tags/tag514.xml"/><Relationship Id="rId22" Type="http://schemas.openxmlformats.org/officeDocument/2006/relationships/tags" Target="../tags/tag355.xml"/><Relationship Id="rId43" Type="http://schemas.openxmlformats.org/officeDocument/2006/relationships/tags" Target="../tags/tag376.xml"/><Relationship Id="rId64" Type="http://schemas.openxmlformats.org/officeDocument/2006/relationships/tags" Target="../tags/tag397.xml"/><Relationship Id="rId118" Type="http://schemas.openxmlformats.org/officeDocument/2006/relationships/tags" Target="../tags/tag451.xml"/><Relationship Id="rId139" Type="http://schemas.openxmlformats.org/officeDocument/2006/relationships/tags" Target="../tags/tag472.xml"/><Relationship Id="rId85" Type="http://schemas.openxmlformats.org/officeDocument/2006/relationships/tags" Target="../tags/tag418.xml"/><Relationship Id="rId150" Type="http://schemas.openxmlformats.org/officeDocument/2006/relationships/tags" Target="../tags/tag483.xml"/><Relationship Id="rId171" Type="http://schemas.openxmlformats.org/officeDocument/2006/relationships/tags" Target="../tags/tag504.xml"/><Relationship Id="rId192" Type="http://schemas.openxmlformats.org/officeDocument/2006/relationships/tags" Target="../tags/tag525.xml"/><Relationship Id="rId206" Type="http://schemas.openxmlformats.org/officeDocument/2006/relationships/tags" Target="../tags/tag539.xml"/><Relationship Id="rId12" Type="http://schemas.openxmlformats.org/officeDocument/2006/relationships/tags" Target="../tags/tag345.xml"/><Relationship Id="rId33" Type="http://schemas.openxmlformats.org/officeDocument/2006/relationships/tags" Target="../tags/tag366.xml"/><Relationship Id="rId108" Type="http://schemas.openxmlformats.org/officeDocument/2006/relationships/tags" Target="../tags/tag441.xml"/><Relationship Id="rId129" Type="http://schemas.openxmlformats.org/officeDocument/2006/relationships/tags" Target="../tags/tag462.xml"/><Relationship Id="rId54" Type="http://schemas.openxmlformats.org/officeDocument/2006/relationships/tags" Target="../tags/tag387.xml"/><Relationship Id="rId75" Type="http://schemas.openxmlformats.org/officeDocument/2006/relationships/tags" Target="../tags/tag408.xml"/><Relationship Id="rId96" Type="http://schemas.openxmlformats.org/officeDocument/2006/relationships/tags" Target="../tags/tag429.xml"/><Relationship Id="rId140" Type="http://schemas.openxmlformats.org/officeDocument/2006/relationships/tags" Target="../tags/tag473.xml"/><Relationship Id="rId161" Type="http://schemas.openxmlformats.org/officeDocument/2006/relationships/tags" Target="../tags/tag494.xml"/><Relationship Id="rId182" Type="http://schemas.openxmlformats.org/officeDocument/2006/relationships/tags" Target="../tags/tag515.xml"/><Relationship Id="rId6" Type="http://schemas.openxmlformats.org/officeDocument/2006/relationships/tags" Target="../tags/tag339.xml"/><Relationship Id="rId23" Type="http://schemas.openxmlformats.org/officeDocument/2006/relationships/tags" Target="../tags/tag356.xml"/><Relationship Id="rId119" Type="http://schemas.openxmlformats.org/officeDocument/2006/relationships/tags" Target="../tags/tag452.xml"/><Relationship Id="rId44" Type="http://schemas.openxmlformats.org/officeDocument/2006/relationships/tags" Target="../tags/tag377.xml"/><Relationship Id="rId65" Type="http://schemas.openxmlformats.org/officeDocument/2006/relationships/tags" Target="../tags/tag398.xml"/><Relationship Id="rId86" Type="http://schemas.openxmlformats.org/officeDocument/2006/relationships/tags" Target="../tags/tag419.xml"/><Relationship Id="rId130" Type="http://schemas.openxmlformats.org/officeDocument/2006/relationships/tags" Target="../tags/tag463.xml"/><Relationship Id="rId151" Type="http://schemas.openxmlformats.org/officeDocument/2006/relationships/tags" Target="../tags/tag484.xml"/><Relationship Id="rId172" Type="http://schemas.openxmlformats.org/officeDocument/2006/relationships/tags" Target="../tags/tag505.xml"/><Relationship Id="rId193" Type="http://schemas.openxmlformats.org/officeDocument/2006/relationships/tags" Target="../tags/tag526.xml"/><Relationship Id="rId207" Type="http://schemas.openxmlformats.org/officeDocument/2006/relationships/tags" Target="../tags/tag540.xml"/><Relationship Id="rId13" Type="http://schemas.openxmlformats.org/officeDocument/2006/relationships/tags" Target="../tags/tag346.xml"/><Relationship Id="rId109" Type="http://schemas.openxmlformats.org/officeDocument/2006/relationships/tags" Target="../tags/tag442.xml"/><Relationship Id="rId34" Type="http://schemas.openxmlformats.org/officeDocument/2006/relationships/tags" Target="../tags/tag367.xml"/><Relationship Id="rId55" Type="http://schemas.openxmlformats.org/officeDocument/2006/relationships/tags" Target="../tags/tag388.xml"/><Relationship Id="rId76" Type="http://schemas.openxmlformats.org/officeDocument/2006/relationships/tags" Target="../tags/tag409.xml"/><Relationship Id="rId97" Type="http://schemas.openxmlformats.org/officeDocument/2006/relationships/tags" Target="../tags/tag430.xml"/><Relationship Id="rId120" Type="http://schemas.openxmlformats.org/officeDocument/2006/relationships/tags" Target="../tags/tag453.xml"/><Relationship Id="rId141" Type="http://schemas.openxmlformats.org/officeDocument/2006/relationships/tags" Target="../tags/tag474.xml"/><Relationship Id="rId7" Type="http://schemas.openxmlformats.org/officeDocument/2006/relationships/tags" Target="../tags/tag340.xml"/><Relationship Id="rId162" Type="http://schemas.openxmlformats.org/officeDocument/2006/relationships/tags" Target="../tags/tag495.xml"/><Relationship Id="rId183" Type="http://schemas.openxmlformats.org/officeDocument/2006/relationships/tags" Target="../tags/tag516.xml"/><Relationship Id="rId24" Type="http://schemas.openxmlformats.org/officeDocument/2006/relationships/tags" Target="../tags/tag357.xml"/><Relationship Id="rId45" Type="http://schemas.openxmlformats.org/officeDocument/2006/relationships/tags" Target="../tags/tag378.xml"/><Relationship Id="rId66" Type="http://schemas.openxmlformats.org/officeDocument/2006/relationships/tags" Target="../tags/tag399.xml"/><Relationship Id="rId87" Type="http://schemas.openxmlformats.org/officeDocument/2006/relationships/tags" Target="../tags/tag420.xml"/><Relationship Id="rId110" Type="http://schemas.openxmlformats.org/officeDocument/2006/relationships/tags" Target="../tags/tag443.xml"/><Relationship Id="rId131" Type="http://schemas.openxmlformats.org/officeDocument/2006/relationships/tags" Target="../tags/tag464.xml"/><Relationship Id="rId152" Type="http://schemas.openxmlformats.org/officeDocument/2006/relationships/tags" Target="../tags/tag485.xml"/><Relationship Id="rId173" Type="http://schemas.openxmlformats.org/officeDocument/2006/relationships/tags" Target="../tags/tag506.xml"/><Relationship Id="rId194" Type="http://schemas.openxmlformats.org/officeDocument/2006/relationships/tags" Target="../tags/tag527.xml"/><Relationship Id="rId208" Type="http://schemas.openxmlformats.org/officeDocument/2006/relationships/tags" Target="../tags/tag541.xml"/><Relationship Id="rId19" Type="http://schemas.openxmlformats.org/officeDocument/2006/relationships/tags" Target="../tags/tag352.xml"/><Relationship Id="rId14" Type="http://schemas.openxmlformats.org/officeDocument/2006/relationships/tags" Target="../tags/tag347.xml"/><Relationship Id="rId30" Type="http://schemas.openxmlformats.org/officeDocument/2006/relationships/tags" Target="../tags/tag363.xml"/><Relationship Id="rId35" Type="http://schemas.openxmlformats.org/officeDocument/2006/relationships/tags" Target="../tags/tag368.xml"/><Relationship Id="rId56" Type="http://schemas.openxmlformats.org/officeDocument/2006/relationships/tags" Target="../tags/tag389.xml"/><Relationship Id="rId77" Type="http://schemas.openxmlformats.org/officeDocument/2006/relationships/tags" Target="../tags/tag410.xml"/><Relationship Id="rId100" Type="http://schemas.openxmlformats.org/officeDocument/2006/relationships/tags" Target="../tags/tag433.xml"/><Relationship Id="rId105" Type="http://schemas.openxmlformats.org/officeDocument/2006/relationships/tags" Target="../tags/tag438.xml"/><Relationship Id="rId126" Type="http://schemas.openxmlformats.org/officeDocument/2006/relationships/tags" Target="../tags/tag459.xml"/><Relationship Id="rId147" Type="http://schemas.openxmlformats.org/officeDocument/2006/relationships/tags" Target="../tags/tag480.xml"/><Relationship Id="rId168" Type="http://schemas.openxmlformats.org/officeDocument/2006/relationships/tags" Target="../tags/tag501.xml"/><Relationship Id="rId8" Type="http://schemas.openxmlformats.org/officeDocument/2006/relationships/tags" Target="../tags/tag341.xml"/><Relationship Id="rId51" Type="http://schemas.openxmlformats.org/officeDocument/2006/relationships/tags" Target="../tags/tag384.xml"/><Relationship Id="rId72" Type="http://schemas.openxmlformats.org/officeDocument/2006/relationships/tags" Target="../tags/tag405.xml"/><Relationship Id="rId93" Type="http://schemas.openxmlformats.org/officeDocument/2006/relationships/tags" Target="../tags/tag426.xml"/><Relationship Id="rId98" Type="http://schemas.openxmlformats.org/officeDocument/2006/relationships/tags" Target="../tags/tag431.xml"/><Relationship Id="rId121" Type="http://schemas.openxmlformats.org/officeDocument/2006/relationships/tags" Target="../tags/tag454.xml"/><Relationship Id="rId142" Type="http://schemas.openxmlformats.org/officeDocument/2006/relationships/tags" Target="../tags/tag475.xml"/><Relationship Id="rId163" Type="http://schemas.openxmlformats.org/officeDocument/2006/relationships/tags" Target="../tags/tag496.xml"/><Relationship Id="rId184" Type="http://schemas.openxmlformats.org/officeDocument/2006/relationships/tags" Target="../tags/tag517.xml"/><Relationship Id="rId189" Type="http://schemas.openxmlformats.org/officeDocument/2006/relationships/tags" Target="../tags/tag522.xml"/><Relationship Id="rId3" Type="http://schemas.openxmlformats.org/officeDocument/2006/relationships/tags" Target="../tags/tag336.xml"/><Relationship Id="rId214" Type="http://schemas.openxmlformats.org/officeDocument/2006/relationships/image" Target="../media/image10.svg"/><Relationship Id="rId25" Type="http://schemas.openxmlformats.org/officeDocument/2006/relationships/tags" Target="../tags/tag358.xml"/><Relationship Id="rId46" Type="http://schemas.openxmlformats.org/officeDocument/2006/relationships/tags" Target="../tags/tag379.xml"/><Relationship Id="rId67" Type="http://schemas.openxmlformats.org/officeDocument/2006/relationships/tags" Target="../tags/tag400.xml"/><Relationship Id="rId116" Type="http://schemas.openxmlformats.org/officeDocument/2006/relationships/tags" Target="../tags/tag449.xml"/><Relationship Id="rId137" Type="http://schemas.openxmlformats.org/officeDocument/2006/relationships/tags" Target="../tags/tag470.xml"/><Relationship Id="rId158" Type="http://schemas.openxmlformats.org/officeDocument/2006/relationships/tags" Target="../tags/tag491.xml"/><Relationship Id="rId20" Type="http://schemas.openxmlformats.org/officeDocument/2006/relationships/tags" Target="../tags/tag353.xml"/><Relationship Id="rId41" Type="http://schemas.openxmlformats.org/officeDocument/2006/relationships/tags" Target="../tags/tag374.xml"/><Relationship Id="rId62" Type="http://schemas.openxmlformats.org/officeDocument/2006/relationships/tags" Target="../tags/tag395.xml"/><Relationship Id="rId83" Type="http://schemas.openxmlformats.org/officeDocument/2006/relationships/tags" Target="../tags/tag416.xml"/><Relationship Id="rId88" Type="http://schemas.openxmlformats.org/officeDocument/2006/relationships/tags" Target="../tags/tag421.xml"/><Relationship Id="rId111" Type="http://schemas.openxmlformats.org/officeDocument/2006/relationships/tags" Target="../tags/tag444.xml"/><Relationship Id="rId132" Type="http://schemas.openxmlformats.org/officeDocument/2006/relationships/tags" Target="../tags/tag465.xml"/><Relationship Id="rId153" Type="http://schemas.openxmlformats.org/officeDocument/2006/relationships/tags" Target="../tags/tag486.xml"/><Relationship Id="rId174" Type="http://schemas.openxmlformats.org/officeDocument/2006/relationships/tags" Target="../tags/tag507.xml"/><Relationship Id="rId179" Type="http://schemas.openxmlformats.org/officeDocument/2006/relationships/tags" Target="../tags/tag512.xml"/><Relationship Id="rId195" Type="http://schemas.openxmlformats.org/officeDocument/2006/relationships/tags" Target="../tags/tag528.xml"/><Relationship Id="rId209" Type="http://schemas.openxmlformats.org/officeDocument/2006/relationships/slideLayout" Target="../slideLayouts/slideLayout3.xml"/><Relationship Id="rId190" Type="http://schemas.openxmlformats.org/officeDocument/2006/relationships/tags" Target="../tags/tag523.xml"/><Relationship Id="rId204" Type="http://schemas.openxmlformats.org/officeDocument/2006/relationships/tags" Target="../tags/tag537.xml"/><Relationship Id="rId15" Type="http://schemas.openxmlformats.org/officeDocument/2006/relationships/tags" Target="../tags/tag348.xml"/><Relationship Id="rId36" Type="http://schemas.openxmlformats.org/officeDocument/2006/relationships/tags" Target="../tags/tag369.xml"/><Relationship Id="rId57" Type="http://schemas.openxmlformats.org/officeDocument/2006/relationships/tags" Target="../tags/tag390.xml"/><Relationship Id="rId106" Type="http://schemas.openxmlformats.org/officeDocument/2006/relationships/tags" Target="../tags/tag439.xml"/><Relationship Id="rId127" Type="http://schemas.openxmlformats.org/officeDocument/2006/relationships/tags" Target="../tags/tag460.xml"/><Relationship Id="rId10" Type="http://schemas.openxmlformats.org/officeDocument/2006/relationships/tags" Target="../tags/tag343.xml"/><Relationship Id="rId31" Type="http://schemas.openxmlformats.org/officeDocument/2006/relationships/tags" Target="../tags/tag364.xml"/><Relationship Id="rId52" Type="http://schemas.openxmlformats.org/officeDocument/2006/relationships/tags" Target="../tags/tag385.xml"/><Relationship Id="rId73" Type="http://schemas.openxmlformats.org/officeDocument/2006/relationships/tags" Target="../tags/tag406.xml"/><Relationship Id="rId78" Type="http://schemas.openxmlformats.org/officeDocument/2006/relationships/tags" Target="../tags/tag411.xml"/><Relationship Id="rId94" Type="http://schemas.openxmlformats.org/officeDocument/2006/relationships/tags" Target="../tags/tag427.xml"/><Relationship Id="rId99" Type="http://schemas.openxmlformats.org/officeDocument/2006/relationships/tags" Target="../tags/tag432.xml"/><Relationship Id="rId101" Type="http://schemas.openxmlformats.org/officeDocument/2006/relationships/tags" Target="../tags/tag434.xml"/><Relationship Id="rId122" Type="http://schemas.openxmlformats.org/officeDocument/2006/relationships/tags" Target="../tags/tag455.xml"/><Relationship Id="rId143" Type="http://schemas.openxmlformats.org/officeDocument/2006/relationships/tags" Target="../tags/tag476.xml"/><Relationship Id="rId148" Type="http://schemas.openxmlformats.org/officeDocument/2006/relationships/tags" Target="../tags/tag481.xml"/><Relationship Id="rId164" Type="http://schemas.openxmlformats.org/officeDocument/2006/relationships/tags" Target="../tags/tag497.xml"/><Relationship Id="rId169" Type="http://schemas.openxmlformats.org/officeDocument/2006/relationships/tags" Target="../tags/tag502.xml"/><Relationship Id="rId185" Type="http://schemas.openxmlformats.org/officeDocument/2006/relationships/tags" Target="../tags/tag518.xml"/><Relationship Id="rId4" Type="http://schemas.openxmlformats.org/officeDocument/2006/relationships/tags" Target="../tags/tag337.xml"/><Relationship Id="rId9" Type="http://schemas.openxmlformats.org/officeDocument/2006/relationships/tags" Target="../tags/tag342.xml"/><Relationship Id="rId180" Type="http://schemas.openxmlformats.org/officeDocument/2006/relationships/tags" Target="../tags/tag513.xml"/><Relationship Id="rId210" Type="http://schemas.openxmlformats.org/officeDocument/2006/relationships/notesSlide" Target="../notesSlides/notesSlide9.xml"/><Relationship Id="rId26" Type="http://schemas.openxmlformats.org/officeDocument/2006/relationships/tags" Target="../tags/tag359.xml"/><Relationship Id="rId47" Type="http://schemas.openxmlformats.org/officeDocument/2006/relationships/tags" Target="../tags/tag380.xml"/><Relationship Id="rId68" Type="http://schemas.openxmlformats.org/officeDocument/2006/relationships/tags" Target="../tags/tag401.xml"/><Relationship Id="rId89" Type="http://schemas.openxmlformats.org/officeDocument/2006/relationships/tags" Target="../tags/tag422.xml"/><Relationship Id="rId112" Type="http://schemas.openxmlformats.org/officeDocument/2006/relationships/tags" Target="../tags/tag445.xml"/><Relationship Id="rId133" Type="http://schemas.openxmlformats.org/officeDocument/2006/relationships/tags" Target="../tags/tag466.xml"/><Relationship Id="rId154" Type="http://schemas.openxmlformats.org/officeDocument/2006/relationships/tags" Target="../tags/tag487.xml"/><Relationship Id="rId175" Type="http://schemas.openxmlformats.org/officeDocument/2006/relationships/tags" Target="../tags/tag508.xml"/><Relationship Id="rId196" Type="http://schemas.openxmlformats.org/officeDocument/2006/relationships/tags" Target="../tags/tag529.xml"/><Relationship Id="rId200" Type="http://schemas.openxmlformats.org/officeDocument/2006/relationships/tags" Target="../tags/tag533.xml"/><Relationship Id="rId16" Type="http://schemas.openxmlformats.org/officeDocument/2006/relationships/tags" Target="../tags/tag349.xml"/><Relationship Id="rId37" Type="http://schemas.openxmlformats.org/officeDocument/2006/relationships/tags" Target="../tags/tag370.xml"/><Relationship Id="rId58" Type="http://schemas.openxmlformats.org/officeDocument/2006/relationships/tags" Target="../tags/tag391.xml"/><Relationship Id="rId79" Type="http://schemas.openxmlformats.org/officeDocument/2006/relationships/tags" Target="../tags/tag412.xml"/><Relationship Id="rId102" Type="http://schemas.openxmlformats.org/officeDocument/2006/relationships/tags" Target="../tags/tag435.xml"/><Relationship Id="rId123" Type="http://schemas.openxmlformats.org/officeDocument/2006/relationships/tags" Target="../tags/tag456.xml"/><Relationship Id="rId144" Type="http://schemas.openxmlformats.org/officeDocument/2006/relationships/tags" Target="../tags/tag477.xml"/><Relationship Id="rId90" Type="http://schemas.openxmlformats.org/officeDocument/2006/relationships/tags" Target="../tags/tag423.xml"/><Relationship Id="rId165" Type="http://schemas.openxmlformats.org/officeDocument/2006/relationships/tags" Target="../tags/tag498.xml"/><Relationship Id="rId186" Type="http://schemas.openxmlformats.org/officeDocument/2006/relationships/tags" Target="../tags/tag519.xml"/><Relationship Id="rId211" Type="http://schemas.openxmlformats.org/officeDocument/2006/relationships/image" Target="../media/image7.png"/><Relationship Id="rId27" Type="http://schemas.openxmlformats.org/officeDocument/2006/relationships/tags" Target="../tags/tag360.xml"/><Relationship Id="rId48" Type="http://schemas.openxmlformats.org/officeDocument/2006/relationships/tags" Target="../tags/tag381.xml"/><Relationship Id="rId69" Type="http://schemas.openxmlformats.org/officeDocument/2006/relationships/tags" Target="../tags/tag402.xml"/><Relationship Id="rId113" Type="http://schemas.openxmlformats.org/officeDocument/2006/relationships/tags" Target="../tags/tag446.xml"/><Relationship Id="rId134" Type="http://schemas.openxmlformats.org/officeDocument/2006/relationships/tags" Target="../tags/tag467.xml"/><Relationship Id="rId80" Type="http://schemas.openxmlformats.org/officeDocument/2006/relationships/tags" Target="../tags/tag413.xml"/><Relationship Id="rId155" Type="http://schemas.openxmlformats.org/officeDocument/2006/relationships/tags" Target="../tags/tag488.xml"/><Relationship Id="rId176" Type="http://schemas.openxmlformats.org/officeDocument/2006/relationships/tags" Target="../tags/tag509.xml"/><Relationship Id="rId197" Type="http://schemas.openxmlformats.org/officeDocument/2006/relationships/tags" Target="../tags/tag530.xml"/><Relationship Id="rId201" Type="http://schemas.openxmlformats.org/officeDocument/2006/relationships/tags" Target="../tags/tag534.xml"/><Relationship Id="rId17" Type="http://schemas.openxmlformats.org/officeDocument/2006/relationships/tags" Target="../tags/tag350.xml"/><Relationship Id="rId38" Type="http://schemas.openxmlformats.org/officeDocument/2006/relationships/tags" Target="../tags/tag371.xml"/><Relationship Id="rId59" Type="http://schemas.openxmlformats.org/officeDocument/2006/relationships/tags" Target="../tags/tag392.xml"/><Relationship Id="rId103" Type="http://schemas.openxmlformats.org/officeDocument/2006/relationships/tags" Target="../tags/tag436.xml"/><Relationship Id="rId124" Type="http://schemas.openxmlformats.org/officeDocument/2006/relationships/tags" Target="../tags/tag457.xml"/><Relationship Id="rId70" Type="http://schemas.openxmlformats.org/officeDocument/2006/relationships/tags" Target="../tags/tag403.xml"/><Relationship Id="rId91" Type="http://schemas.openxmlformats.org/officeDocument/2006/relationships/tags" Target="../tags/tag424.xml"/><Relationship Id="rId145" Type="http://schemas.openxmlformats.org/officeDocument/2006/relationships/tags" Target="../tags/tag478.xml"/><Relationship Id="rId166" Type="http://schemas.openxmlformats.org/officeDocument/2006/relationships/tags" Target="../tags/tag499.xml"/><Relationship Id="rId187" Type="http://schemas.openxmlformats.org/officeDocument/2006/relationships/tags" Target="../tags/tag520.xml"/><Relationship Id="rId1" Type="http://schemas.openxmlformats.org/officeDocument/2006/relationships/tags" Target="../tags/tag334.xml"/><Relationship Id="rId212" Type="http://schemas.openxmlformats.org/officeDocument/2006/relationships/image" Target="../media/image8.svg"/><Relationship Id="rId28" Type="http://schemas.openxmlformats.org/officeDocument/2006/relationships/tags" Target="../tags/tag361.xml"/><Relationship Id="rId49" Type="http://schemas.openxmlformats.org/officeDocument/2006/relationships/tags" Target="../tags/tag382.xml"/><Relationship Id="rId114" Type="http://schemas.openxmlformats.org/officeDocument/2006/relationships/tags" Target="../tags/tag447.xml"/><Relationship Id="rId60" Type="http://schemas.openxmlformats.org/officeDocument/2006/relationships/tags" Target="../tags/tag393.xml"/><Relationship Id="rId81" Type="http://schemas.openxmlformats.org/officeDocument/2006/relationships/tags" Target="../tags/tag414.xml"/><Relationship Id="rId135" Type="http://schemas.openxmlformats.org/officeDocument/2006/relationships/tags" Target="../tags/tag468.xml"/><Relationship Id="rId156" Type="http://schemas.openxmlformats.org/officeDocument/2006/relationships/tags" Target="../tags/tag489.xml"/><Relationship Id="rId177" Type="http://schemas.openxmlformats.org/officeDocument/2006/relationships/tags" Target="../tags/tag510.xml"/><Relationship Id="rId198" Type="http://schemas.openxmlformats.org/officeDocument/2006/relationships/tags" Target="../tags/tag531.xml"/><Relationship Id="rId202" Type="http://schemas.openxmlformats.org/officeDocument/2006/relationships/tags" Target="../tags/tag535.xml"/><Relationship Id="rId18" Type="http://schemas.openxmlformats.org/officeDocument/2006/relationships/tags" Target="../tags/tag351.xml"/><Relationship Id="rId39" Type="http://schemas.openxmlformats.org/officeDocument/2006/relationships/tags" Target="../tags/tag372.xml"/><Relationship Id="rId50" Type="http://schemas.openxmlformats.org/officeDocument/2006/relationships/tags" Target="../tags/tag383.xml"/><Relationship Id="rId104" Type="http://schemas.openxmlformats.org/officeDocument/2006/relationships/tags" Target="../tags/tag437.xml"/><Relationship Id="rId125" Type="http://schemas.openxmlformats.org/officeDocument/2006/relationships/tags" Target="../tags/tag458.xml"/><Relationship Id="rId146" Type="http://schemas.openxmlformats.org/officeDocument/2006/relationships/tags" Target="../tags/tag479.xml"/><Relationship Id="rId167" Type="http://schemas.openxmlformats.org/officeDocument/2006/relationships/tags" Target="../tags/tag500.xml"/><Relationship Id="rId188" Type="http://schemas.openxmlformats.org/officeDocument/2006/relationships/tags" Target="../tags/tag521.xml"/><Relationship Id="rId71" Type="http://schemas.openxmlformats.org/officeDocument/2006/relationships/tags" Target="../tags/tag404.xml"/><Relationship Id="rId92" Type="http://schemas.openxmlformats.org/officeDocument/2006/relationships/tags" Target="../tags/tag425.xml"/><Relationship Id="rId213" Type="http://schemas.openxmlformats.org/officeDocument/2006/relationships/image" Target="../media/image9.png"/><Relationship Id="rId2" Type="http://schemas.openxmlformats.org/officeDocument/2006/relationships/tags" Target="../tags/tag335.xml"/><Relationship Id="rId29" Type="http://schemas.openxmlformats.org/officeDocument/2006/relationships/tags" Target="../tags/tag362.xml"/><Relationship Id="rId40" Type="http://schemas.openxmlformats.org/officeDocument/2006/relationships/tags" Target="../tags/tag373.xml"/><Relationship Id="rId115" Type="http://schemas.openxmlformats.org/officeDocument/2006/relationships/tags" Target="../tags/tag448.xml"/><Relationship Id="rId136" Type="http://schemas.openxmlformats.org/officeDocument/2006/relationships/tags" Target="../tags/tag469.xml"/><Relationship Id="rId157" Type="http://schemas.openxmlformats.org/officeDocument/2006/relationships/tags" Target="../tags/tag490.xml"/><Relationship Id="rId178" Type="http://schemas.openxmlformats.org/officeDocument/2006/relationships/tags" Target="../tags/tag511.xml"/><Relationship Id="rId61" Type="http://schemas.openxmlformats.org/officeDocument/2006/relationships/tags" Target="../tags/tag394.xml"/><Relationship Id="rId82" Type="http://schemas.openxmlformats.org/officeDocument/2006/relationships/tags" Target="../tags/tag415.xml"/><Relationship Id="rId199" Type="http://schemas.openxmlformats.org/officeDocument/2006/relationships/tags" Target="../tags/tag532.xml"/><Relationship Id="rId203" Type="http://schemas.openxmlformats.org/officeDocument/2006/relationships/tags" Target="../tags/tag5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IC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65" y="201930"/>
            <a:ext cx="1356995" cy="838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76705" y="151765"/>
            <a:ext cx="1704340" cy="828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6000" b="1">
                <a:latin typeface="Linux Biolinum" panose="02000503000000000000" pitchFamily="2" charset="0"/>
                <a:ea typeface="华文琥珀" panose="02010800040101010101" charset="-122"/>
                <a:cs typeface="Linux Biolinum" panose="02000503000000000000" pitchFamily="2" charset="0"/>
              </a:rPr>
              <a:t>2023</a:t>
            </a: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240030" y="1007745"/>
            <a:ext cx="3041650" cy="5257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800" b="1">
                <a:latin typeface="Linux Biolinum" panose="02000503000000000000" pitchFamily="2" charset="0"/>
                <a:ea typeface="华文琥珀" panose="02010800040101010101" charset="-122"/>
                <a:cs typeface="Linux Biolinum" panose="02000503000000000000" pitchFamily="2" charset="0"/>
              </a:rPr>
              <a:t>Orlando FL, USA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325" y="1952625"/>
            <a:ext cx="1187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/>
            <a:r>
              <a:rPr lang="en-US" altLang="zh-CN" sz="4500" b="1" dirty="0">
                <a:latin typeface="Linux Biolinum" panose="02000503000000000000" pitchFamily="2" charset="0"/>
                <a:cs typeface="Linux Biolinum" panose="02000503000000000000" pitchFamily="2" charset="0"/>
              </a:rPr>
              <a:t>Roar: A </a:t>
            </a:r>
            <a:r>
              <a:rPr lang="en-US" altLang="zh-CN" sz="4500" b="1" u="sng" dirty="0">
                <a:latin typeface="Linux Biolinum" panose="02000503000000000000" pitchFamily="2" charset="0"/>
                <a:cs typeface="Linux Biolinum" panose="02000503000000000000" pitchFamily="2" charset="0"/>
              </a:rPr>
              <a:t>Ro</a:t>
            </a:r>
            <a:r>
              <a:rPr lang="en-US" altLang="zh-CN" sz="4500" b="1" dirty="0">
                <a:latin typeface="Linux Biolinum" panose="02000503000000000000" pitchFamily="2" charset="0"/>
                <a:cs typeface="Linux Biolinum" panose="02000503000000000000" pitchFamily="2" charset="0"/>
              </a:rPr>
              <a:t>uter Microarchitecture for </a:t>
            </a:r>
          </a:p>
          <a:p>
            <a:pPr indent="0" algn="ctr" fontAlgn="auto"/>
            <a:r>
              <a:rPr lang="en-US" altLang="zh-CN" sz="4500" b="1" dirty="0">
                <a:latin typeface="Linux Biolinum" panose="02000503000000000000" pitchFamily="2" charset="0"/>
                <a:cs typeface="Linux Biolinum" panose="02000503000000000000" pitchFamily="2" charset="0"/>
              </a:rPr>
              <a:t>In-network </a:t>
            </a:r>
            <a:r>
              <a:rPr lang="en-US" altLang="zh-CN" sz="4500" b="1" u="sng" dirty="0" err="1">
                <a:latin typeface="Linux Biolinum" panose="02000503000000000000" pitchFamily="2" charset="0"/>
                <a:cs typeface="Linux Biolinum" panose="02000503000000000000" pitchFamily="2" charset="0"/>
              </a:rPr>
              <a:t>A</a:t>
            </a:r>
            <a:r>
              <a:rPr lang="en-US" altLang="zh-CN" sz="4500" b="1" dirty="0" err="1">
                <a:latin typeface="Linux Biolinum" panose="02000503000000000000" pitchFamily="2" charset="0"/>
                <a:cs typeface="Linux Biolinum" panose="02000503000000000000" pitchFamily="2" charset="0"/>
              </a:rPr>
              <a:t>ll</a:t>
            </a:r>
            <a:r>
              <a:rPr lang="en-US" altLang="zh-CN" sz="4500" b="1" u="sng" dirty="0" err="1">
                <a:latin typeface="Linux Biolinum" panose="02000503000000000000" pitchFamily="2" charset="0"/>
                <a:cs typeface="Linux Biolinum" panose="02000503000000000000" pitchFamily="2" charset="0"/>
              </a:rPr>
              <a:t>r</a:t>
            </a:r>
            <a:r>
              <a:rPr lang="en-US" altLang="zh-CN" sz="4500" b="1" dirty="0" err="1">
                <a:latin typeface="Linux Biolinum" panose="02000503000000000000" pitchFamily="2" charset="0"/>
                <a:cs typeface="Linux Biolinum" panose="02000503000000000000" pitchFamily="2" charset="0"/>
              </a:rPr>
              <a:t>educe</a:t>
            </a:r>
            <a:endParaRPr lang="en-US" altLang="zh-CN" sz="4500" b="1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9" name="Subtitle 2"/>
          <p:cNvSpPr txBox="1"/>
          <p:nvPr>
            <p:custDataLst>
              <p:tags r:id="rId2"/>
            </p:custDataLst>
          </p:nvPr>
        </p:nvSpPr>
        <p:spPr>
          <a:xfrm>
            <a:off x="917823" y="3639644"/>
            <a:ext cx="10356351" cy="124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Ruiqi Wang, Dezun Dong, Fei Lei, Ke Wu, Junchao Ma, Kai Lu </a:t>
            </a:r>
          </a:p>
          <a:p>
            <a:pPr algn="ctr">
              <a:lnSpc>
                <a:spcPct val="100000"/>
              </a:lnSpc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NUDT, ChangSha, China</a:t>
            </a:r>
            <a:endParaRPr lang="en-US" altLang="en-US" sz="2500" b="1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6225" y="5399800"/>
            <a:ext cx="8893175" cy="539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25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HiNA Lab: </a:t>
            </a:r>
            <a:r>
              <a:rPr lang="en-US" altLang="en-US" sz="2500" b="1" u="sng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Hi</a:t>
            </a:r>
            <a:r>
              <a:rPr lang="en-US" altLang="en-US" sz="25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gh Performance </a:t>
            </a:r>
            <a:r>
              <a:rPr lang="en-US" altLang="en-US" sz="2500" b="1" u="sng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N</a:t>
            </a:r>
            <a:r>
              <a:rPr lang="en-US" altLang="en-US" sz="25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etworking and </a:t>
            </a:r>
            <a:r>
              <a:rPr lang="en-US" altLang="en-US" sz="2500" b="1" u="sng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A</a:t>
            </a:r>
            <a:r>
              <a:rPr lang="en-US" altLang="en-US" sz="25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rchitecture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06B2B3-551D-3D79-C819-51D785DDCB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9" y="5320934"/>
            <a:ext cx="1510506" cy="6974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</a:rPr>
              <a:t>Advantages </a:t>
            </a:r>
            <a:r>
              <a:rPr lang="en-US" altLang="zh-CN" dirty="0"/>
              <a:t>in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</a:rPr>
              <a:t> In-network Computing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24000" y="4500000"/>
            <a:ext cx="11700000" cy="1908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2x improvement in bandwidth.</a:t>
            </a:r>
            <a:r>
              <a:rPr lang="en-US" sz="2300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endParaRPr lang="en-US" sz="25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Congestion alleviation. </a:t>
            </a:r>
            <a:endParaRPr lang="en-US" sz="23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More computation-communication overlap. </a:t>
            </a:r>
            <a:endParaRPr lang="en-US" sz="23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0000" y="1152000"/>
            <a:ext cx="10812040" cy="3168155"/>
            <a:chOff x="850" y="1927"/>
            <a:chExt cx="17027" cy="4989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6520" y="6236"/>
              <a:ext cx="6175" cy="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400" b="1" i="1">
                  <a:latin typeface="Linux Libertine" panose="02000503000000000000" pitchFamily="2" charset="0"/>
                  <a:cs typeface="Linux Libertine" panose="02000503000000000000" pitchFamily="2" charset="0"/>
                </a:rPr>
                <a:t>In-network allreduce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850" y="2665"/>
              <a:ext cx="3751" cy="3285"/>
              <a:chOff x="13515" y="1701"/>
              <a:chExt cx="3751" cy="3285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3562" y="1701"/>
                <a:ext cx="3704" cy="2664"/>
                <a:chOff x="1701" y="170"/>
                <a:chExt cx="4628" cy="4130"/>
              </a:xfrm>
            </p:grpSpPr>
            <p:cxnSp>
              <p:nvCxnSpPr>
                <p:cNvPr id="89" name="直接连接符 88"/>
                <p:cNvCxnSpPr/>
                <p:nvPr>
                  <p:custDataLst>
                    <p:tags r:id="rId169"/>
                  </p:custDataLst>
                </p:nvPr>
              </p:nvCxnSpPr>
              <p:spPr>
                <a:xfrm flipH="1" flipV="1">
                  <a:off x="4107" y="769"/>
                  <a:ext cx="1417" cy="9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>
                  <p:custDataLst>
                    <p:tags r:id="rId170"/>
                  </p:custDataLst>
                </p:nvPr>
              </p:nvCxnSpPr>
              <p:spPr>
                <a:xfrm flipV="1">
                  <a:off x="2608" y="707"/>
                  <a:ext cx="1417" cy="96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>
                  <p:custDataLst>
                    <p:tags r:id="rId171"/>
                  </p:custDataLst>
                </p:nvPr>
              </p:nvCxnSpPr>
              <p:spPr>
                <a:xfrm flipH="1" flipV="1">
                  <a:off x="5419" y="203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>
                  <p:custDataLst>
                    <p:tags r:id="rId172"/>
                  </p:custDataLst>
                </p:nvPr>
              </p:nvCxnSpPr>
              <p:spPr>
                <a:xfrm flipV="1">
                  <a:off x="1963" y="201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>
                  <p:custDataLst>
                    <p:tags r:id="rId173"/>
                  </p:custDataLst>
                </p:nvPr>
              </p:nvCxnSpPr>
              <p:spPr>
                <a:xfrm flipH="1" flipV="1">
                  <a:off x="2928" y="203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>
                  <p:custDataLst>
                    <p:tags r:id="rId174"/>
                  </p:custDataLst>
                </p:nvPr>
              </p:nvCxnSpPr>
              <p:spPr>
                <a:xfrm flipV="1">
                  <a:off x="4396" y="201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" name="组合 101"/>
                <p:cNvGrpSpPr/>
                <p:nvPr/>
              </p:nvGrpSpPr>
              <p:grpSpPr>
                <a:xfrm>
                  <a:off x="3446" y="170"/>
                  <a:ext cx="1134" cy="879"/>
                  <a:chOff x="10575" y="6567"/>
                  <a:chExt cx="1288" cy="1055"/>
                </a:xfrm>
              </p:grpSpPr>
              <p:sp>
                <p:nvSpPr>
                  <p:cNvPr id="103" name="圆角矩形 102"/>
                  <p:cNvSpPr/>
                  <p:nvPr>
                    <p:custDataLst>
                      <p:tags r:id="rId207"/>
                    </p:custDataLst>
                  </p:nvPr>
                </p:nvSpPr>
                <p:spPr>
                  <a:xfrm>
                    <a:off x="10575" y="6567"/>
                    <a:ext cx="1288" cy="105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04" name="文本框 103"/>
                  <p:cNvSpPr txBox="1"/>
                  <p:nvPr>
                    <p:custDataLst>
                      <p:tags r:id="rId208"/>
                    </p:custDataLst>
                  </p:nvPr>
                </p:nvSpPr>
                <p:spPr>
                  <a:xfrm>
                    <a:off x="10575" y="6582"/>
                    <a:ext cx="644" cy="8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110" name="图片 109" descr="随机"/>
                <p:cNvPicPr>
                  <a:picLocks noChangeAspect="1"/>
                </p:cNvPicPr>
                <p:nvPr>
                  <p:custDataLst>
                    <p:tags r:id="rId175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3" y="270"/>
                  <a:ext cx="525" cy="614"/>
                </a:xfrm>
                <a:prstGeom prst="rect">
                  <a:avLst/>
                </a:prstGeom>
              </p:spPr>
            </p:pic>
            <p:grpSp>
              <p:nvGrpSpPr>
                <p:cNvPr id="111" name="组合 110"/>
                <p:cNvGrpSpPr/>
                <p:nvPr/>
              </p:nvGrpSpPr>
              <p:grpSpPr>
                <a:xfrm>
                  <a:off x="2234" y="1537"/>
                  <a:ext cx="1134" cy="879"/>
                  <a:chOff x="10575" y="6567"/>
                  <a:chExt cx="1288" cy="1056"/>
                </a:xfrm>
              </p:grpSpPr>
              <p:sp>
                <p:nvSpPr>
                  <p:cNvPr id="112" name="圆角矩形 111"/>
                  <p:cNvSpPr/>
                  <p:nvPr>
                    <p:custDataLst>
                      <p:tags r:id="rId205"/>
                    </p:custDataLst>
                  </p:nvPr>
                </p:nvSpPr>
                <p:spPr>
                  <a:xfrm>
                    <a:off x="10575" y="6567"/>
                    <a:ext cx="1288" cy="1056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>
                    <p:custDataLst>
                      <p:tags r:id="rId206"/>
                    </p:custDataLst>
                  </p:nvPr>
                </p:nvSpPr>
                <p:spPr>
                  <a:xfrm>
                    <a:off x="10596" y="6734"/>
                    <a:ext cx="644" cy="7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114" name="图片 113" descr="随机"/>
                <p:cNvPicPr>
                  <a:picLocks noChangeAspect="1"/>
                </p:cNvPicPr>
                <p:nvPr>
                  <p:custDataLst>
                    <p:tags r:id="rId176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6" y="1676"/>
                  <a:ext cx="496" cy="580"/>
                </a:xfrm>
                <a:prstGeom prst="rect">
                  <a:avLst/>
                </a:prstGeom>
              </p:spPr>
            </p:pic>
            <p:grpSp>
              <p:nvGrpSpPr>
                <p:cNvPr id="115" name="组合 114"/>
                <p:cNvGrpSpPr/>
                <p:nvPr/>
              </p:nvGrpSpPr>
              <p:grpSpPr>
                <a:xfrm>
                  <a:off x="4682" y="1537"/>
                  <a:ext cx="1134" cy="879"/>
                  <a:chOff x="10575" y="6567"/>
                  <a:chExt cx="1288" cy="1056"/>
                </a:xfrm>
              </p:grpSpPr>
              <p:sp>
                <p:nvSpPr>
                  <p:cNvPr id="117" name="圆角矩形 116"/>
                  <p:cNvSpPr/>
                  <p:nvPr>
                    <p:custDataLst>
                      <p:tags r:id="rId203"/>
                    </p:custDataLst>
                  </p:nvPr>
                </p:nvSpPr>
                <p:spPr>
                  <a:xfrm>
                    <a:off x="10575" y="6567"/>
                    <a:ext cx="1288" cy="1056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204"/>
                    </p:custDataLst>
                  </p:nvPr>
                </p:nvSpPr>
                <p:spPr>
                  <a:xfrm>
                    <a:off x="10575" y="6734"/>
                    <a:ext cx="644" cy="7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119" name="图片 118" descr="随机"/>
                <p:cNvPicPr>
                  <a:picLocks noChangeAspect="1"/>
                </p:cNvPicPr>
                <p:nvPr>
                  <p:custDataLst>
                    <p:tags r:id="rId177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4" y="1676"/>
                  <a:ext cx="496" cy="580"/>
                </a:xfrm>
                <a:prstGeom prst="rect">
                  <a:avLst/>
                </a:prstGeom>
              </p:spPr>
            </p:pic>
            <p:grpSp>
              <p:nvGrpSpPr>
                <p:cNvPr id="120" name="组合 119"/>
                <p:cNvGrpSpPr/>
                <p:nvPr/>
              </p:nvGrpSpPr>
              <p:grpSpPr>
                <a:xfrm>
                  <a:off x="4345" y="3414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22" name="圆角矩形 121"/>
                    <p:cNvSpPr/>
                    <p:nvPr>
                      <p:custDataLst>
                        <p:tags r:id="rId201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27" name="椭圆 126"/>
                    <p:cNvSpPr/>
                    <p:nvPr>
                      <p:custDataLst>
                        <p:tags r:id="rId202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28" name="组合 127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29" name="圆角矩形 128"/>
                    <p:cNvSpPr/>
                    <p:nvPr>
                      <p:custDataLst>
                        <p:tags r:id="rId199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30" name="椭圆 129"/>
                    <p:cNvSpPr/>
                    <p:nvPr>
                      <p:custDataLst>
                        <p:tags r:id="rId200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131" name="组合 130"/>
                <p:cNvGrpSpPr/>
                <p:nvPr/>
              </p:nvGrpSpPr>
              <p:grpSpPr>
                <a:xfrm>
                  <a:off x="5559" y="341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32" name="组合 13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33" name="圆角矩形 132"/>
                    <p:cNvSpPr/>
                    <p:nvPr>
                      <p:custDataLst>
                        <p:tags r:id="rId197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34" name="椭圆 133"/>
                    <p:cNvSpPr/>
                    <p:nvPr>
                      <p:custDataLst>
                        <p:tags r:id="rId198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35" name="组合 13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36" name="圆角矩形 135"/>
                    <p:cNvSpPr/>
                    <p:nvPr>
                      <p:custDataLst>
                        <p:tags r:id="rId195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37" name="椭圆 136"/>
                    <p:cNvSpPr/>
                    <p:nvPr>
                      <p:custDataLst>
                        <p:tags r:id="rId196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138" name="圆角矩形 137"/>
                <p:cNvSpPr/>
                <p:nvPr>
                  <p:custDataLst>
                    <p:tags r:id="rId178"/>
                  </p:custDataLst>
                </p:nvPr>
              </p:nvSpPr>
              <p:spPr>
                <a:xfrm>
                  <a:off x="1701" y="2981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39" name="文本框 138"/>
                <p:cNvSpPr txBox="1"/>
                <p:nvPr>
                  <p:custDataLst>
                    <p:tags r:id="rId179"/>
                  </p:custDataLst>
                </p:nvPr>
              </p:nvSpPr>
              <p:spPr>
                <a:xfrm>
                  <a:off x="1701" y="2954"/>
                  <a:ext cx="908" cy="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140" name="组合 139"/>
                <p:cNvGrpSpPr/>
                <p:nvPr/>
              </p:nvGrpSpPr>
              <p:grpSpPr>
                <a:xfrm>
                  <a:off x="3149" y="3412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41" name="组合 140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42" name="圆角矩形 141"/>
                    <p:cNvSpPr/>
                    <p:nvPr>
                      <p:custDataLst>
                        <p:tags r:id="rId193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43" name="椭圆 142"/>
                    <p:cNvSpPr/>
                    <p:nvPr>
                      <p:custDataLst>
                        <p:tags r:id="rId194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44" name="组合 143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45" name="圆角矩形 144"/>
                    <p:cNvSpPr/>
                    <p:nvPr>
                      <p:custDataLst>
                        <p:tags r:id="rId191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46" name="椭圆 145"/>
                    <p:cNvSpPr/>
                    <p:nvPr>
                      <p:custDataLst>
                        <p:tags r:id="rId192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147" name="圆角矩形 146"/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2948" y="2982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48" name="文本框 147"/>
                <p:cNvSpPr txBox="1"/>
                <p:nvPr>
                  <p:custDataLst>
                    <p:tags r:id="rId181"/>
                  </p:custDataLst>
                </p:nvPr>
              </p:nvSpPr>
              <p:spPr>
                <a:xfrm>
                  <a:off x="2948" y="2955"/>
                  <a:ext cx="908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149" name="组合 148"/>
                <p:cNvGrpSpPr/>
                <p:nvPr/>
              </p:nvGrpSpPr>
              <p:grpSpPr>
                <a:xfrm>
                  <a:off x="4161" y="2954"/>
                  <a:ext cx="2168" cy="1346"/>
                  <a:chOff x="2268" y="7880"/>
                  <a:chExt cx="2168" cy="1346"/>
                </a:xfrm>
              </p:grpSpPr>
              <p:grpSp>
                <p:nvGrpSpPr>
                  <p:cNvPr id="152" name="组合 151"/>
                  <p:cNvGrpSpPr/>
                  <p:nvPr/>
                </p:nvGrpSpPr>
                <p:grpSpPr>
                  <a:xfrm>
                    <a:off x="2268" y="7880"/>
                    <a:ext cx="921" cy="1345"/>
                    <a:chOff x="2344" y="7887"/>
                    <a:chExt cx="921" cy="1345"/>
                  </a:xfrm>
                </p:grpSpPr>
                <p:sp>
                  <p:nvSpPr>
                    <p:cNvPr id="153" name="圆角矩形 152"/>
                    <p:cNvSpPr/>
                    <p:nvPr>
                      <p:custDataLst>
                        <p:tags r:id="rId189"/>
                      </p:custDataLst>
                    </p:nvPr>
                  </p:nvSpPr>
                  <p:spPr>
                    <a:xfrm>
                      <a:off x="2344" y="7914"/>
                      <a:ext cx="921" cy="131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54" name="文本框 153"/>
                    <p:cNvSpPr txBox="1"/>
                    <p:nvPr>
                      <p:custDataLst>
                        <p:tags r:id="rId190"/>
                      </p:custDataLst>
                    </p:nvPr>
                  </p:nvSpPr>
                  <p:spPr>
                    <a:xfrm>
                      <a:off x="2344" y="7887"/>
                      <a:ext cx="907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160" name="组合 159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161" name="圆角矩形 160"/>
                      <p:cNvSpPr/>
                      <p:nvPr>
                        <p:custDataLst>
                          <p:tags r:id="rId187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62" name="椭圆 161"/>
                      <p:cNvSpPr/>
                      <p:nvPr>
                        <p:custDataLst>
                          <p:tags r:id="rId188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163" name="组合 162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164" name="圆角矩形 163"/>
                      <p:cNvSpPr/>
                      <p:nvPr>
                        <p:custDataLst>
                          <p:tags r:id="rId185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65" name="椭圆 164"/>
                      <p:cNvSpPr/>
                      <p:nvPr>
                        <p:custDataLst>
                          <p:tags r:id="rId186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3515" y="7881"/>
                    <a:ext cx="921" cy="1345"/>
                    <a:chOff x="2344" y="7887"/>
                    <a:chExt cx="921" cy="1345"/>
                  </a:xfrm>
                </p:grpSpPr>
                <p:sp>
                  <p:nvSpPr>
                    <p:cNvPr id="167" name="圆角矩形 166"/>
                    <p:cNvSpPr/>
                    <p:nvPr>
                      <p:custDataLst>
                        <p:tags r:id="rId183"/>
                      </p:custDataLst>
                    </p:nvPr>
                  </p:nvSpPr>
                  <p:spPr>
                    <a:xfrm>
                      <a:off x="2344" y="7914"/>
                      <a:ext cx="921" cy="131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68" name="文本框 167"/>
                    <p:cNvSpPr txBox="1"/>
                    <p:nvPr>
                      <p:custDataLst>
                        <p:tags r:id="rId184"/>
                      </p:custDataLst>
                    </p:nvPr>
                  </p:nvSpPr>
                  <p:spPr>
                    <a:xfrm>
                      <a:off x="2344" y="7887"/>
                      <a:ext cx="908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</p:grpSp>
            <p:pic>
              <p:nvPicPr>
                <p:cNvPr id="169" name="图片 168" descr="32313534333532353b32313534333436323b5b5850a85668"/>
                <p:cNvPicPr>
                  <a:picLocks noChangeAspect="1"/>
                </p:cNvPicPr>
                <p:nvPr>
                  <p:custDataLst>
                    <p:tags r:id="rId182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3" y="3521"/>
                  <a:ext cx="568" cy="703"/>
                </a:xfrm>
                <a:prstGeom prst="rect">
                  <a:avLst/>
                </a:prstGeom>
              </p:spPr>
            </p:pic>
          </p:grpSp>
          <p:cxnSp>
            <p:nvCxnSpPr>
              <p:cNvPr id="170" name="直接箭头连接符 169"/>
              <p:cNvCxnSpPr/>
              <p:nvPr>
                <p:custDataLst>
                  <p:tags r:id="rId154"/>
                </p:custDataLst>
              </p:nvPr>
            </p:nvCxnSpPr>
            <p:spPr>
              <a:xfrm flipH="1" flipV="1">
                <a:off x="13515" y="4495"/>
                <a:ext cx="0" cy="425"/>
              </a:xfrm>
              <a:prstGeom prst="straightConnector1">
                <a:avLst/>
              </a:prstGeom>
              <a:solidFill>
                <a:srgbClr val="5D9A6B"/>
              </a:solidFill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/>
              <p:cNvCxnSpPr/>
              <p:nvPr>
                <p:custDataLst>
                  <p:tags r:id="rId155"/>
                </p:custDataLst>
              </p:nvPr>
            </p:nvCxnSpPr>
            <p:spPr>
              <a:xfrm flipH="1" flipV="1">
                <a:off x="14513" y="4495"/>
                <a:ext cx="0" cy="425"/>
              </a:xfrm>
              <a:prstGeom prst="straightConnector1">
                <a:avLst/>
              </a:prstGeom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/>
              <p:nvPr>
                <p:custDataLst>
                  <p:tags r:id="rId156"/>
                </p:custDataLst>
              </p:nvPr>
            </p:nvCxnSpPr>
            <p:spPr>
              <a:xfrm flipH="1" flipV="1">
                <a:off x="15466" y="4495"/>
                <a:ext cx="0" cy="425"/>
              </a:xfrm>
              <a:prstGeom prst="straightConnector1">
                <a:avLst/>
              </a:prstGeom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/>
              <p:nvPr>
                <p:custDataLst>
                  <p:tags r:id="rId157"/>
                </p:custDataLst>
              </p:nvPr>
            </p:nvCxnSpPr>
            <p:spPr>
              <a:xfrm flipH="1" flipV="1">
                <a:off x="16464" y="4495"/>
                <a:ext cx="0" cy="425"/>
              </a:xfrm>
              <a:prstGeom prst="straightConnector1">
                <a:avLst/>
              </a:prstGeom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圆柱形 173"/>
              <p:cNvSpPr/>
              <p:nvPr>
                <p:custDataLst>
                  <p:tags r:id="rId158"/>
                </p:custDataLst>
              </p:nvPr>
            </p:nvSpPr>
            <p:spPr>
              <a:xfrm>
                <a:off x="13686" y="4458"/>
                <a:ext cx="511" cy="510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圆柱形 174"/>
              <p:cNvSpPr/>
              <p:nvPr>
                <p:custDataLst>
                  <p:tags r:id="rId159"/>
                </p:custDataLst>
              </p:nvPr>
            </p:nvSpPr>
            <p:spPr>
              <a:xfrm>
                <a:off x="14684" y="4458"/>
                <a:ext cx="511" cy="510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圆柱形 175"/>
              <p:cNvSpPr/>
              <p:nvPr>
                <p:custDataLst>
                  <p:tags r:id="rId160"/>
                </p:custDataLst>
              </p:nvPr>
            </p:nvSpPr>
            <p:spPr>
              <a:xfrm>
                <a:off x="15637" y="4458"/>
                <a:ext cx="511" cy="510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圆柱形 176"/>
              <p:cNvSpPr/>
              <p:nvPr>
                <p:custDataLst>
                  <p:tags r:id="rId161"/>
                </p:custDataLst>
              </p:nvPr>
            </p:nvSpPr>
            <p:spPr>
              <a:xfrm>
                <a:off x="16635" y="4458"/>
                <a:ext cx="511" cy="510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文本框 177"/>
              <p:cNvSpPr txBox="1"/>
              <p:nvPr>
                <p:custDataLst>
                  <p:tags r:id="rId162"/>
                </p:custDataLst>
              </p:nvPr>
            </p:nvSpPr>
            <p:spPr>
              <a:xfrm>
                <a:off x="13764" y="4532"/>
                <a:ext cx="34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sp>
            <p:nvSpPr>
              <p:cNvPr id="179" name="文本框 178"/>
              <p:cNvSpPr txBox="1"/>
              <p:nvPr>
                <p:custDataLst>
                  <p:tags r:id="rId163"/>
                </p:custDataLst>
              </p:nvPr>
            </p:nvSpPr>
            <p:spPr>
              <a:xfrm>
                <a:off x="14762" y="4532"/>
                <a:ext cx="34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sp>
            <p:nvSpPr>
              <p:cNvPr id="180" name="文本框 179"/>
              <p:cNvSpPr txBox="1"/>
              <p:nvPr>
                <p:custDataLst>
                  <p:tags r:id="rId164"/>
                </p:custDataLst>
              </p:nvPr>
            </p:nvSpPr>
            <p:spPr>
              <a:xfrm>
                <a:off x="15714" y="4532"/>
                <a:ext cx="34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sp>
            <p:nvSpPr>
              <p:cNvPr id="181" name="文本框 180"/>
              <p:cNvSpPr txBox="1"/>
              <p:nvPr>
                <p:custDataLst>
                  <p:tags r:id="rId165"/>
                </p:custDataLst>
              </p:nvPr>
            </p:nvSpPr>
            <p:spPr>
              <a:xfrm>
                <a:off x="16713" y="4532"/>
                <a:ext cx="34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pic>
            <p:nvPicPr>
              <p:cNvPr id="182" name="图片 181" descr="32313534333532353b32313534333436323b5b5850a85668"/>
              <p:cNvPicPr>
                <a:picLocks noChangeAspect="1"/>
              </p:cNvPicPr>
              <p:nvPr>
                <p:custDataLst>
                  <p:tags r:id="rId166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14712" y="3863"/>
                <a:ext cx="455" cy="454"/>
              </a:xfrm>
              <a:prstGeom prst="rect">
                <a:avLst/>
              </a:prstGeom>
            </p:spPr>
          </p:pic>
          <p:pic>
            <p:nvPicPr>
              <p:cNvPr id="183" name="图片 182" descr="32313534333532353b32313534333436323b5b5850a85668"/>
              <p:cNvPicPr>
                <a:picLocks noChangeAspect="1"/>
              </p:cNvPicPr>
              <p:nvPr>
                <p:custDataLst>
                  <p:tags r:id="rId167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15678" y="3863"/>
                <a:ext cx="455" cy="454"/>
              </a:xfrm>
              <a:prstGeom prst="rect">
                <a:avLst/>
              </a:prstGeom>
            </p:spPr>
          </p:pic>
          <p:pic>
            <p:nvPicPr>
              <p:cNvPr id="184" name="图片 183" descr="32313534333532353b32313534333436323b5b5850a85668"/>
              <p:cNvPicPr>
                <a:picLocks noChangeAspect="1"/>
              </p:cNvPicPr>
              <p:nvPr>
                <p:custDataLst>
                  <p:tags r:id="rId168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16696" y="3862"/>
                <a:ext cx="455" cy="454"/>
              </a:xfrm>
              <a:prstGeom prst="rect">
                <a:avLst/>
              </a:prstGeom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9921" y="1927"/>
              <a:ext cx="4252" cy="3402"/>
              <a:chOff x="9921" y="1927"/>
              <a:chExt cx="4252" cy="3402"/>
            </a:xfrm>
          </p:grpSpPr>
          <p:grpSp>
            <p:nvGrpSpPr>
              <p:cNvPr id="385" name="组合 384"/>
              <p:cNvGrpSpPr/>
              <p:nvPr/>
            </p:nvGrpSpPr>
            <p:grpSpPr>
              <a:xfrm>
                <a:off x="11408" y="2063"/>
                <a:ext cx="669" cy="510"/>
                <a:chOff x="12826" y="2681"/>
                <a:chExt cx="669" cy="510"/>
              </a:xfrm>
            </p:grpSpPr>
            <p:cxnSp>
              <p:nvCxnSpPr>
                <p:cNvPr id="327" name="直接箭头连接符 326"/>
                <p:cNvCxnSpPr/>
                <p:nvPr>
                  <p:custDataLst>
                    <p:tags r:id="rId151"/>
                  </p:custDataLst>
                </p:nvPr>
              </p:nvCxnSpPr>
              <p:spPr>
                <a:xfrm>
                  <a:off x="12826" y="2717"/>
                  <a:ext cx="0" cy="454"/>
                </a:xfrm>
                <a:prstGeom prst="straightConnector1">
                  <a:avLst/>
                </a:prstGeom>
                <a:solidFill>
                  <a:srgbClr val="BF4C50"/>
                </a:solidFill>
                <a:ln w="44450">
                  <a:solidFill>
                    <a:srgbClr val="BF4C5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7" name="圆柱形 706"/>
                <p:cNvSpPr/>
                <p:nvPr>
                  <p:custDataLst>
                    <p:tags r:id="rId152"/>
                  </p:custDataLst>
                </p:nvPr>
              </p:nvSpPr>
              <p:spPr>
                <a:xfrm>
                  <a:off x="12985" y="2681"/>
                  <a:ext cx="511" cy="510"/>
                </a:xfrm>
                <a:prstGeom prst="can">
                  <a:avLst/>
                </a:prstGeom>
                <a:solidFill>
                  <a:srgbClr val="BF4C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文本框 715"/>
                <p:cNvSpPr txBox="1"/>
                <p:nvPr>
                  <p:custDataLst>
                    <p:tags r:id="rId153"/>
                  </p:custDataLst>
                </p:nvPr>
              </p:nvSpPr>
              <p:spPr>
                <a:xfrm>
                  <a:off x="13013" y="2731"/>
                  <a:ext cx="454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</p:grpSp>
          <p:sp>
            <p:nvSpPr>
              <p:cNvPr id="92" name="文本框 91"/>
              <p:cNvSpPr txBox="1"/>
              <p:nvPr>
                <p:custDataLst>
                  <p:tags r:id="rId107"/>
                </p:custDataLst>
              </p:nvPr>
            </p:nvSpPr>
            <p:spPr>
              <a:xfrm>
                <a:off x="12189" y="1927"/>
                <a:ext cx="1984" cy="8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Fully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aggregated </a:t>
                </a:r>
              </a:p>
            </p:txBody>
          </p:sp>
          <p:grpSp>
            <p:nvGrpSpPr>
              <p:cNvPr id="273" name="组合 272"/>
              <p:cNvGrpSpPr/>
              <p:nvPr/>
            </p:nvGrpSpPr>
            <p:grpSpPr>
              <a:xfrm>
                <a:off x="9921" y="2665"/>
                <a:ext cx="3704" cy="2664"/>
                <a:chOff x="7239" y="2710"/>
                <a:chExt cx="3704" cy="2664"/>
              </a:xfrm>
            </p:grpSpPr>
            <p:grpSp>
              <p:nvGrpSpPr>
                <p:cNvPr id="278" name="组合 277"/>
                <p:cNvGrpSpPr/>
                <p:nvPr/>
              </p:nvGrpSpPr>
              <p:grpSpPr>
                <a:xfrm>
                  <a:off x="7239" y="2710"/>
                  <a:ext cx="3704" cy="2664"/>
                  <a:chOff x="1701" y="170"/>
                  <a:chExt cx="4628" cy="4130"/>
                </a:xfrm>
              </p:grpSpPr>
              <p:cxnSp>
                <p:nvCxnSpPr>
                  <p:cNvPr id="279" name="直接连接符 278"/>
                  <p:cNvCxnSpPr/>
                  <p:nvPr>
                    <p:custDataLst>
                      <p:tags r:id="rId111"/>
                    </p:custDataLst>
                  </p:nvPr>
                </p:nvCxnSpPr>
                <p:spPr>
                  <a:xfrm flipH="1" flipV="1">
                    <a:off x="4107" y="769"/>
                    <a:ext cx="1417" cy="96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>
                    <p:custDataLst>
                      <p:tags r:id="rId112"/>
                    </p:custDataLst>
                  </p:nvPr>
                </p:nvCxnSpPr>
                <p:spPr>
                  <a:xfrm flipV="1">
                    <a:off x="2608" y="707"/>
                    <a:ext cx="1417" cy="9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>
                    <p:custDataLst>
                      <p:tags r:id="rId113"/>
                    </p:custDataLst>
                  </p:nvPr>
                </p:nvCxnSpPr>
                <p:spPr>
                  <a:xfrm flipH="1" flipV="1">
                    <a:off x="5419" y="203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>
                    <p:custDataLst>
                      <p:tags r:id="rId114"/>
                    </p:custDataLst>
                  </p:nvPr>
                </p:nvCxnSpPr>
                <p:spPr>
                  <a:xfrm flipV="1">
                    <a:off x="1963" y="201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>
                    <p:custDataLst>
                      <p:tags r:id="rId115"/>
                    </p:custDataLst>
                  </p:nvPr>
                </p:nvCxnSpPr>
                <p:spPr>
                  <a:xfrm flipH="1" flipV="1">
                    <a:off x="2928" y="203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>
                    <p:custDataLst>
                      <p:tags r:id="rId116"/>
                    </p:custDataLst>
                  </p:nvPr>
                </p:nvCxnSpPr>
                <p:spPr>
                  <a:xfrm flipV="1">
                    <a:off x="4396" y="201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5" name="组合 284"/>
                  <p:cNvGrpSpPr/>
                  <p:nvPr/>
                </p:nvGrpSpPr>
                <p:grpSpPr>
                  <a:xfrm>
                    <a:off x="3446" y="170"/>
                    <a:ext cx="1134" cy="879"/>
                    <a:chOff x="10575" y="6567"/>
                    <a:chExt cx="1288" cy="1055"/>
                  </a:xfrm>
                </p:grpSpPr>
                <p:sp>
                  <p:nvSpPr>
                    <p:cNvPr id="286" name="圆角矩形 285"/>
                    <p:cNvSpPr/>
                    <p:nvPr>
                      <p:custDataLst>
                        <p:tags r:id="rId149"/>
                      </p:custDataLst>
                    </p:nvPr>
                  </p:nvSpPr>
                  <p:spPr>
                    <a:xfrm>
                      <a:off x="10575" y="6567"/>
                      <a:ext cx="1288" cy="1055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87" name="文本框 286"/>
                    <p:cNvSpPr txBox="1"/>
                    <p:nvPr>
                      <p:custDataLst>
                        <p:tags r:id="rId150"/>
                      </p:custDataLst>
                    </p:nvPr>
                  </p:nvSpPr>
                  <p:spPr>
                    <a:xfrm>
                      <a:off x="10575" y="6582"/>
                      <a:ext cx="644" cy="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88" name="图片 287" descr="随机"/>
                  <p:cNvPicPr>
                    <a:picLocks noChangeAspect="1"/>
                  </p:cNvPicPr>
                  <p:nvPr>
                    <p:custDataLst>
                      <p:tags r:id="rId117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3" y="270"/>
                    <a:ext cx="525" cy="614"/>
                  </a:xfrm>
                  <a:prstGeom prst="rect">
                    <a:avLst/>
                  </a:prstGeom>
                </p:spPr>
              </p:pic>
              <p:grpSp>
                <p:nvGrpSpPr>
                  <p:cNvPr id="289" name="组合 288"/>
                  <p:cNvGrpSpPr/>
                  <p:nvPr/>
                </p:nvGrpSpPr>
                <p:grpSpPr>
                  <a:xfrm>
                    <a:off x="2234" y="1537"/>
                    <a:ext cx="1134" cy="879"/>
                    <a:chOff x="10575" y="6567"/>
                    <a:chExt cx="1288" cy="1056"/>
                  </a:xfrm>
                </p:grpSpPr>
                <p:sp>
                  <p:nvSpPr>
                    <p:cNvPr id="290" name="圆角矩形 289"/>
                    <p:cNvSpPr/>
                    <p:nvPr>
                      <p:custDataLst>
                        <p:tags r:id="rId147"/>
                      </p:custDataLst>
                    </p:nvPr>
                  </p:nvSpPr>
                  <p:spPr>
                    <a:xfrm>
                      <a:off x="10575" y="6567"/>
                      <a:ext cx="1288" cy="1056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91" name="文本框 290"/>
                    <p:cNvSpPr txBox="1"/>
                    <p:nvPr>
                      <p:custDataLst>
                        <p:tags r:id="rId148"/>
                      </p:custDataLst>
                    </p:nvPr>
                  </p:nvSpPr>
                  <p:spPr>
                    <a:xfrm>
                      <a:off x="10596" y="6734"/>
                      <a:ext cx="644" cy="7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</a:extLst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92" name="图片 291" descr="随机"/>
                  <p:cNvPicPr>
                    <a:picLocks noChangeAspect="1"/>
                  </p:cNvPicPr>
                  <p:nvPr>
                    <p:custDataLst>
                      <p:tags r:id="rId118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6" y="1676"/>
                    <a:ext cx="496" cy="580"/>
                  </a:xfrm>
                  <a:prstGeom prst="rect">
                    <a:avLst/>
                  </a:prstGeom>
                </p:spPr>
              </p:pic>
              <p:grpSp>
                <p:nvGrpSpPr>
                  <p:cNvPr id="293" name="组合 292"/>
                  <p:cNvGrpSpPr/>
                  <p:nvPr/>
                </p:nvGrpSpPr>
                <p:grpSpPr>
                  <a:xfrm>
                    <a:off x="4682" y="1537"/>
                    <a:ext cx="1134" cy="879"/>
                    <a:chOff x="10575" y="6567"/>
                    <a:chExt cx="1288" cy="1056"/>
                  </a:xfrm>
                </p:grpSpPr>
                <p:sp>
                  <p:nvSpPr>
                    <p:cNvPr id="294" name="圆角矩形 293"/>
                    <p:cNvSpPr/>
                    <p:nvPr>
                      <p:custDataLst>
                        <p:tags r:id="rId145"/>
                      </p:custDataLst>
                    </p:nvPr>
                  </p:nvSpPr>
                  <p:spPr>
                    <a:xfrm>
                      <a:off x="10575" y="6567"/>
                      <a:ext cx="1288" cy="1056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95" name="文本框 294"/>
                    <p:cNvSpPr txBox="1"/>
                    <p:nvPr>
                      <p:custDataLst>
                        <p:tags r:id="rId146"/>
                      </p:custDataLst>
                    </p:nvPr>
                  </p:nvSpPr>
                  <p:spPr>
                    <a:xfrm>
                      <a:off x="10575" y="6734"/>
                      <a:ext cx="644" cy="7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</a:extLst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96" name="图片 295" descr="随机"/>
                  <p:cNvPicPr>
                    <a:picLocks noChangeAspect="1"/>
                  </p:cNvPicPr>
                  <p:nvPr>
                    <p:custDataLst>
                      <p:tags r:id="rId119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4" y="1676"/>
                    <a:ext cx="496" cy="580"/>
                  </a:xfrm>
                  <a:prstGeom prst="rect">
                    <a:avLst/>
                  </a:prstGeom>
                </p:spPr>
              </p:pic>
              <p:grpSp>
                <p:nvGrpSpPr>
                  <p:cNvPr id="297" name="组合 296"/>
                  <p:cNvGrpSpPr/>
                  <p:nvPr/>
                </p:nvGrpSpPr>
                <p:grpSpPr>
                  <a:xfrm>
                    <a:off x="4345" y="3414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298" name="组合 297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299" name="圆角矩形 298"/>
                      <p:cNvSpPr/>
                      <p:nvPr>
                        <p:custDataLst>
                          <p:tags r:id="rId143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00" name="椭圆 299"/>
                      <p:cNvSpPr/>
                      <p:nvPr>
                        <p:custDataLst>
                          <p:tags r:id="rId144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301" name="组合 300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302" name="圆角矩形 301"/>
                      <p:cNvSpPr/>
                      <p:nvPr>
                        <p:custDataLst>
                          <p:tags r:id="rId141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03" name="椭圆 302"/>
                      <p:cNvSpPr/>
                      <p:nvPr>
                        <p:custDataLst>
                          <p:tags r:id="rId142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4" name="组合 303"/>
                  <p:cNvGrpSpPr/>
                  <p:nvPr/>
                </p:nvGrpSpPr>
                <p:grpSpPr>
                  <a:xfrm>
                    <a:off x="5559" y="3416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305" name="组合 304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306" name="圆角矩形 305"/>
                      <p:cNvSpPr/>
                      <p:nvPr>
                        <p:custDataLst>
                          <p:tags r:id="rId139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07" name="椭圆 306"/>
                      <p:cNvSpPr/>
                      <p:nvPr>
                        <p:custDataLst>
                          <p:tags r:id="rId140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308" name="组合 307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309" name="圆角矩形 308"/>
                      <p:cNvSpPr/>
                      <p:nvPr>
                        <p:custDataLst>
                          <p:tags r:id="rId137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10" name="椭圆 309"/>
                      <p:cNvSpPr/>
                      <p:nvPr>
                        <p:custDataLst>
                          <p:tags r:id="rId138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311" name="圆角矩形 310"/>
                  <p:cNvSpPr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1701" y="2981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12" name="文本框 311"/>
                  <p:cNvSpPr txBox="1"/>
                  <p:nvPr>
                    <p:custDataLst>
                      <p:tags r:id="rId121"/>
                    </p:custDataLst>
                  </p:nvPr>
                </p:nvSpPr>
                <p:spPr>
                  <a:xfrm>
                    <a:off x="1701" y="2954"/>
                    <a:ext cx="908" cy="6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  <p:grpSp>
                <p:nvGrpSpPr>
                  <p:cNvPr id="313" name="组合 312"/>
                  <p:cNvGrpSpPr/>
                  <p:nvPr/>
                </p:nvGrpSpPr>
                <p:grpSpPr>
                  <a:xfrm>
                    <a:off x="3149" y="3412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315" name="组合 314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316" name="圆角矩形 315"/>
                      <p:cNvSpPr/>
                      <p:nvPr>
                        <p:custDataLst>
                          <p:tags r:id="rId135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18" name="椭圆 317"/>
                      <p:cNvSpPr/>
                      <p:nvPr>
                        <p:custDataLst>
                          <p:tags r:id="rId136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320" name="组合 319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328" name="圆角矩形 327"/>
                      <p:cNvSpPr/>
                      <p:nvPr>
                        <p:custDataLst>
                          <p:tags r:id="rId133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29" name="椭圆 328"/>
                      <p:cNvSpPr/>
                      <p:nvPr>
                        <p:custDataLst>
                          <p:tags r:id="rId134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330" name="圆角矩形 329"/>
                  <p:cNvSpPr/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2948" y="2982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2" name="文本框 331"/>
                  <p:cNvSpPr txBox="1"/>
                  <p:nvPr>
                    <p:custDataLst>
                      <p:tags r:id="rId123"/>
                    </p:custDataLst>
                  </p:nvPr>
                </p:nvSpPr>
                <p:spPr>
                  <a:xfrm>
                    <a:off x="2948" y="2955"/>
                    <a:ext cx="908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  <p:grpSp>
                <p:nvGrpSpPr>
                  <p:cNvPr id="333" name="组合 332"/>
                  <p:cNvGrpSpPr/>
                  <p:nvPr/>
                </p:nvGrpSpPr>
                <p:grpSpPr>
                  <a:xfrm>
                    <a:off x="4161" y="2954"/>
                    <a:ext cx="2168" cy="1346"/>
                    <a:chOff x="2268" y="7880"/>
                    <a:chExt cx="2168" cy="1346"/>
                  </a:xfrm>
                </p:grpSpPr>
                <p:grpSp>
                  <p:nvGrpSpPr>
                    <p:cNvPr id="334" name="组合 333"/>
                    <p:cNvGrpSpPr/>
                    <p:nvPr/>
                  </p:nvGrpSpPr>
                  <p:grpSpPr>
                    <a:xfrm>
                      <a:off x="2268" y="7880"/>
                      <a:ext cx="921" cy="1345"/>
                      <a:chOff x="2344" y="7887"/>
                      <a:chExt cx="921" cy="1345"/>
                    </a:xfrm>
                  </p:grpSpPr>
                  <p:sp>
                    <p:nvSpPr>
                      <p:cNvPr id="335" name="圆角矩形 334"/>
                      <p:cNvSpPr/>
                      <p:nvPr>
                        <p:custDataLst>
                          <p:tags r:id="rId131"/>
                        </p:custDataLst>
                      </p:nvPr>
                    </p:nvSpPr>
                    <p:spPr>
                      <a:xfrm>
                        <a:off x="2344" y="7914"/>
                        <a:ext cx="921" cy="1318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36" name="文本框 335"/>
                      <p:cNvSpPr txBox="1"/>
                      <p:nvPr>
                        <p:custDataLst>
                          <p:tags r:id="rId132"/>
                        </p:custDataLst>
                      </p:nvPr>
                    </p:nvSpPr>
                    <p:spPr>
                      <a:xfrm>
                        <a:off x="2344" y="7887"/>
                        <a:ext cx="907" cy="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b="1">
                            <a:solidFill>
                              <a:schemeClr val="tx1"/>
                            </a:solidFill>
                            <a:latin typeface="Calibri" panose="020F0502020204030204" charset="0"/>
                            <a:ea typeface="华文楷体" panose="02010600040101010101" charset="-122"/>
                            <a:cs typeface="Calibri" panose="020F0502020204030204" charset="0"/>
                          </a:rPr>
                          <a:t>Host</a:t>
                        </a:r>
                      </a:p>
                    </p:txBody>
                  </p:sp>
                </p:grpSp>
                <p:grpSp>
                  <p:nvGrpSpPr>
                    <p:cNvPr id="337" name="组合 336"/>
                    <p:cNvGrpSpPr/>
                    <p:nvPr/>
                  </p:nvGrpSpPr>
                  <p:grpSpPr>
                    <a:xfrm>
                      <a:off x="3716" y="8338"/>
                      <a:ext cx="511" cy="412"/>
                      <a:chOff x="2598" y="8345"/>
                      <a:chExt cx="511" cy="412"/>
                    </a:xfrm>
                  </p:grpSpPr>
                  <p:grpSp>
                    <p:nvGrpSpPr>
                      <p:cNvPr id="344" name="组合 343"/>
                      <p:cNvGrpSpPr/>
                      <p:nvPr/>
                    </p:nvGrpSpPr>
                    <p:grpSpPr>
                      <a:xfrm>
                        <a:off x="2598" y="8345"/>
                        <a:ext cx="510" cy="208"/>
                        <a:chOff x="2779" y="9571"/>
                        <a:chExt cx="510" cy="227"/>
                      </a:xfrm>
                    </p:grpSpPr>
                    <p:sp>
                      <p:nvSpPr>
                        <p:cNvPr id="345" name="圆角矩形 344"/>
                        <p:cNvSpPr/>
                        <p:nvPr>
                          <p:custDataLst>
                            <p:tags r:id="rId129"/>
                          </p:custDataLst>
                        </p:nvPr>
                      </p:nvSpPr>
                      <p:spPr>
                        <a:xfrm>
                          <a:off x="2779" y="9571"/>
                          <a:ext cx="510" cy="227"/>
                        </a:xfrm>
                        <a:prstGeom prst="roundRect">
                          <a:avLst>
                            <a:gd name="adj" fmla="val 34313"/>
                          </a:avLst>
                        </a:prstGeom>
                        <a:noFill/>
                        <a:ln w="28575">
                          <a:solidFill>
                            <a:schemeClr val="bg1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  <p:sp>
                      <p:nvSpPr>
                        <p:cNvPr id="346" name="椭圆 345"/>
                        <p:cNvSpPr/>
                        <p:nvPr>
                          <p:custDataLst>
                            <p:tags r:id="rId130"/>
                          </p:custDataLst>
                        </p:nvPr>
                      </p:nvSpPr>
                      <p:spPr>
                        <a:xfrm>
                          <a:off x="2861" y="9630"/>
                          <a:ext cx="96" cy="10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</p:grpSp>
                  <p:grpSp>
                    <p:nvGrpSpPr>
                      <p:cNvPr id="347" name="组合 346"/>
                      <p:cNvGrpSpPr/>
                      <p:nvPr/>
                    </p:nvGrpSpPr>
                    <p:grpSpPr>
                      <a:xfrm>
                        <a:off x="2599" y="8549"/>
                        <a:ext cx="510" cy="208"/>
                        <a:chOff x="2779" y="9511"/>
                        <a:chExt cx="510" cy="227"/>
                      </a:xfrm>
                    </p:grpSpPr>
                    <p:sp>
                      <p:nvSpPr>
                        <p:cNvPr id="348" name="圆角矩形 347"/>
                        <p:cNvSpPr/>
                        <p:nvPr>
                          <p:custDataLst>
                            <p:tags r:id="rId127"/>
                          </p:custDataLst>
                        </p:nvPr>
                      </p:nvSpPr>
                      <p:spPr>
                        <a:xfrm>
                          <a:off x="2779" y="9511"/>
                          <a:ext cx="510" cy="227"/>
                        </a:xfrm>
                        <a:prstGeom prst="roundRect">
                          <a:avLst>
                            <a:gd name="adj" fmla="val 34313"/>
                          </a:avLst>
                        </a:prstGeom>
                        <a:noFill/>
                        <a:ln w="28575">
                          <a:solidFill>
                            <a:schemeClr val="bg1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  <p:sp>
                      <p:nvSpPr>
                        <p:cNvPr id="349" name="椭圆 348"/>
                        <p:cNvSpPr/>
                        <p:nvPr>
                          <p:custDataLst>
                            <p:tags r:id="rId128"/>
                          </p:custDataLst>
                        </p:nvPr>
                      </p:nvSpPr>
                      <p:spPr>
                        <a:xfrm>
                          <a:off x="2860" y="9570"/>
                          <a:ext cx="96" cy="10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1" name="组合 350"/>
                    <p:cNvGrpSpPr/>
                    <p:nvPr/>
                  </p:nvGrpSpPr>
                  <p:grpSpPr>
                    <a:xfrm>
                      <a:off x="3515" y="7881"/>
                      <a:ext cx="921" cy="1345"/>
                      <a:chOff x="2344" y="7887"/>
                      <a:chExt cx="921" cy="1345"/>
                    </a:xfrm>
                  </p:grpSpPr>
                  <p:sp>
                    <p:nvSpPr>
                      <p:cNvPr id="352" name="圆角矩形 351"/>
                      <p:cNvSpPr/>
                      <p:nvPr>
                        <p:custDataLst>
                          <p:tags r:id="rId125"/>
                        </p:custDataLst>
                      </p:nvPr>
                    </p:nvSpPr>
                    <p:spPr>
                      <a:xfrm>
                        <a:off x="2344" y="7914"/>
                        <a:ext cx="921" cy="1318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53" name="文本框 352"/>
                      <p:cNvSpPr txBox="1"/>
                      <p:nvPr>
                        <p:custDataLst>
                          <p:tags r:id="rId126"/>
                        </p:custDataLst>
                      </p:nvPr>
                    </p:nvSpPr>
                    <p:spPr>
                      <a:xfrm>
                        <a:off x="2344" y="7887"/>
                        <a:ext cx="908" cy="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b="1">
                            <a:solidFill>
                              <a:schemeClr val="tx1"/>
                            </a:solidFill>
                            <a:latin typeface="Calibri" panose="020F0502020204030204" charset="0"/>
                            <a:ea typeface="华文楷体" panose="02010600040101010101" charset="-122"/>
                            <a:cs typeface="Calibri" panose="020F0502020204030204" charset="0"/>
                          </a:rPr>
                          <a:t>Host</a:t>
                        </a:r>
                      </a:p>
                    </p:txBody>
                  </p:sp>
                </p:grpSp>
              </p:grpSp>
              <p:pic>
                <p:nvPicPr>
                  <p:cNvPr id="354" name="图片 353" descr="32313534333532353b32313534333436323b5b5850a85668"/>
                  <p:cNvPicPr>
                    <a:picLocks noChangeAspect="1"/>
                  </p:cNvPicPr>
                  <p:nvPr>
                    <p:custDataLst>
                      <p:tags r:id="rId124"/>
                    </p:custDataLst>
                  </p:nvPr>
                </p:nvPicPr>
                <p:blipFill>
                  <a:blip r:embed="rId213">
                    <a:extLst>
                      <a:ext uri="{96DAC541-7B7A-43D3-8B79-37D633B846F1}">
                        <asvg:svgBlip xmlns:asvg="http://schemas.microsoft.com/office/drawing/2016/SVG/main" r:embed="rId2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3" y="3521"/>
                    <a:ext cx="568" cy="70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6" name="图片 365" descr="32313534333532353b32313534333436323b5b5850a85668"/>
                <p:cNvPicPr>
                  <a:picLocks noChangeAspect="1"/>
                </p:cNvPicPr>
                <p:nvPr>
                  <p:custDataLst>
                    <p:tags r:id="rId108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9" y="4872"/>
                  <a:ext cx="455" cy="454"/>
                </a:xfrm>
                <a:prstGeom prst="rect">
                  <a:avLst/>
                </a:prstGeom>
              </p:spPr>
            </p:pic>
            <p:pic>
              <p:nvPicPr>
                <p:cNvPr id="367" name="图片 366" descr="32313534333532353b32313534333436323b5b5850a85668"/>
                <p:cNvPicPr>
                  <a:picLocks noChangeAspect="1"/>
                </p:cNvPicPr>
                <p:nvPr>
                  <p:custDataLst>
                    <p:tags r:id="rId109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5" y="4872"/>
                  <a:ext cx="455" cy="454"/>
                </a:xfrm>
                <a:prstGeom prst="rect">
                  <a:avLst/>
                </a:prstGeom>
              </p:spPr>
            </p:pic>
            <p:pic>
              <p:nvPicPr>
                <p:cNvPr id="368" name="图片 367" descr="32313534333532353b32313534333436323b5b5850a85668"/>
                <p:cNvPicPr>
                  <a:picLocks noChangeAspect="1"/>
                </p:cNvPicPr>
                <p:nvPr>
                  <p:custDataLst>
                    <p:tags r:id="rId110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3" y="4871"/>
                  <a:ext cx="455" cy="4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组合 8"/>
            <p:cNvGrpSpPr/>
            <p:nvPr/>
          </p:nvGrpSpPr>
          <p:grpSpPr>
            <a:xfrm>
              <a:off x="4535" y="2324"/>
              <a:ext cx="4762" cy="3005"/>
              <a:chOff x="6576" y="2324"/>
              <a:chExt cx="4762" cy="3005"/>
            </a:xfrm>
          </p:grpSpPr>
          <p:cxnSp>
            <p:nvCxnSpPr>
              <p:cNvPr id="233" name="直接箭头连接符 232"/>
              <p:cNvCxnSpPr/>
              <p:nvPr>
                <p:custDataLst>
                  <p:tags r:id="rId57"/>
                </p:custDataLst>
              </p:nvPr>
            </p:nvCxnSpPr>
            <p:spPr>
              <a:xfrm flipH="1" flipV="1">
                <a:off x="7484" y="3061"/>
                <a:ext cx="0" cy="454"/>
              </a:xfrm>
              <a:prstGeom prst="straightConnector1">
                <a:avLst/>
              </a:prstGeom>
              <a:ln w="44450">
                <a:solidFill>
                  <a:srgbClr val="5671A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箭头连接符 256"/>
              <p:cNvCxnSpPr/>
              <p:nvPr>
                <p:custDataLst>
                  <p:tags r:id="rId58"/>
                </p:custDataLst>
              </p:nvPr>
            </p:nvCxnSpPr>
            <p:spPr>
              <a:xfrm flipH="1" flipV="1">
                <a:off x="11083" y="3061"/>
                <a:ext cx="0" cy="454"/>
              </a:xfrm>
              <a:prstGeom prst="straightConnector1">
                <a:avLst/>
              </a:prstGeom>
              <a:ln w="44450">
                <a:solidFill>
                  <a:srgbClr val="5671A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6576" y="2324"/>
                <a:ext cx="1814" cy="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Interim result</a:t>
                </a:r>
              </a:p>
            </p:txBody>
          </p:sp>
          <p:grpSp>
            <p:nvGrpSpPr>
              <p:cNvPr id="272" name="组合 271"/>
              <p:cNvGrpSpPr/>
              <p:nvPr/>
            </p:nvGrpSpPr>
            <p:grpSpPr>
              <a:xfrm>
                <a:off x="7427" y="2665"/>
                <a:ext cx="3704" cy="2664"/>
                <a:chOff x="7239" y="2710"/>
                <a:chExt cx="3704" cy="2664"/>
              </a:xfrm>
            </p:grpSpPr>
            <p:grpSp>
              <p:nvGrpSpPr>
                <p:cNvPr id="186" name="组合 185"/>
                <p:cNvGrpSpPr/>
                <p:nvPr/>
              </p:nvGrpSpPr>
              <p:grpSpPr>
                <a:xfrm>
                  <a:off x="7239" y="2710"/>
                  <a:ext cx="3704" cy="2664"/>
                  <a:chOff x="1701" y="170"/>
                  <a:chExt cx="4628" cy="4130"/>
                </a:xfrm>
              </p:grpSpPr>
              <p:cxnSp>
                <p:nvCxnSpPr>
                  <p:cNvPr id="187" name="直接连接符 186"/>
                  <p:cNvCxnSpPr/>
                  <p:nvPr>
                    <p:custDataLst>
                      <p:tags r:id="rId67"/>
                    </p:custDataLst>
                  </p:nvPr>
                </p:nvCxnSpPr>
                <p:spPr>
                  <a:xfrm flipH="1" flipV="1">
                    <a:off x="4107" y="769"/>
                    <a:ext cx="1417" cy="96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>
                    <p:custDataLst>
                      <p:tags r:id="rId68"/>
                    </p:custDataLst>
                  </p:nvPr>
                </p:nvCxnSpPr>
                <p:spPr>
                  <a:xfrm flipV="1">
                    <a:off x="2608" y="707"/>
                    <a:ext cx="1417" cy="9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>
                    <p:custDataLst>
                      <p:tags r:id="rId69"/>
                    </p:custDataLst>
                  </p:nvPr>
                </p:nvCxnSpPr>
                <p:spPr>
                  <a:xfrm flipH="1" flipV="1">
                    <a:off x="5419" y="203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>
                    <p:custDataLst>
                      <p:tags r:id="rId70"/>
                    </p:custDataLst>
                  </p:nvPr>
                </p:nvCxnSpPr>
                <p:spPr>
                  <a:xfrm flipV="1">
                    <a:off x="1963" y="201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>
                    <p:custDataLst>
                      <p:tags r:id="rId71"/>
                    </p:custDataLst>
                  </p:nvPr>
                </p:nvCxnSpPr>
                <p:spPr>
                  <a:xfrm flipH="1" flipV="1">
                    <a:off x="2928" y="203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>
                    <p:custDataLst>
                      <p:tags r:id="rId72"/>
                    </p:custDataLst>
                  </p:nvPr>
                </p:nvCxnSpPr>
                <p:spPr>
                  <a:xfrm flipV="1">
                    <a:off x="4396" y="201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组合 192"/>
                  <p:cNvGrpSpPr/>
                  <p:nvPr/>
                </p:nvGrpSpPr>
                <p:grpSpPr>
                  <a:xfrm>
                    <a:off x="3446" y="170"/>
                    <a:ext cx="1134" cy="879"/>
                    <a:chOff x="10575" y="6567"/>
                    <a:chExt cx="1288" cy="1055"/>
                  </a:xfrm>
                </p:grpSpPr>
                <p:sp>
                  <p:nvSpPr>
                    <p:cNvPr id="194" name="圆角矩形 193"/>
                    <p:cNvSpPr/>
                    <p:nvPr>
                      <p:custDataLst>
                        <p:tags r:id="rId105"/>
                      </p:custDataLst>
                    </p:nvPr>
                  </p:nvSpPr>
                  <p:spPr>
                    <a:xfrm>
                      <a:off x="10575" y="6567"/>
                      <a:ext cx="1288" cy="1055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95" name="文本框 194"/>
                    <p:cNvSpPr txBox="1"/>
                    <p:nvPr>
                      <p:custDataLst>
                        <p:tags r:id="rId106"/>
                      </p:custDataLst>
                    </p:nvPr>
                  </p:nvSpPr>
                  <p:spPr>
                    <a:xfrm>
                      <a:off x="10575" y="6582"/>
                      <a:ext cx="644" cy="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196" name="图片 195" descr="随机"/>
                  <p:cNvPicPr>
                    <a:picLocks noChangeAspect="1"/>
                  </p:cNvPicPr>
                  <p:nvPr>
                    <p:custDataLst>
                      <p:tags r:id="rId73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3" y="270"/>
                    <a:ext cx="525" cy="614"/>
                  </a:xfrm>
                  <a:prstGeom prst="rect">
                    <a:avLst/>
                  </a:prstGeom>
                </p:spPr>
              </p:pic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2234" y="1537"/>
                    <a:ext cx="1134" cy="879"/>
                    <a:chOff x="10575" y="6567"/>
                    <a:chExt cx="1288" cy="1056"/>
                  </a:xfrm>
                </p:grpSpPr>
                <p:sp>
                  <p:nvSpPr>
                    <p:cNvPr id="198" name="圆角矩形 197"/>
                    <p:cNvSpPr/>
                    <p:nvPr>
                      <p:custDataLst>
                        <p:tags r:id="rId103"/>
                      </p:custDataLst>
                    </p:nvPr>
                  </p:nvSpPr>
                  <p:spPr>
                    <a:xfrm>
                      <a:off x="10575" y="6567"/>
                      <a:ext cx="1288" cy="1056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99" name="文本框 198"/>
                    <p:cNvSpPr txBox="1"/>
                    <p:nvPr>
                      <p:custDataLst>
                        <p:tags r:id="rId104"/>
                      </p:custDataLst>
                    </p:nvPr>
                  </p:nvSpPr>
                  <p:spPr>
                    <a:xfrm>
                      <a:off x="10596" y="6734"/>
                      <a:ext cx="644" cy="7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</a:extLst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00" name="图片 199" descr="随机"/>
                  <p:cNvPicPr>
                    <a:picLocks noChangeAspect="1"/>
                  </p:cNvPicPr>
                  <p:nvPr>
                    <p:custDataLst>
                      <p:tags r:id="rId74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6" y="1676"/>
                    <a:ext cx="496" cy="580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组合 200"/>
                  <p:cNvGrpSpPr/>
                  <p:nvPr/>
                </p:nvGrpSpPr>
                <p:grpSpPr>
                  <a:xfrm>
                    <a:off x="4682" y="1537"/>
                    <a:ext cx="1134" cy="879"/>
                    <a:chOff x="10575" y="6567"/>
                    <a:chExt cx="1288" cy="1056"/>
                  </a:xfrm>
                </p:grpSpPr>
                <p:sp>
                  <p:nvSpPr>
                    <p:cNvPr id="202" name="圆角矩形 201"/>
                    <p:cNvSpPr/>
                    <p:nvPr>
                      <p:custDataLst>
                        <p:tags r:id="rId101"/>
                      </p:custDataLst>
                    </p:nvPr>
                  </p:nvSpPr>
                  <p:spPr>
                    <a:xfrm>
                      <a:off x="10575" y="6567"/>
                      <a:ext cx="1288" cy="1056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03" name="文本框 202"/>
                    <p:cNvSpPr txBox="1"/>
                    <p:nvPr>
                      <p:custDataLst>
                        <p:tags r:id="rId102"/>
                      </p:custDataLst>
                    </p:nvPr>
                  </p:nvSpPr>
                  <p:spPr>
                    <a:xfrm>
                      <a:off x="10575" y="6734"/>
                      <a:ext cx="644" cy="7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</a:extLst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04" name="图片 203" descr="随机"/>
                  <p:cNvPicPr>
                    <a:picLocks noChangeAspect="1"/>
                  </p:cNvPicPr>
                  <p:nvPr>
                    <p:custDataLst>
                      <p:tags r:id="rId75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4" y="1676"/>
                    <a:ext cx="496" cy="580"/>
                  </a:xfrm>
                  <a:prstGeom prst="rect">
                    <a:avLst/>
                  </a:prstGeom>
                </p:spPr>
              </p:pic>
              <p:grpSp>
                <p:nvGrpSpPr>
                  <p:cNvPr id="205" name="组合 204"/>
                  <p:cNvGrpSpPr/>
                  <p:nvPr/>
                </p:nvGrpSpPr>
                <p:grpSpPr>
                  <a:xfrm>
                    <a:off x="4345" y="3414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206" name="组合 205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207" name="圆角矩形 206"/>
                      <p:cNvSpPr/>
                      <p:nvPr>
                        <p:custDataLst>
                          <p:tags r:id="rId99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08" name="椭圆 207"/>
                      <p:cNvSpPr/>
                      <p:nvPr>
                        <p:custDataLst>
                          <p:tags r:id="rId100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209" name="组合 208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210" name="圆角矩形 209"/>
                      <p:cNvSpPr/>
                      <p:nvPr>
                        <p:custDataLst>
                          <p:tags r:id="rId97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11" name="椭圆 210"/>
                      <p:cNvSpPr/>
                      <p:nvPr>
                        <p:custDataLst>
                          <p:tags r:id="rId98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2" name="组合 211"/>
                  <p:cNvGrpSpPr/>
                  <p:nvPr/>
                </p:nvGrpSpPr>
                <p:grpSpPr>
                  <a:xfrm>
                    <a:off x="5559" y="3416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213" name="组合 212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214" name="圆角矩形 213"/>
                      <p:cNvSpPr/>
                      <p:nvPr>
                        <p:custDataLst>
                          <p:tags r:id="rId95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15" name="椭圆 214"/>
                      <p:cNvSpPr/>
                      <p:nvPr>
                        <p:custDataLst>
                          <p:tags r:id="rId96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216" name="组合 215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217" name="圆角矩形 216"/>
                      <p:cNvSpPr/>
                      <p:nvPr>
                        <p:custDataLst>
                          <p:tags r:id="rId93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18" name="椭圆 217"/>
                      <p:cNvSpPr/>
                      <p:nvPr>
                        <p:custDataLst>
                          <p:tags r:id="rId94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226" name="圆角矩形 225"/>
                  <p:cNvSpPr/>
                  <p:nvPr>
                    <p:custDataLst>
                      <p:tags r:id="rId76"/>
                    </p:custDataLst>
                  </p:nvPr>
                </p:nvSpPr>
                <p:spPr>
                  <a:xfrm>
                    <a:off x="1701" y="2981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7" name="文本框 226"/>
                  <p:cNvSpPr txBox="1"/>
                  <p:nvPr>
                    <p:custDataLst>
                      <p:tags r:id="rId77"/>
                    </p:custDataLst>
                  </p:nvPr>
                </p:nvSpPr>
                <p:spPr>
                  <a:xfrm>
                    <a:off x="1701" y="2954"/>
                    <a:ext cx="908" cy="6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  <p:grpSp>
                <p:nvGrpSpPr>
                  <p:cNvPr id="228" name="组合 227"/>
                  <p:cNvGrpSpPr/>
                  <p:nvPr/>
                </p:nvGrpSpPr>
                <p:grpSpPr>
                  <a:xfrm>
                    <a:off x="3149" y="3412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229" name="组合 228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230" name="圆角矩形 229"/>
                      <p:cNvSpPr/>
                      <p:nvPr>
                        <p:custDataLst>
                          <p:tags r:id="rId91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31" name="椭圆 230"/>
                      <p:cNvSpPr/>
                      <p:nvPr>
                        <p:custDataLst>
                          <p:tags r:id="rId92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232" name="组合 231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234" name="圆角矩形 233"/>
                      <p:cNvSpPr/>
                      <p:nvPr>
                        <p:custDataLst>
                          <p:tags r:id="rId89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35" name="椭圆 234"/>
                      <p:cNvSpPr/>
                      <p:nvPr>
                        <p:custDataLst>
                          <p:tags r:id="rId90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236" name="圆角矩形 235"/>
                  <p:cNvSpPr/>
                  <p:nvPr>
                    <p:custDataLst>
                      <p:tags r:id="rId78"/>
                    </p:custDataLst>
                  </p:nvPr>
                </p:nvSpPr>
                <p:spPr>
                  <a:xfrm>
                    <a:off x="2948" y="2982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37" name="文本框 236"/>
                  <p:cNvSpPr txBox="1"/>
                  <p:nvPr>
                    <p:custDataLst>
                      <p:tags r:id="rId79"/>
                    </p:custDataLst>
                  </p:nvPr>
                </p:nvSpPr>
                <p:spPr>
                  <a:xfrm>
                    <a:off x="2948" y="2955"/>
                    <a:ext cx="908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  <p:grpSp>
                <p:nvGrpSpPr>
                  <p:cNvPr id="238" name="组合 237"/>
                  <p:cNvGrpSpPr/>
                  <p:nvPr/>
                </p:nvGrpSpPr>
                <p:grpSpPr>
                  <a:xfrm>
                    <a:off x="4161" y="2954"/>
                    <a:ext cx="2168" cy="1346"/>
                    <a:chOff x="2268" y="7880"/>
                    <a:chExt cx="2168" cy="1346"/>
                  </a:xfrm>
                </p:grpSpPr>
                <p:grpSp>
                  <p:nvGrpSpPr>
                    <p:cNvPr id="239" name="组合 238"/>
                    <p:cNvGrpSpPr/>
                    <p:nvPr/>
                  </p:nvGrpSpPr>
                  <p:grpSpPr>
                    <a:xfrm>
                      <a:off x="2268" y="7880"/>
                      <a:ext cx="921" cy="1345"/>
                      <a:chOff x="2344" y="7887"/>
                      <a:chExt cx="921" cy="1345"/>
                    </a:xfrm>
                  </p:grpSpPr>
                  <p:sp>
                    <p:nvSpPr>
                      <p:cNvPr id="240" name="圆角矩形 239"/>
                      <p:cNvSpPr/>
                      <p:nvPr>
                        <p:custDataLst>
                          <p:tags r:id="rId87"/>
                        </p:custDataLst>
                      </p:nvPr>
                    </p:nvSpPr>
                    <p:spPr>
                      <a:xfrm>
                        <a:off x="2344" y="7914"/>
                        <a:ext cx="921" cy="1318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41" name="文本框 240"/>
                      <p:cNvSpPr txBox="1"/>
                      <p:nvPr>
                        <p:custDataLst>
                          <p:tags r:id="rId88"/>
                        </p:custDataLst>
                      </p:nvPr>
                    </p:nvSpPr>
                    <p:spPr>
                      <a:xfrm>
                        <a:off x="2344" y="7887"/>
                        <a:ext cx="907" cy="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b="1">
                            <a:solidFill>
                              <a:schemeClr val="tx1"/>
                            </a:solidFill>
                            <a:latin typeface="Calibri" panose="020F0502020204030204" charset="0"/>
                            <a:ea typeface="华文楷体" panose="02010600040101010101" charset="-122"/>
                            <a:cs typeface="Calibri" panose="020F0502020204030204" charset="0"/>
                          </a:rPr>
                          <a:t>Host</a:t>
                        </a:r>
                      </a:p>
                    </p:txBody>
                  </p:sp>
                </p:grpSp>
                <p:grpSp>
                  <p:nvGrpSpPr>
                    <p:cNvPr id="242" name="组合 241"/>
                    <p:cNvGrpSpPr/>
                    <p:nvPr/>
                  </p:nvGrpSpPr>
                  <p:grpSpPr>
                    <a:xfrm>
                      <a:off x="3716" y="8338"/>
                      <a:ext cx="511" cy="412"/>
                      <a:chOff x="2598" y="8345"/>
                      <a:chExt cx="511" cy="412"/>
                    </a:xfrm>
                  </p:grpSpPr>
                  <p:grpSp>
                    <p:nvGrpSpPr>
                      <p:cNvPr id="243" name="组合 242"/>
                      <p:cNvGrpSpPr/>
                      <p:nvPr/>
                    </p:nvGrpSpPr>
                    <p:grpSpPr>
                      <a:xfrm>
                        <a:off x="2598" y="8345"/>
                        <a:ext cx="510" cy="208"/>
                        <a:chOff x="2779" y="9571"/>
                        <a:chExt cx="510" cy="227"/>
                      </a:xfrm>
                    </p:grpSpPr>
                    <p:sp>
                      <p:nvSpPr>
                        <p:cNvPr id="244" name="圆角矩形 243"/>
                        <p:cNvSpPr/>
                        <p:nvPr>
                          <p:custDataLst>
                            <p:tags r:id="rId85"/>
                          </p:custDataLst>
                        </p:nvPr>
                      </p:nvSpPr>
                      <p:spPr>
                        <a:xfrm>
                          <a:off x="2779" y="9571"/>
                          <a:ext cx="510" cy="227"/>
                        </a:xfrm>
                        <a:prstGeom prst="roundRect">
                          <a:avLst>
                            <a:gd name="adj" fmla="val 34313"/>
                          </a:avLst>
                        </a:prstGeom>
                        <a:noFill/>
                        <a:ln w="28575">
                          <a:solidFill>
                            <a:schemeClr val="bg1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  <p:sp>
                      <p:nvSpPr>
                        <p:cNvPr id="245" name="椭圆 244"/>
                        <p:cNvSpPr/>
                        <p:nvPr>
                          <p:custDataLst>
                            <p:tags r:id="rId86"/>
                          </p:custDataLst>
                        </p:nvPr>
                      </p:nvSpPr>
                      <p:spPr>
                        <a:xfrm>
                          <a:off x="2861" y="9630"/>
                          <a:ext cx="96" cy="10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</p:grpSp>
                  <p:grpSp>
                    <p:nvGrpSpPr>
                      <p:cNvPr id="246" name="组合 245"/>
                      <p:cNvGrpSpPr/>
                      <p:nvPr/>
                    </p:nvGrpSpPr>
                    <p:grpSpPr>
                      <a:xfrm>
                        <a:off x="2599" y="8549"/>
                        <a:ext cx="510" cy="208"/>
                        <a:chOff x="2779" y="9511"/>
                        <a:chExt cx="510" cy="227"/>
                      </a:xfrm>
                    </p:grpSpPr>
                    <p:sp>
                      <p:nvSpPr>
                        <p:cNvPr id="247" name="圆角矩形 246"/>
                        <p:cNvSpPr/>
                        <p:nvPr>
                          <p:custDataLst>
                            <p:tags r:id="rId83"/>
                          </p:custDataLst>
                        </p:nvPr>
                      </p:nvSpPr>
                      <p:spPr>
                        <a:xfrm>
                          <a:off x="2779" y="9511"/>
                          <a:ext cx="510" cy="227"/>
                        </a:xfrm>
                        <a:prstGeom prst="roundRect">
                          <a:avLst>
                            <a:gd name="adj" fmla="val 34313"/>
                          </a:avLst>
                        </a:prstGeom>
                        <a:noFill/>
                        <a:ln w="28575">
                          <a:solidFill>
                            <a:schemeClr val="bg1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  <p:sp>
                      <p:nvSpPr>
                        <p:cNvPr id="248" name="椭圆 247"/>
                        <p:cNvSpPr/>
                        <p:nvPr>
                          <p:custDataLst>
                            <p:tags r:id="rId84"/>
                          </p:custDataLst>
                        </p:nvPr>
                      </p:nvSpPr>
                      <p:spPr>
                        <a:xfrm>
                          <a:off x="2860" y="9570"/>
                          <a:ext cx="96" cy="10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9" name="组合 248"/>
                    <p:cNvGrpSpPr/>
                    <p:nvPr/>
                  </p:nvGrpSpPr>
                  <p:grpSpPr>
                    <a:xfrm>
                      <a:off x="3515" y="7881"/>
                      <a:ext cx="921" cy="1345"/>
                      <a:chOff x="2344" y="7887"/>
                      <a:chExt cx="921" cy="1345"/>
                    </a:xfrm>
                  </p:grpSpPr>
                  <p:sp>
                    <p:nvSpPr>
                      <p:cNvPr id="250" name="圆角矩形 249"/>
                      <p:cNvSpPr/>
                      <p:nvPr>
                        <p:custDataLst>
                          <p:tags r:id="rId81"/>
                        </p:custDataLst>
                      </p:nvPr>
                    </p:nvSpPr>
                    <p:spPr>
                      <a:xfrm>
                        <a:off x="2344" y="7914"/>
                        <a:ext cx="921" cy="1318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51" name="文本框 250"/>
                      <p:cNvSpPr txBox="1"/>
                      <p:nvPr>
                        <p:custDataLst>
                          <p:tags r:id="rId82"/>
                        </p:custDataLst>
                      </p:nvPr>
                    </p:nvSpPr>
                    <p:spPr>
                      <a:xfrm>
                        <a:off x="2344" y="7887"/>
                        <a:ext cx="908" cy="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b="1">
                            <a:solidFill>
                              <a:schemeClr val="tx1"/>
                            </a:solidFill>
                            <a:latin typeface="Calibri" panose="020F0502020204030204" charset="0"/>
                            <a:ea typeface="华文楷体" panose="02010600040101010101" charset="-122"/>
                            <a:cs typeface="Calibri" panose="020F0502020204030204" charset="0"/>
                          </a:rPr>
                          <a:t>Host</a:t>
                        </a:r>
                      </a:p>
                    </p:txBody>
                  </p:sp>
                </p:grpSp>
              </p:grpSp>
              <p:pic>
                <p:nvPicPr>
                  <p:cNvPr id="252" name="图片 251" descr="32313534333532353b32313534333436323b5b5850a85668"/>
                  <p:cNvPicPr>
                    <a:picLocks noChangeAspect="1"/>
                  </p:cNvPicPr>
                  <p:nvPr>
                    <p:custDataLst>
                      <p:tags r:id="rId80"/>
                    </p:custDataLst>
                  </p:nvPr>
                </p:nvPicPr>
                <p:blipFill>
                  <a:blip r:embed="rId213">
                    <a:extLst>
                      <a:ext uri="{96DAC541-7B7A-43D3-8B79-37D633B846F1}">
                        <asvg:svgBlip xmlns:asvg="http://schemas.microsoft.com/office/drawing/2016/SVG/main" r:embed="rId2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3" y="3521"/>
                    <a:ext cx="568" cy="70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9" name="图片 268" descr="32313534333532353b32313534333436323b5b5850a85668"/>
                <p:cNvPicPr>
                  <a:picLocks noChangeAspect="1"/>
                </p:cNvPicPr>
                <p:nvPr>
                  <p:custDataLst>
                    <p:tags r:id="rId64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9" y="4872"/>
                  <a:ext cx="455" cy="454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32313534333532353b32313534333436323b5b5850a85668"/>
                <p:cNvPicPr>
                  <a:picLocks noChangeAspect="1"/>
                </p:cNvPicPr>
                <p:nvPr>
                  <p:custDataLst>
                    <p:tags r:id="rId65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5" y="4872"/>
                  <a:ext cx="455" cy="454"/>
                </a:xfrm>
                <a:prstGeom prst="rect">
                  <a:avLst/>
                </a:prstGeom>
              </p:spPr>
            </p:pic>
            <p:pic>
              <p:nvPicPr>
                <p:cNvPr id="271" name="图片 270" descr="32313534333532353b32313534333436323b5b5850a85668"/>
                <p:cNvPicPr>
                  <a:picLocks noChangeAspect="1"/>
                </p:cNvPicPr>
                <p:nvPr>
                  <p:custDataLst>
                    <p:tags r:id="rId66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3" y="4871"/>
                  <a:ext cx="455" cy="454"/>
                </a:xfrm>
                <a:prstGeom prst="rect">
                  <a:avLst/>
                </a:prstGeom>
              </p:spPr>
            </p:pic>
          </p:grpSp>
          <p:grpSp>
            <p:nvGrpSpPr>
              <p:cNvPr id="13" name="组合 12"/>
              <p:cNvGrpSpPr/>
              <p:nvPr/>
            </p:nvGrpSpPr>
            <p:grpSpPr>
              <a:xfrm>
                <a:off x="7257" y="3572"/>
                <a:ext cx="510" cy="510"/>
                <a:chOff x="7243" y="3615"/>
                <a:chExt cx="510" cy="510"/>
              </a:xfrm>
            </p:grpSpPr>
            <p:sp>
              <p:nvSpPr>
                <p:cNvPr id="705" name="圆柱形 704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7243" y="3615"/>
                  <a:ext cx="511" cy="510"/>
                </a:xfrm>
                <a:prstGeom prst="can">
                  <a:avLst/>
                </a:prstGeom>
                <a:solidFill>
                  <a:srgbClr val="567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4" name="文本框 713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7272" y="3673"/>
                  <a:ext cx="45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0828" y="3572"/>
                <a:ext cx="510" cy="512"/>
                <a:chOff x="10828" y="3615"/>
                <a:chExt cx="510" cy="512"/>
              </a:xfrm>
            </p:grpSpPr>
            <p:sp>
              <p:nvSpPr>
                <p:cNvPr id="17" name="圆柱形 16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10828" y="3615"/>
                  <a:ext cx="511" cy="510"/>
                </a:xfrm>
                <a:prstGeom prst="can">
                  <a:avLst/>
                </a:prstGeom>
                <a:solidFill>
                  <a:srgbClr val="567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>
                  <p:custDataLst>
                    <p:tags r:id="rId61"/>
                  </p:custDataLst>
                </p:nvPr>
              </p:nvSpPr>
              <p:spPr>
                <a:xfrm>
                  <a:off x="10881" y="3673"/>
                  <a:ext cx="397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</p:grpSp>
        </p:grpSp>
        <p:cxnSp>
          <p:nvCxnSpPr>
            <p:cNvPr id="19" name="直接箭头连接符 18"/>
            <p:cNvCxnSpPr/>
            <p:nvPr>
              <p:custDataLst>
                <p:tags r:id="rId2"/>
              </p:custDataLst>
            </p:nvPr>
          </p:nvCxnSpPr>
          <p:spPr>
            <a:xfrm>
              <a:off x="14400" y="3572"/>
              <a:ext cx="0" cy="454"/>
            </a:xfrm>
            <a:prstGeom prst="straightConnector1">
              <a:avLst/>
            </a:prstGeom>
            <a:solidFill>
              <a:srgbClr val="BF4C50"/>
            </a:solidFill>
            <a:ln w="44450">
              <a:solidFill>
                <a:srgbClr val="BF4C5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>
              <a:off x="14287" y="5443"/>
              <a:ext cx="510" cy="510"/>
              <a:chOff x="15416" y="5660"/>
              <a:chExt cx="510" cy="510"/>
            </a:xfrm>
          </p:grpSpPr>
          <p:sp>
            <p:nvSpPr>
              <p:cNvPr id="20" name="圆柱形 19"/>
              <p:cNvSpPr/>
              <p:nvPr>
                <p:custDataLst>
                  <p:tags r:id="rId55"/>
                </p:custDataLst>
              </p:nvPr>
            </p:nvSpPr>
            <p:spPr>
              <a:xfrm>
                <a:off x="15416" y="5660"/>
                <a:ext cx="511" cy="510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56"/>
                </p:custDataLst>
              </p:nvPr>
            </p:nvSpPr>
            <p:spPr>
              <a:xfrm>
                <a:off x="15444" y="5710"/>
                <a:ext cx="45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4173" y="2665"/>
              <a:ext cx="3704" cy="2664"/>
              <a:chOff x="7239" y="2710"/>
              <a:chExt cx="3704" cy="266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7239" y="2710"/>
                <a:ext cx="3704" cy="2664"/>
                <a:chOff x="1701" y="170"/>
                <a:chExt cx="4628" cy="4130"/>
              </a:xfrm>
            </p:grpSpPr>
            <p:cxnSp>
              <p:nvCxnSpPr>
                <p:cNvPr id="24" name="直接连接符 23"/>
                <p:cNvCxnSpPr/>
                <p:nvPr>
                  <p:custDataLst>
                    <p:tags r:id="rId15"/>
                  </p:custDataLst>
                </p:nvPr>
              </p:nvCxnSpPr>
              <p:spPr>
                <a:xfrm flipH="1" flipV="1">
                  <a:off x="4107" y="769"/>
                  <a:ext cx="1417" cy="9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>
                  <p:custDataLst>
                    <p:tags r:id="rId16"/>
                  </p:custDataLst>
                </p:nvPr>
              </p:nvCxnSpPr>
              <p:spPr>
                <a:xfrm flipV="1">
                  <a:off x="2608" y="707"/>
                  <a:ext cx="1417" cy="96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>
                  <p:custDataLst>
                    <p:tags r:id="rId17"/>
                  </p:custDataLst>
                </p:nvPr>
              </p:nvCxnSpPr>
              <p:spPr>
                <a:xfrm flipH="1" flipV="1">
                  <a:off x="5419" y="203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>
                  <p:custDataLst>
                    <p:tags r:id="rId18"/>
                  </p:custDataLst>
                </p:nvPr>
              </p:nvCxnSpPr>
              <p:spPr>
                <a:xfrm flipV="1">
                  <a:off x="1963" y="201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>
                  <p:custDataLst>
                    <p:tags r:id="rId19"/>
                  </p:custDataLst>
                </p:nvPr>
              </p:nvCxnSpPr>
              <p:spPr>
                <a:xfrm flipH="1" flipV="1">
                  <a:off x="2928" y="203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>
                  <p:custDataLst>
                    <p:tags r:id="rId20"/>
                  </p:custDataLst>
                </p:nvPr>
              </p:nvCxnSpPr>
              <p:spPr>
                <a:xfrm flipV="1">
                  <a:off x="4396" y="201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组合 29"/>
                <p:cNvGrpSpPr/>
                <p:nvPr/>
              </p:nvGrpSpPr>
              <p:grpSpPr>
                <a:xfrm>
                  <a:off x="3446" y="170"/>
                  <a:ext cx="1134" cy="879"/>
                  <a:chOff x="10575" y="6567"/>
                  <a:chExt cx="1288" cy="1055"/>
                </a:xfrm>
              </p:grpSpPr>
              <p:sp>
                <p:nvSpPr>
                  <p:cNvPr id="31" name="圆角矩形 30"/>
                  <p:cNvSpPr/>
                  <p:nvPr>
                    <p:custDataLst>
                      <p:tags r:id="rId53"/>
                    </p:custDataLst>
                  </p:nvPr>
                </p:nvSpPr>
                <p:spPr>
                  <a:xfrm>
                    <a:off x="10575" y="6567"/>
                    <a:ext cx="1288" cy="105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2" name="文本框 31"/>
                  <p:cNvSpPr txBox="1"/>
                  <p:nvPr>
                    <p:custDataLst>
                      <p:tags r:id="rId54"/>
                    </p:custDataLst>
                  </p:nvPr>
                </p:nvSpPr>
                <p:spPr>
                  <a:xfrm>
                    <a:off x="10575" y="6582"/>
                    <a:ext cx="644" cy="8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33" name="图片 32" descr="随机"/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3" y="270"/>
                  <a:ext cx="525" cy="614"/>
                </a:xfrm>
                <a:prstGeom prst="rect">
                  <a:avLst/>
                </a:prstGeom>
              </p:spPr>
            </p:pic>
            <p:grpSp>
              <p:nvGrpSpPr>
                <p:cNvPr id="34" name="组合 33"/>
                <p:cNvGrpSpPr/>
                <p:nvPr/>
              </p:nvGrpSpPr>
              <p:grpSpPr>
                <a:xfrm>
                  <a:off x="2234" y="1537"/>
                  <a:ext cx="1134" cy="879"/>
                  <a:chOff x="10575" y="6567"/>
                  <a:chExt cx="1288" cy="1056"/>
                </a:xfrm>
              </p:grpSpPr>
              <p:sp>
                <p:nvSpPr>
                  <p:cNvPr id="35" name="圆角矩形 34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10575" y="6567"/>
                    <a:ext cx="1288" cy="1056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10596" y="6734"/>
                    <a:ext cx="644" cy="7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37" name="图片 36" descr="随机"/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6" y="1676"/>
                  <a:ext cx="496" cy="580"/>
                </a:xfrm>
                <a:prstGeom prst="rect">
                  <a:avLst/>
                </a:prstGeom>
              </p:spPr>
            </p:pic>
            <p:grpSp>
              <p:nvGrpSpPr>
                <p:cNvPr id="38" name="组合 37"/>
                <p:cNvGrpSpPr/>
                <p:nvPr/>
              </p:nvGrpSpPr>
              <p:grpSpPr>
                <a:xfrm>
                  <a:off x="4682" y="1537"/>
                  <a:ext cx="1134" cy="879"/>
                  <a:chOff x="10575" y="6567"/>
                  <a:chExt cx="1288" cy="1056"/>
                </a:xfrm>
              </p:grpSpPr>
              <p:sp>
                <p:nvSpPr>
                  <p:cNvPr id="39" name="圆角矩形 38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10575" y="6567"/>
                    <a:ext cx="1288" cy="1056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0" name="文本框 39"/>
                  <p:cNvSpPr txBox="1"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10575" y="6734"/>
                    <a:ext cx="644" cy="7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41" name="图片 40" descr="随机"/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4" y="1676"/>
                  <a:ext cx="496" cy="580"/>
                </a:xfrm>
                <a:prstGeom prst="rect">
                  <a:avLst/>
                </a:prstGeom>
              </p:spPr>
            </p:pic>
            <p:grpSp>
              <p:nvGrpSpPr>
                <p:cNvPr id="42" name="组合 41"/>
                <p:cNvGrpSpPr/>
                <p:nvPr/>
              </p:nvGrpSpPr>
              <p:grpSpPr>
                <a:xfrm>
                  <a:off x="4345" y="3414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4" name="圆角矩形 43"/>
                    <p:cNvSpPr/>
                    <p:nvPr>
                      <p:custDataLst>
                        <p:tags r:id="rId47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5" name="椭圆 44"/>
                    <p:cNvSpPr/>
                    <p:nvPr>
                      <p:custDataLst>
                        <p:tags r:id="rId48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7" name="圆角矩形 46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8" name="椭圆 47"/>
                    <p:cNvSpPr/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9" name="组合 48"/>
                <p:cNvGrpSpPr/>
                <p:nvPr/>
              </p:nvGrpSpPr>
              <p:grpSpPr>
                <a:xfrm>
                  <a:off x="5559" y="341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51" name="圆角矩形 50"/>
                    <p:cNvSpPr/>
                    <p:nvPr>
                      <p:custDataLst>
                        <p:tags r:id="rId43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2" name="椭圆 51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53" name="组合 52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54" name="圆角矩形 53"/>
                    <p:cNvSpPr/>
                    <p:nvPr>
                      <p:custDataLst>
                        <p:tags r:id="rId41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5" name="椭圆 54"/>
                    <p:cNvSpPr/>
                    <p:nvPr>
                      <p:custDataLst>
                        <p:tags r:id="rId42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56" name="圆角矩形 55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701" y="2981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7" name="文本框 56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1701" y="2954"/>
                  <a:ext cx="908" cy="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58" name="组合 57"/>
                <p:cNvGrpSpPr/>
                <p:nvPr/>
              </p:nvGrpSpPr>
              <p:grpSpPr>
                <a:xfrm>
                  <a:off x="3149" y="3412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60" name="圆角矩形 59"/>
                    <p:cNvSpPr/>
                    <p:nvPr>
                      <p:custDataLst>
                        <p:tags r:id="rId39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61" name="椭圆 60"/>
                    <p:cNvSpPr/>
                    <p:nvPr>
                      <p:custDataLst>
                        <p:tags r:id="rId40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63" name="圆角矩形 62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64" name="椭圆 63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65" name="圆角矩形 64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2948" y="2982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8" name="文本框 67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2948" y="2955"/>
                  <a:ext cx="908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70" name="组合 69"/>
                <p:cNvGrpSpPr/>
                <p:nvPr/>
              </p:nvGrpSpPr>
              <p:grpSpPr>
                <a:xfrm>
                  <a:off x="4161" y="2954"/>
                  <a:ext cx="2168" cy="1346"/>
                  <a:chOff x="2268" y="7880"/>
                  <a:chExt cx="2168" cy="1346"/>
                </a:xfrm>
              </p:grpSpPr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2268" y="7880"/>
                    <a:ext cx="921" cy="1345"/>
                    <a:chOff x="2344" y="7887"/>
                    <a:chExt cx="921" cy="1345"/>
                  </a:xfrm>
                </p:grpSpPr>
                <p:sp>
                  <p:nvSpPr>
                    <p:cNvPr id="72" name="圆角矩形 71"/>
                    <p:cNvSpPr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2344" y="7914"/>
                      <a:ext cx="921" cy="131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2344" y="7887"/>
                      <a:ext cx="907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  <p:grpSp>
                <p:nvGrpSpPr>
                  <p:cNvPr id="74" name="组合 73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75" name="组合 74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76" name="圆角矩形 75"/>
                      <p:cNvSpPr/>
                      <p:nvPr>
                        <p:custDataLst>
                          <p:tags r:id="rId33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77" name="椭圆 76"/>
                      <p:cNvSpPr/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78" name="组合 77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79" name="圆角矩形 78"/>
                      <p:cNvSpPr/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80" name="椭圆 79"/>
                      <p:cNvSpPr/>
                      <p:nvPr>
                        <p:custDataLst>
                          <p:tags r:id="rId32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3515" y="7881"/>
                    <a:ext cx="921" cy="1345"/>
                    <a:chOff x="2344" y="7887"/>
                    <a:chExt cx="921" cy="1345"/>
                  </a:xfrm>
                </p:grpSpPr>
                <p:sp>
                  <p:nvSpPr>
                    <p:cNvPr id="82" name="圆角矩形 81"/>
                    <p:cNvSpPr/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2344" y="7914"/>
                      <a:ext cx="921" cy="131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83" name="文本框 82"/>
                    <p:cNvSpPr txBox="1"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2344" y="7887"/>
                      <a:ext cx="908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</p:grpSp>
            <p:pic>
              <p:nvPicPr>
                <p:cNvPr id="85" name="图片 84" descr="32313534333532353b32313534333436323b5b5850a85668"/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3" y="3521"/>
                  <a:ext cx="568" cy="703"/>
                </a:xfrm>
                <a:prstGeom prst="rect">
                  <a:avLst/>
                </a:prstGeom>
              </p:spPr>
            </p:pic>
          </p:grpSp>
          <p:pic>
            <p:nvPicPr>
              <p:cNvPr id="86" name="图片 85" descr="32313534333532353b32313534333436323b5b5850a85668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8389" y="4872"/>
                <a:ext cx="455" cy="454"/>
              </a:xfrm>
              <a:prstGeom prst="rect">
                <a:avLst/>
              </a:prstGeom>
            </p:spPr>
          </p:pic>
          <p:pic>
            <p:nvPicPr>
              <p:cNvPr id="97" name="图片 96" descr="32313534333532353b32313534333436323b5b5850a85668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9355" y="4872"/>
                <a:ext cx="455" cy="454"/>
              </a:xfrm>
              <a:prstGeom prst="rect">
                <a:avLst/>
              </a:prstGeom>
            </p:spPr>
          </p:pic>
          <p:pic>
            <p:nvPicPr>
              <p:cNvPr id="150" name="图片 149" descr="32313534333532353b32313534333436323b5b5850a85668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10373" y="4871"/>
                <a:ext cx="455" cy="454"/>
              </a:xfrm>
              <a:prstGeom prst="rect">
                <a:avLst/>
              </a:prstGeom>
            </p:spPr>
          </p:pic>
        </p:grpSp>
        <p:cxnSp>
          <p:nvCxnSpPr>
            <p:cNvPr id="185" name="直接箭头连接符 184"/>
            <p:cNvCxnSpPr/>
            <p:nvPr>
              <p:custDataLst>
                <p:tags r:id="rId3"/>
              </p:custDataLst>
            </p:nvPr>
          </p:nvCxnSpPr>
          <p:spPr>
            <a:xfrm>
              <a:off x="17688" y="3572"/>
              <a:ext cx="0" cy="454"/>
            </a:xfrm>
            <a:prstGeom prst="straightConnector1">
              <a:avLst/>
            </a:prstGeom>
            <a:solidFill>
              <a:srgbClr val="BF4C50"/>
            </a:solidFill>
            <a:ln w="44450">
              <a:solidFill>
                <a:srgbClr val="BF4C5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组合 252"/>
            <p:cNvGrpSpPr/>
            <p:nvPr/>
          </p:nvGrpSpPr>
          <p:grpSpPr>
            <a:xfrm>
              <a:off x="15307" y="5443"/>
              <a:ext cx="510" cy="510"/>
              <a:chOff x="15416" y="5660"/>
              <a:chExt cx="510" cy="510"/>
            </a:xfrm>
          </p:grpSpPr>
          <p:sp>
            <p:nvSpPr>
              <p:cNvPr id="254" name="圆柱形 25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5416" y="5660"/>
                <a:ext cx="511" cy="510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文本框 25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5444" y="5710"/>
                <a:ext cx="45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grpSp>
          <p:nvGrpSpPr>
            <p:cNvPr id="256" name="组合 255"/>
            <p:cNvGrpSpPr/>
            <p:nvPr/>
          </p:nvGrpSpPr>
          <p:grpSpPr>
            <a:xfrm>
              <a:off x="16271" y="5443"/>
              <a:ext cx="510" cy="510"/>
              <a:chOff x="15416" y="5660"/>
              <a:chExt cx="510" cy="510"/>
            </a:xfrm>
          </p:grpSpPr>
          <p:sp>
            <p:nvSpPr>
              <p:cNvPr id="258" name="圆柱形 257"/>
              <p:cNvSpPr/>
              <p:nvPr>
                <p:custDataLst>
                  <p:tags r:id="rId8"/>
                </p:custDataLst>
              </p:nvPr>
            </p:nvSpPr>
            <p:spPr>
              <a:xfrm>
                <a:off x="15416" y="5660"/>
                <a:ext cx="511" cy="510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文本框 25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5444" y="5710"/>
                <a:ext cx="45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grpSp>
          <p:nvGrpSpPr>
            <p:cNvPr id="260" name="组合 259"/>
            <p:cNvGrpSpPr/>
            <p:nvPr/>
          </p:nvGrpSpPr>
          <p:grpSpPr>
            <a:xfrm>
              <a:off x="17234" y="5443"/>
              <a:ext cx="510" cy="510"/>
              <a:chOff x="15416" y="5660"/>
              <a:chExt cx="510" cy="510"/>
            </a:xfrm>
          </p:grpSpPr>
          <p:sp>
            <p:nvSpPr>
              <p:cNvPr id="261" name="圆柱形 260"/>
              <p:cNvSpPr/>
              <p:nvPr>
                <p:custDataLst>
                  <p:tags r:id="rId6"/>
                </p:custDataLst>
              </p:nvPr>
            </p:nvSpPr>
            <p:spPr>
              <a:xfrm>
                <a:off x="15416" y="5660"/>
                <a:ext cx="511" cy="510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文本框 26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5444" y="5710"/>
                <a:ext cx="45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sp>
          <p:nvSpPr>
            <p:cNvPr id="266" name="文本框 265"/>
            <p:cNvSpPr txBox="1"/>
            <p:nvPr>
              <p:custDataLst>
                <p:tags r:id="rId4"/>
              </p:custDataLst>
            </p:nvPr>
          </p:nvSpPr>
          <p:spPr>
            <a:xfrm>
              <a:off x="8107" y="2324"/>
              <a:ext cx="1814" cy="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solidFill>
                    <a:srgbClr val="5671A0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Interim result</a:t>
              </a:r>
            </a:p>
          </p:txBody>
        </p:sp>
        <p:sp>
          <p:nvSpPr>
            <p:cNvPr id="267" name="文本框 266"/>
            <p:cNvSpPr txBox="1"/>
            <p:nvPr>
              <p:custDataLst>
                <p:tags r:id="rId5"/>
              </p:custDataLst>
            </p:nvPr>
          </p:nvSpPr>
          <p:spPr>
            <a:xfrm>
              <a:off x="1474" y="6009"/>
              <a:ext cx="255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/>
              <a:t>Existing In-network Allreduce Solutions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02702" y="2484000"/>
            <a:ext cx="9586595" cy="2340631"/>
            <a:chOff x="1191" y="1813"/>
            <a:chExt cx="15097" cy="3712"/>
          </a:xfrm>
        </p:grpSpPr>
        <p:grpSp>
          <p:nvGrpSpPr>
            <p:cNvPr id="16" name="组合 15"/>
            <p:cNvGrpSpPr/>
            <p:nvPr/>
          </p:nvGrpSpPr>
          <p:grpSpPr>
            <a:xfrm>
              <a:off x="4538" y="1813"/>
              <a:ext cx="11750" cy="3089"/>
              <a:chOff x="4538" y="1813"/>
              <a:chExt cx="11750" cy="308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538" y="2295"/>
                <a:ext cx="1813" cy="1418"/>
                <a:chOff x="7937" y="4610"/>
                <a:chExt cx="1813" cy="1418"/>
              </a:xfrm>
            </p:grpSpPr>
            <p:cxnSp>
              <p:nvCxnSpPr>
                <p:cNvPr id="11" name="直接连接符 10"/>
                <p:cNvCxnSpPr/>
                <p:nvPr>
                  <p:custDataLst>
                    <p:tags r:id="rId41"/>
                  </p:custDataLst>
                </p:nvPr>
              </p:nvCxnSpPr>
              <p:spPr>
                <a:xfrm>
                  <a:off x="7937" y="5291"/>
                  <a:ext cx="1077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/>
                <p:nvPr>
                  <p:custDataLst>
                    <p:tags r:id="rId42"/>
                  </p:custDataLst>
                </p:nvPr>
              </p:nvCxnSpPr>
              <p:spPr>
                <a:xfrm>
                  <a:off x="9014" y="6028"/>
                  <a:ext cx="737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>
                  <p:custDataLst>
                    <p:tags r:id="rId43"/>
                  </p:custDataLst>
                </p:nvPr>
              </p:nvCxnSpPr>
              <p:spPr>
                <a:xfrm>
                  <a:off x="9014" y="4610"/>
                  <a:ext cx="737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>
                  <p:custDataLst>
                    <p:tags r:id="rId44"/>
                  </p:custDataLst>
                </p:nvPr>
              </p:nvCxnSpPr>
              <p:spPr>
                <a:xfrm flipH="1" flipV="1">
                  <a:off x="9014" y="4610"/>
                  <a:ext cx="0" cy="1417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/>
              <p:cNvGrpSpPr/>
              <p:nvPr/>
            </p:nvGrpSpPr>
            <p:grpSpPr>
              <a:xfrm>
                <a:off x="8903" y="2521"/>
                <a:ext cx="7385" cy="2381"/>
                <a:chOff x="6265" y="1757"/>
                <a:chExt cx="7385" cy="2381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6265" y="1757"/>
                  <a:ext cx="5724" cy="2381"/>
                  <a:chOff x="7285" y="2381"/>
                  <a:chExt cx="5724" cy="2381"/>
                </a:xfrm>
              </p:grpSpPr>
              <p:cxnSp>
                <p:nvCxnSpPr>
                  <p:cNvPr id="111" name="直接连接符 110"/>
                  <p:cNvCxnSpPr/>
                  <p:nvPr>
                    <p:custDataLst>
                      <p:tags r:id="rId37"/>
                    </p:custDataLst>
                  </p:nvPr>
                </p:nvCxnSpPr>
                <p:spPr>
                  <a:xfrm>
                    <a:off x="7285" y="3572"/>
                    <a:ext cx="1077" cy="0"/>
                  </a:xfrm>
                  <a:prstGeom prst="line">
                    <a:avLst/>
                  </a:prstGeom>
                  <a:ln w="5715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>
                    <p:custDataLst>
                      <p:tags r:id="rId38"/>
                    </p:custDataLst>
                  </p:nvPr>
                </p:nvCxnSpPr>
                <p:spPr>
                  <a:xfrm>
                    <a:off x="8362" y="4309"/>
                    <a:ext cx="737" cy="0"/>
                  </a:xfrm>
                  <a:prstGeom prst="line">
                    <a:avLst/>
                  </a:prstGeom>
                  <a:ln w="5715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362" y="2891"/>
                    <a:ext cx="737" cy="0"/>
                  </a:xfrm>
                  <a:prstGeom prst="line">
                    <a:avLst/>
                  </a:prstGeom>
                  <a:ln w="5715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圆角矩形 100"/>
                  <p:cNvSpPr/>
                  <p:nvPr/>
                </p:nvSpPr>
                <p:spPr>
                  <a:xfrm>
                    <a:off x="9071" y="2381"/>
                    <a:ext cx="3881" cy="964"/>
                  </a:xfrm>
                  <a:prstGeom prst="roundRect">
                    <a:avLst/>
                  </a:prstGeom>
                  <a:solidFill>
                    <a:srgbClr val="5671A0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2500" b="1">
                        <a:latin typeface="Linux Biolinum" panose="02000503000000000000" pitchFamily="2" charset="0"/>
                        <a:cs typeface="Linux Biolinum" panose="02000503000000000000" pitchFamily="2" charset="0"/>
                        <a:sym typeface="+mn-ea"/>
                      </a:rPr>
                      <a:t>Programmable</a:t>
                    </a:r>
                    <a:endParaRPr lang="en-US" altLang="en-US" sz="2500" b="1">
                      <a:latin typeface="Linux Biolinum" panose="02000503000000000000" pitchFamily="2" charset="0"/>
                      <a:cs typeface="Linux Biolinum" panose="02000503000000000000" pitchFamily="2" charset="0"/>
                      <a:sym typeface="+mn-ea"/>
                    </a:endParaRPr>
                  </a:p>
                </p:txBody>
              </p:sp>
              <p:sp>
                <p:nvSpPr>
                  <p:cNvPr id="102" name="圆角矩形 101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9128" y="3798"/>
                    <a:ext cx="3881" cy="964"/>
                  </a:xfrm>
                  <a:prstGeom prst="roundRect">
                    <a:avLst/>
                  </a:prstGeom>
                  <a:solidFill>
                    <a:srgbClr val="5D9A6B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sz="2500" b="1">
                        <a:latin typeface="Linux Biolinum" panose="02000503000000000000" pitchFamily="2" charset="0"/>
                        <a:cs typeface="Linux Biolinum" panose="02000503000000000000" pitchFamily="2" charset="0"/>
                        <a:sym typeface="+mn-ea"/>
                      </a:rPr>
                      <a:t>Fixed-function</a:t>
                    </a:r>
                    <a:endParaRPr lang="en-US" altLang="en-US" sz="2500" b="1">
                      <a:latin typeface="Linux Biolinum" panose="02000503000000000000" pitchFamily="2" charset="0"/>
                      <a:cs typeface="Linux Biolinum" panose="02000503000000000000" pitchFamily="2" charset="0"/>
                      <a:sym typeface="+mn-ea"/>
                    </a:endParaRPr>
                  </a:p>
                </p:txBody>
              </p:sp>
              <p:cxnSp>
                <p:nvCxnSpPr>
                  <p:cNvPr id="110" name="直接连接符 109"/>
                  <p:cNvCxnSpPr/>
                  <p:nvPr>
                    <p:custDataLst>
                      <p:tags r:id="rId40"/>
                    </p:custDataLst>
                  </p:nvPr>
                </p:nvCxnSpPr>
                <p:spPr>
                  <a:xfrm flipH="1" flipV="1">
                    <a:off x="8362" y="2891"/>
                    <a:ext cx="0" cy="1417"/>
                  </a:xfrm>
                  <a:prstGeom prst="line">
                    <a:avLst/>
                  </a:prstGeom>
                  <a:ln w="57150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文本框 7"/>
                <p:cNvSpPr txBox="1"/>
                <p:nvPr/>
              </p:nvSpPr>
              <p:spPr>
                <a:xfrm>
                  <a:off x="11932" y="3205"/>
                  <a:ext cx="1718" cy="91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>
                    <a:buFont typeface="Arial" panose="020B0604020202020204" pitchFamily="34" charset="0"/>
                    <a:buNone/>
                  </a:pPr>
                  <a:r>
                    <a:rPr lang="en-US" altLang="en-US" sz="3200" b="1" dirty="0">
                      <a:solidFill>
                        <a:srgbClr val="5D9A6B"/>
                      </a:solidFill>
                      <a:latin typeface="Linux Biolinum" panose="02000503000000000000" pitchFamily="2" charset="0"/>
                      <a:cs typeface="Linux Biolinum" panose="02000503000000000000" pitchFamily="2" charset="0"/>
                      <a:sym typeface="+mn-ea"/>
                    </a:rPr>
                    <a:t>Roar</a:t>
                  </a:r>
                </a:p>
              </p:txBody>
            </p:sp>
          </p:grpSp>
          <p:sp>
            <p:nvSpPr>
              <p:cNvPr id="9" name="圆角矩形 8"/>
              <p:cNvSpPr/>
              <p:nvPr>
                <p:custDataLst>
                  <p:tags r:id="rId35"/>
                </p:custDataLst>
              </p:nvPr>
            </p:nvSpPr>
            <p:spPr>
              <a:xfrm>
                <a:off x="6352" y="3231"/>
                <a:ext cx="2551" cy="964"/>
              </a:xfrm>
              <a:prstGeom prst="roundRect">
                <a:avLst/>
              </a:prstGeom>
              <a:solidFill>
                <a:srgbClr val="5671A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500" b="1" dirty="0">
                    <a:latin typeface="Linux Biolinum" panose="02000503000000000000" pitchFamily="2" charset="0"/>
                    <a:cs typeface="Linux Biolinum" panose="02000503000000000000" pitchFamily="2" charset="0"/>
                    <a:sym typeface="+mn-ea"/>
                  </a:rPr>
                  <a:t>In switch</a:t>
                </a:r>
                <a:endParaRPr lang="en-US" altLang="en-US" sz="2500" b="1" dirty="0">
                  <a:latin typeface="Linux Biolinum" panose="02000503000000000000" pitchFamily="2" charset="0"/>
                  <a:cs typeface="Linux Biolinum" panose="02000503000000000000" pitchFamily="2" charset="0"/>
                  <a:sym typeface="+mn-ea"/>
                </a:endParaRPr>
              </a:p>
            </p:txBody>
          </p:sp>
          <p:sp>
            <p:nvSpPr>
              <p:cNvPr id="10" name="圆角矩形 9"/>
              <p:cNvSpPr/>
              <p:nvPr>
                <p:custDataLst>
                  <p:tags r:id="rId36"/>
                </p:custDataLst>
              </p:nvPr>
            </p:nvSpPr>
            <p:spPr>
              <a:xfrm>
                <a:off x="6352" y="1813"/>
                <a:ext cx="2551" cy="964"/>
              </a:xfrm>
              <a:prstGeom prst="roundRect">
                <a:avLst/>
              </a:prstGeom>
              <a:solidFill>
                <a:srgbClr val="C7856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500" b="1" dirty="0">
                    <a:latin typeface="Linux Biolinum" panose="02000503000000000000" pitchFamily="2" charset="0"/>
                    <a:cs typeface="Linux Biolinum" panose="02000503000000000000" pitchFamily="2" charset="0"/>
                    <a:sym typeface="+mn-ea"/>
                  </a:rPr>
                  <a:t>In NIC</a:t>
                </a:r>
                <a:endParaRPr lang="en-US" altLang="en-US" sz="2500" b="1" dirty="0">
                  <a:latin typeface="Linux Biolinum" panose="02000503000000000000" pitchFamily="2" charset="0"/>
                  <a:cs typeface="Linux Biolinum" panose="02000503000000000000" pitchFamily="2" charset="0"/>
                  <a:sym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191" y="2324"/>
              <a:ext cx="4614" cy="3201"/>
              <a:chOff x="2268" y="2268"/>
              <a:chExt cx="4614" cy="3201"/>
            </a:xfrm>
          </p:grpSpPr>
          <p:cxnSp>
            <p:nvCxnSpPr>
              <p:cNvPr id="27" name="直接连接符 26"/>
              <p:cNvCxnSpPr/>
              <p:nvPr>
                <p:custDataLst>
                  <p:tags r:id="rId1"/>
                </p:custDataLst>
              </p:nvPr>
            </p:nvCxnSpPr>
            <p:spPr>
              <a:xfrm flipH="1" flipV="1">
                <a:off x="5168" y="3457"/>
                <a:ext cx="1492" cy="13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>
                <p:custDataLst>
                  <p:tags r:id="rId2"/>
                </p:custDataLst>
              </p:nvPr>
            </p:nvCxnSpPr>
            <p:spPr>
              <a:xfrm flipV="1">
                <a:off x="2546" y="3457"/>
                <a:ext cx="1594" cy="11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3847" y="3537"/>
                <a:ext cx="547" cy="10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4754" y="3457"/>
                <a:ext cx="548" cy="1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圆角矩形 31"/>
              <p:cNvSpPr/>
              <p:nvPr>
                <p:custDataLst>
                  <p:tags r:id="rId5"/>
                </p:custDataLst>
              </p:nvPr>
            </p:nvSpPr>
            <p:spPr>
              <a:xfrm>
                <a:off x="3176" y="2268"/>
                <a:ext cx="2834" cy="130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grpSp>
            <p:nvGrpSpPr>
              <p:cNvPr id="87" name="组合 86"/>
              <p:cNvGrpSpPr/>
              <p:nvPr/>
            </p:nvGrpSpPr>
            <p:grpSpPr>
              <a:xfrm>
                <a:off x="2268" y="4365"/>
                <a:ext cx="4614" cy="1104"/>
                <a:chOff x="6036" y="4301"/>
                <a:chExt cx="4614" cy="1104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8680" y="4761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5" name="圆角矩形 44"/>
                    <p:cNvSpPr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6" name="椭圆 45"/>
                    <p:cNvSpPr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8" name="圆角矩形 47"/>
                    <p:cNvSpPr/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9" name="椭圆 48"/>
                    <p:cNvSpPr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9894" y="4763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51" name="组合 50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52" name="圆角矩形 51"/>
                    <p:cNvSpPr/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3" name="椭圆 52"/>
                    <p:cNvSpPr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54" name="组合 53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55" name="圆角矩形 54"/>
                    <p:cNvSpPr/>
                    <p:nvPr>
                      <p:custDataLst>
                        <p:tags r:id="rId27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6" name="椭圆 55"/>
                    <p:cNvSpPr/>
                    <p:nvPr>
                      <p:custDataLst>
                        <p:tags r:id="rId28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57" name="圆角矩形 56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036" y="4328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8" name="文本框 57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6036" y="4301"/>
                  <a:ext cx="908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59" name="组合 58"/>
                <p:cNvGrpSpPr/>
                <p:nvPr/>
              </p:nvGrpSpPr>
              <p:grpSpPr>
                <a:xfrm>
                  <a:off x="7484" y="4759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61" name="圆角矩形 60"/>
                    <p:cNvSpPr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62" name="椭圆 61"/>
                    <p:cNvSpPr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64" name="圆角矩形 63"/>
                    <p:cNvSpPr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65" name="椭圆 64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67" name="圆角矩形 66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7283" y="4329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8" name="文本框 67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83" y="4302"/>
                  <a:ext cx="908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70" name="组合 69"/>
                <p:cNvGrpSpPr/>
                <p:nvPr/>
              </p:nvGrpSpPr>
              <p:grpSpPr>
                <a:xfrm>
                  <a:off x="8496" y="4301"/>
                  <a:ext cx="2155" cy="1105"/>
                  <a:chOff x="2268" y="7880"/>
                  <a:chExt cx="2155" cy="1105"/>
                </a:xfrm>
              </p:grpSpPr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2268" y="7880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72" name="圆角矩形 71"/>
                    <p:cNvSpPr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2344" y="7887"/>
                      <a:ext cx="907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  <p:grpSp>
                <p:nvGrpSpPr>
                  <p:cNvPr id="74" name="组合 73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75" name="组合 74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76" name="圆角矩形 75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77" name="椭圆 76"/>
                      <p:cNvSpPr/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78" name="组合 77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79" name="圆角矩形 78"/>
                      <p:cNvSpPr/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80" name="椭圆 79"/>
                      <p:cNvSpPr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3515" y="7881"/>
                    <a:ext cx="908" cy="1104"/>
                    <a:chOff x="2344" y="7887"/>
                    <a:chExt cx="908" cy="1104"/>
                  </a:xfrm>
                </p:grpSpPr>
                <p:sp>
                  <p:nvSpPr>
                    <p:cNvPr id="82" name="圆角矩形 81"/>
                    <p:cNvSpPr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83" name="文本框 82"/>
                    <p:cNvSpPr txBox="1"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2344" y="7887"/>
                      <a:ext cx="908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</p:grpSp>
            <p:pic>
              <p:nvPicPr>
                <p:cNvPr id="84" name="图片 83" descr="32313534333532353b32313534333436323b5b5850a85668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06" y="4749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274" name="图片 273" descr="32313534333532353b32313534333436323b5b5850a85668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53" y="4749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275" name="图片 274" descr="32313534333532353b32313534333436323b5b5850a85668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72" y="4749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276" name="图片 275" descr="32313534333532353b32313534333436323b5b5850a85668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19" y="4749"/>
                  <a:ext cx="567" cy="567"/>
                </a:xfrm>
                <a:prstGeom prst="rect">
                  <a:avLst/>
                </a:prstGeom>
              </p:spPr>
            </p:pic>
          </p:grpSp>
          <p:sp>
            <p:nvSpPr>
              <p:cNvPr id="2" name="文本框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88" y="2381"/>
                <a:ext cx="2551" cy="1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500" b="1">
                    <a:latin typeface="Calibri" panose="020F0502020204030204" charset="0"/>
                    <a:cs typeface="Calibri" panose="020F0502020204030204" charset="0"/>
                  </a:rPr>
                  <a:t>In-network allreduce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/>
              <a:t>Challenges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24000" y="1219835"/>
            <a:ext cx="1170000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Challenge 1: High throughput.</a:t>
            </a:r>
          </a:p>
          <a:p>
            <a:pPr marL="342900" indent="-3429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Challenge 2: </a:t>
            </a:r>
            <a:r>
              <a:rPr lang="en-US" sz="25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Large message aggregation.</a:t>
            </a:r>
          </a:p>
          <a:p>
            <a:pPr marL="342900" indent="-3429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Challenge 3: </a:t>
            </a:r>
            <a:r>
              <a:rPr lang="en-US" sz="25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Repeatable results.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</a:rPr>
              <a:t>Talk Outline</a:t>
            </a: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70840" y="1007745"/>
            <a:ext cx="1183449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900" b="1">
                <a:solidFill>
                  <a:schemeClr val="bg1">
                    <a:lumMod val="75000"/>
                  </a:schemeClr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Overview of In-network Allreduce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900" b="1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Roar’s Architecture Odyssey</a:t>
            </a:r>
            <a:endParaRPr lang="en-US" altLang="zh-CN" sz="2900" b="1">
              <a:solidFill>
                <a:schemeClr val="bg1">
                  <a:lumMod val="75000"/>
                </a:schemeClr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900" b="1">
                <a:solidFill>
                  <a:schemeClr val="bg1">
                    <a:lumMod val="75000"/>
                  </a:schemeClr>
                </a:solidFill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Evaluations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 flipH="1">
            <a:off x="4298410" y="1101741"/>
            <a:ext cx="2927985" cy="10210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 flipH="1" flipV="1">
            <a:off x="4287615" y="2600341"/>
            <a:ext cx="2800985" cy="36582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467995" y="4745355"/>
            <a:ext cx="5781040" cy="1814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An enhancement to a standard router.</a:t>
            </a: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Regular network functions of the router are </a:t>
            </a:r>
            <a:r>
              <a:rPr lang="en-US" altLang="zh-CN" sz="25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NOT 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affected by Roar.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71473" y="0"/>
            <a:ext cx="10764000" cy="7810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nux Biolinum" panose="02000503000000000000" pitchFamily="2" charset="0"/>
                <a:ea typeface="等线" panose="02010600030101010101" charset="-122"/>
                <a:cs typeface="Linux Biolinum" panose="02000503000000000000" pitchFamily="2" charset="0"/>
              </a:rPr>
              <a:t>Roar’s Architecture Odyssey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1440000" y="1332000"/>
            <a:ext cx="3204000" cy="2916000"/>
            <a:chOff x="13515" y="1701"/>
            <a:chExt cx="3751" cy="3285"/>
          </a:xfrm>
        </p:grpSpPr>
        <p:grpSp>
          <p:nvGrpSpPr>
            <p:cNvPr id="107" name="组合 106"/>
            <p:cNvGrpSpPr/>
            <p:nvPr/>
          </p:nvGrpSpPr>
          <p:grpSpPr>
            <a:xfrm>
              <a:off x="13562" y="1701"/>
              <a:ext cx="3704" cy="2664"/>
              <a:chOff x="1701" y="170"/>
              <a:chExt cx="4628" cy="4130"/>
            </a:xfrm>
          </p:grpSpPr>
          <p:cxnSp>
            <p:nvCxnSpPr>
              <p:cNvPr id="108" name="直接连接符 107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4107" y="769"/>
                <a:ext cx="1417" cy="9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>
                <p:custDataLst>
                  <p:tags r:id="rId21"/>
                </p:custDataLst>
              </p:nvPr>
            </p:nvCxnSpPr>
            <p:spPr>
              <a:xfrm flipV="1">
                <a:off x="2608" y="707"/>
                <a:ext cx="1417" cy="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>
                <p:custDataLst>
                  <p:tags r:id="rId22"/>
                </p:custDataLst>
              </p:nvPr>
            </p:nvCxnSpPr>
            <p:spPr>
              <a:xfrm flipH="1" flipV="1">
                <a:off x="5419" y="2034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>
                <p:custDataLst>
                  <p:tags r:id="rId23"/>
                </p:custDataLst>
              </p:nvPr>
            </p:nvCxnSpPr>
            <p:spPr>
              <a:xfrm flipV="1">
                <a:off x="1963" y="2014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>
                <p:custDataLst>
                  <p:tags r:id="rId24"/>
                </p:custDataLst>
              </p:nvPr>
            </p:nvCxnSpPr>
            <p:spPr>
              <a:xfrm flipH="1" flipV="1">
                <a:off x="2928" y="2034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>
                <p:custDataLst>
                  <p:tags r:id="rId25"/>
                </p:custDataLst>
              </p:nvPr>
            </p:nvCxnSpPr>
            <p:spPr>
              <a:xfrm flipV="1">
                <a:off x="4396" y="2014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/>
              <p:cNvGrpSpPr/>
              <p:nvPr/>
            </p:nvGrpSpPr>
            <p:grpSpPr>
              <a:xfrm>
                <a:off x="3446" y="170"/>
                <a:ext cx="1134" cy="879"/>
                <a:chOff x="10575" y="6567"/>
                <a:chExt cx="1288" cy="1055"/>
              </a:xfrm>
            </p:grpSpPr>
            <p:sp>
              <p:nvSpPr>
                <p:cNvPr id="151" name="圆角矩形 150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0575" y="6567"/>
                  <a:ext cx="1288" cy="105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" name="文本框 154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10584" y="6582"/>
                  <a:ext cx="644" cy="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3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156" name="图片 155" descr="随机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62"/>
              <a:stretch>
                <a:fillRect/>
              </a:stretch>
            </p:blipFill>
            <p:spPr>
              <a:xfrm>
                <a:off x="4023" y="270"/>
                <a:ext cx="525" cy="614"/>
              </a:xfrm>
              <a:prstGeom prst="rect">
                <a:avLst/>
              </a:prstGeom>
            </p:spPr>
          </p:pic>
          <p:grpSp>
            <p:nvGrpSpPr>
              <p:cNvPr id="157" name="组合 156"/>
              <p:cNvGrpSpPr/>
              <p:nvPr/>
            </p:nvGrpSpPr>
            <p:grpSpPr>
              <a:xfrm>
                <a:off x="2234" y="1537"/>
                <a:ext cx="1134" cy="879"/>
                <a:chOff x="10575" y="6567"/>
                <a:chExt cx="1288" cy="1056"/>
              </a:xfrm>
            </p:grpSpPr>
            <p:sp>
              <p:nvSpPr>
                <p:cNvPr id="158" name="圆角矩形 157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10575" y="6567"/>
                  <a:ext cx="1288" cy="105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19" name="文本框 218"/>
                <p:cNvSpPr txBox="1"/>
                <p:nvPr>
                  <p:custDataLst>
                    <p:tags r:id="rId57"/>
                  </p:custDataLst>
                </p:nvPr>
              </p:nvSpPr>
              <p:spPr>
                <a:xfrm>
                  <a:off x="10614" y="6734"/>
                  <a:ext cx="644" cy="7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</a:extLst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3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220" name="图片 219" descr="随机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62"/>
              <a:stretch>
                <a:fillRect/>
              </a:stretch>
            </p:blipFill>
            <p:spPr>
              <a:xfrm>
                <a:off x="2826" y="1676"/>
                <a:ext cx="496" cy="580"/>
              </a:xfrm>
              <a:prstGeom prst="rect">
                <a:avLst/>
              </a:prstGeom>
            </p:spPr>
          </p:pic>
          <p:grpSp>
            <p:nvGrpSpPr>
              <p:cNvPr id="221" name="组合 220"/>
              <p:cNvGrpSpPr/>
              <p:nvPr/>
            </p:nvGrpSpPr>
            <p:grpSpPr>
              <a:xfrm>
                <a:off x="4682" y="1537"/>
                <a:ext cx="1134" cy="879"/>
                <a:chOff x="10575" y="6567"/>
                <a:chExt cx="1288" cy="1056"/>
              </a:xfrm>
            </p:grpSpPr>
            <p:sp>
              <p:nvSpPr>
                <p:cNvPr id="222" name="圆角矩形 221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10575" y="6567"/>
                  <a:ext cx="1288" cy="105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3" name="文本框 222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10593" y="6734"/>
                  <a:ext cx="644" cy="7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</a:extLst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3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224" name="图片 223" descr="随机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62"/>
              <a:stretch>
                <a:fillRect/>
              </a:stretch>
            </p:blipFill>
            <p:spPr>
              <a:xfrm>
                <a:off x="5274" y="1676"/>
                <a:ext cx="496" cy="580"/>
              </a:xfrm>
              <a:prstGeom prst="rect">
                <a:avLst/>
              </a:prstGeom>
            </p:spPr>
          </p:pic>
          <p:grpSp>
            <p:nvGrpSpPr>
              <p:cNvPr id="225" name="组合 224"/>
              <p:cNvGrpSpPr/>
              <p:nvPr/>
            </p:nvGrpSpPr>
            <p:grpSpPr>
              <a:xfrm>
                <a:off x="4345" y="3414"/>
                <a:ext cx="511" cy="412"/>
                <a:chOff x="2598" y="8345"/>
                <a:chExt cx="511" cy="412"/>
              </a:xfrm>
            </p:grpSpPr>
            <p:grpSp>
              <p:nvGrpSpPr>
                <p:cNvPr id="262" name="组合 261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263" name="圆角矩形 262"/>
                  <p:cNvSpPr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5" name="椭圆 264"/>
                  <p:cNvSpPr/>
                  <p:nvPr>
                    <p:custDataLst>
                      <p:tags r:id="rId53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68" name="组合 267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274" name="圆角矩形 273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75" name="椭圆 274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276" name="组合 275"/>
              <p:cNvGrpSpPr/>
              <p:nvPr/>
            </p:nvGrpSpPr>
            <p:grpSpPr>
              <a:xfrm>
                <a:off x="5559" y="3416"/>
                <a:ext cx="511" cy="412"/>
                <a:chOff x="2598" y="8345"/>
                <a:chExt cx="511" cy="412"/>
              </a:xfrm>
            </p:grpSpPr>
            <p:grpSp>
              <p:nvGrpSpPr>
                <p:cNvPr id="277" name="组合 276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314" name="圆角矩形 313"/>
                  <p:cNvSpPr/>
                  <p:nvPr>
                    <p:custDataLst>
                      <p:tags r:id="rId48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17" name="椭圆 316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19" name="组合 318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321" name="圆角矩形 320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22" name="椭圆 321"/>
                  <p:cNvSpPr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sp>
            <p:nvSpPr>
              <p:cNvPr id="323" name="圆角矩形 322"/>
              <p:cNvSpPr/>
              <p:nvPr>
                <p:custDataLst>
                  <p:tags r:id="rId29"/>
                </p:custDataLst>
              </p:nvPr>
            </p:nvSpPr>
            <p:spPr>
              <a:xfrm>
                <a:off x="1701" y="2981"/>
                <a:ext cx="921" cy="131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24" name="文本框 323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1701" y="2954"/>
                <a:ext cx="908" cy="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3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Host</a:t>
                </a:r>
              </a:p>
            </p:txBody>
          </p:sp>
          <p:grpSp>
            <p:nvGrpSpPr>
              <p:cNvPr id="325" name="组合 324"/>
              <p:cNvGrpSpPr/>
              <p:nvPr/>
            </p:nvGrpSpPr>
            <p:grpSpPr>
              <a:xfrm>
                <a:off x="3149" y="3412"/>
                <a:ext cx="511" cy="412"/>
                <a:chOff x="2598" y="8345"/>
                <a:chExt cx="511" cy="412"/>
              </a:xfrm>
            </p:grpSpPr>
            <p:grpSp>
              <p:nvGrpSpPr>
                <p:cNvPr id="326" name="组合 325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331" name="圆角矩形 330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8" name="椭圆 337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39" name="组合 338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340" name="圆角矩形 339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41" name="椭圆 340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sp>
            <p:nvSpPr>
              <p:cNvPr id="342" name="圆角矩形 341"/>
              <p:cNvSpPr/>
              <p:nvPr>
                <p:custDataLst>
                  <p:tags r:id="rId31"/>
                </p:custDataLst>
              </p:nvPr>
            </p:nvSpPr>
            <p:spPr>
              <a:xfrm>
                <a:off x="2948" y="2982"/>
                <a:ext cx="921" cy="131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43" name="文本框 342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2948" y="2955"/>
                <a:ext cx="908" cy="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3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Host</a:t>
                </a:r>
              </a:p>
            </p:txBody>
          </p:sp>
          <p:grpSp>
            <p:nvGrpSpPr>
              <p:cNvPr id="350" name="组合 349"/>
              <p:cNvGrpSpPr/>
              <p:nvPr/>
            </p:nvGrpSpPr>
            <p:grpSpPr>
              <a:xfrm>
                <a:off x="4161" y="2954"/>
                <a:ext cx="2168" cy="1346"/>
                <a:chOff x="2268" y="7880"/>
                <a:chExt cx="2168" cy="1346"/>
              </a:xfrm>
            </p:grpSpPr>
            <p:grpSp>
              <p:nvGrpSpPr>
                <p:cNvPr id="355" name="组合 354"/>
                <p:cNvGrpSpPr/>
                <p:nvPr/>
              </p:nvGrpSpPr>
              <p:grpSpPr>
                <a:xfrm>
                  <a:off x="2268" y="7880"/>
                  <a:ext cx="921" cy="1345"/>
                  <a:chOff x="2344" y="7887"/>
                  <a:chExt cx="921" cy="1345"/>
                </a:xfrm>
              </p:grpSpPr>
              <p:sp>
                <p:nvSpPr>
                  <p:cNvPr id="356" name="圆角矩形 355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2344" y="7914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57" name="文本框 356"/>
                  <p:cNvSpPr txBox="1"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2344" y="7887"/>
                    <a:ext cx="907" cy="5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sz="23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</p:grpSp>
            <p:grpSp>
              <p:nvGrpSpPr>
                <p:cNvPr id="358" name="组合 357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359" name="组合 35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360" name="圆角矩形 359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61" name="椭圆 360"/>
                    <p:cNvSpPr/>
                    <p:nvPr>
                      <p:custDataLst>
                        <p:tags r:id="rId39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362" name="组合 361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363" name="圆角矩形 362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64" name="椭圆 363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365" name="组合 364"/>
                <p:cNvGrpSpPr/>
                <p:nvPr/>
              </p:nvGrpSpPr>
              <p:grpSpPr>
                <a:xfrm>
                  <a:off x="3515" y="7881"/>
                  <a:ext cx="921" cy="1345"/>
                  <a:chOff x="2344" y="7887"/>
                  <a:chExt cx="921" cy="1345"/>
                </a:xfrm>
              </p:grpSpPr>
              <p:sp>
                <p:nvSpPr>
                  <p:cNvPr id="369" name="圆角矩形 368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2344" y="7914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70" name="文本框 369"/>
                  <p:cNvSpPr txBox="1"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2344" y="7887"/>
                    <a:ext cx="908" cy="5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sz="23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</p:grpSp>
          </p:grpSp>
          <p:pic>
            <p:nvPicPr>
              <p:cNvPr id="371" name="图片 370" descr="32313534333532353b32313534333436323b5b5850a85668"/>
              <p:cNvPicPr>
                <a:picLocks noChangeAspect="1"/>
              </p:cNvPicPr>
              <p:nvPr>
                <p:custDataLst>
                  <p:tags r:id="rId33"/>
                </p:custDataLst>
              </p:nvPr>
            </p:nvPicPr>
            <p:blipFill>
              <a:blip r:embed="rId63"/>
              <a:stretch>
                <a:fillRect/>
              </a:stretch>
            </p:blipFill>
            <p:spPr>
              <a:xfrm>
                <a:off x="1863" y="3521"/>
                <a:ext cx="568" cy="703"/>
              </a:xfrm>
              <a:prstGeom prst="rect">
                <a:avLst/>
              </a:prstGeom>
            </p:spPr>
          </p:pic>
        </p:grpSp>
        <p:cxnSp>
          <p:nvCxnSpPr>
            <p:cNvPr id="372" name="直接箭头连接符 371"/>
            <p:cNvCxnSpPr/>
            <p:nvPr>
              <p:custDataLst>
                <p:tags r:id="rId5"/>
              </p:custDataLst>
            </p:nvPr>
          </p:nvCxnSpPr>
          <p:spPr>
            <a:xfrm flipH="1" flipV="1">
              <a:off x="13515" y="4495"/>
              <a:ext cx="0" cy="425"/>
            </a:xfrm>
            <a:prstGeom prst="straightConnector1">
              <a:avLst/>
            </a:prstGeom>
            <a:solidFill>
              <a:srgbClr val="5D9A6B"/>
            </a:solidFill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箭头连接符 372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14513" y="4495"/>
              <a:ext cx="0" cy="425"/>
            </a:xfrm>
            <a:prstGeom prst="straightConnector1">
              <a:avLst/>
            </a:prstGeom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箭头连接符 373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15466" y="4495"/>
              <a:ext cx="0" cy="425"/>
            </a:xfrm>
            <a:prstGeom prst="straightConnector1">
              <a:avLst/>
            </a:prstGeom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箭头连接符 374"/>
            <p:cNvCxnSpPr/>
            <p:nvPr>
              <p:custDataLst>
                <p:tags r:id="rId8"/>
              </p:custDataLst>
            </p:nvPr>
          </p:nvCxnSpPr>
          <p:spPr>
            <a:xfrm flipH="1" flipV="1">
              <a:off x="16464" y="4495"/>
              <a:ext cx="0" cy="425"/>
            </a:xfrm>
            <a:prstGeom prst="straightConnector1">
              <a:avLst/>
            </a:prstGeom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圆柱形 375"/>
            <p:cNvSpPr/>
            <p:nvPr>
              <p:custDataLst>
                <p:tags r:id="rId9"/>
              </p:custDataLst>
            </p:nvPr>
          </p:nvSpPr>
          <p:spPr>
            <a:xfrm>
              <a:off x="13686" y="4458"/>
              <a:ext cx="511" cy="510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圆柱形 376"/>
            <p:cNvSpPr/>
            <p:nvPr>
              <p:custDataLst>
                <p:tags r:id="rId10"/>
              </p:custDataLst>
            </p:nvPr>
          </p:nvSpPr>
          <p:spPr>
            <a:xfrm>
              <a:off x="14684" y="4458"/>
              <a:ext cx="511" cy="510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圆柱形 377"/>
            <p:cNvSpPr/>
            <p:nvPr>
              <p:custDataLst>
                <p:tags r:id="rId11"/>
              </p:custDataLst>
            </p:nvPr>
          </p:nvSpPr>
          <p:spPr>
            <a:xfrm>
              <a:off x="15637" y="4458"/>
              <a:ext cx="511" cy="510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圆柱形 378"/>
            <p:cNvSpPr/>
            <p:nvPr>
              <p:custDataLst>
                <p:tags r:id="rId12"/>
              </p:custDataLst>
            </p:nvPr>
          </p:nvSpPr>
          <p:spPr>
            <a:xfrm>
              <a:off x="16635" y="4458"/>
              <a:ext cx="511" cy="510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文本框 379"/>
            <p:cNvSpPr txBox="1"/>
            <p:nvPr>
              <p:custDataLst>
                <p:tags r:id="rId13"/>
              </p:custDataLst>
            </p:nvPr>
          </p:nvSpPr>
          <p:spPr>
            <a:xfrm>
              <a:off x="13764" y="4532"/>
              <a:ext cx="34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2300" b="1" i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N</a:t>
              </a:r>
            </a:p>
          </p:txBody>
        </p:sp>
        <p:sp>
          <p:nvSpPr>
            <p:cNvPr id="381" name="文本框 380"/>
            <p:cNvSpPr txBox="1"/>
            <p:nvPr>
              <p:custDataLst>
                <p:tags r:id="rId14"/>
              </p:custDataLst>
            </p:nvPr>
          </p:nvSpPr>
          <p:spPr>
            <a:xfrm>
              <a:off x="14762" y="4532"/>
              <a:ext cx="34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2300" b="1" i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N</a:t>
              </a:r>
            </a:p>
          </p:txBody>
        </p:sp>
        <p:sp>
          <p:nvSpPr>
            <p:cNvPr id="382" name="文本框 381"/>
            <p:cNvSpPr txBox="1"/>
            <p:nvPr>
              <p:custDataLst>
                <p:tags r:id="rId15"/>
              </p:custDataLst>
            </p:nvPr>
          </p:nvSpPr>
          <p:spPr>
            <a:xfrm>
              <a:off x="15714" y="4532"/>
              <a:ext cx="34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2300" b="1" i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N</a:t>
              </a:r>
            </a:p>
          </p:txBody>
        </p:sp>
        <p:sp>
          <p:nvSpPr>
            <p:cNvPr id="383" name="文本框 382"/>
            <p:cNvSpPr txBox="1"/>
            <p:nvPr>
              <p:custDataLst>
                <p:tags r:id="rId16"/>
              </p:custDataLst>
            </p:nvPr>
          </p:nvSpPr>
          <p:spPr>
            <a:xfrm>
              <a:off x="16713" y="4532"/>
              <a:ext cx="34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2300" b="1" i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N</a:t>
              </a:r>
            </a:p>
          </p:txBody>
        </p:sp>
        <p:pic>
          <p:nvPicPr>
            <p:cNvPr id="384" name="图片 383" descr="32313534333532353b32313534333436323b5b5850a85668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63"/>
            <a:stretch>
              <a:fillRect/>
            </a:stretch>
          </p:blipFill>
          <p:spPr>
            <a:xfrm>
              <a:off x="14712" y="3863"/>
              <a:ext cx="455" cy="454"/>
            </a:xfrm>
            <a:prstGeom prst="rect">
              <a:avLst/>
            </a:prstGeom>
          </p:spPr>
        </p:pic>
        <p:pic>
          <p:nvPicPr>
            <p:cNvPr id="386" name="图片 385" descr="32313534333532353b32313534333436323b5b5850a85668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63"/>
            <a:stretch>
              <a:fillRect/>
            </a:stretch>
          </p:blipFill>
          <p:spPr>
            <a:xfrm>
              <a:off x="15678" y="3863"/>
              <a:ext cx="455" cy="454"/>
            </a:xfrm>
            <a:prstGeom prst="rect">
              <a:avLst/>
            </a:prstGeom>
          </p:spPr>
        </p:pic>
        <p:pic>
          <p:nvPicPr>
            <p:cNvPr id="387" name="图片 386" descr="32313534333532353b32313534333436323b5b5850a85668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63"/>
            <a:stretch>
              <a:fillRect/>
            </a:stretch>
          </p:blipFill>
          <p:spPr>
            <a:xfrm>
              <a:off x="16696" y="3862"/>
              <a:ext cx="455" cy="454"/>
            </a:xfrm>
            <a:prstGeom prst="rect">
              <a:avLst/>
            </a:prstGeom>
          </p:spPr>
        </p:pic>
      </p:grpSp>
      <p:pic>
        <p:nvPicPr>
          <p:cNvPr id="11" name="图片 10" descr="roar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64"/>
          <a:srcRect t="6052"/>
          <a:stretch>
            <a:fillRect/>
          </a:stretch>
        </p:blipFill>
        <p:spPr>
          <a:xfrm>
            <a:off x="6876000" y="972000"/>
            <a:ext cx="4498975" cy="5508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</a:rPr>
              <a:t>Roar’s Architecture Odyssey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4000" y="4788000"/>
            <a:ext cx="11700000" cy="1822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Roar’s unit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D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eveloped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on the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foundation of the R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DMA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NIC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(RNIC)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, can establish reliable connections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and transmit data with end hosts. </a:t>
            </a:r>
            <a:endParaRPr lang="en-US" sz="25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Roar add bit fields to the current RDMA protocol.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84000" y="1980000"/>
            <a:ext cx="2340000" cy="2210618"/>
            <a:chOff x="13515" y="1701"/>
            <a:chExt cx="3751" cy="3327"/>
          </a:xfrm>
        </p:grpSpPr>
        <p:grpSp>
          <p:nvGrpSpPr>
            <p:cNvPr id="4" name="组合 3"/>
            <p:cNvGrpSpPr/>
            <p:nvPr/>
          </p:nvGrpSpPr>
          <p:grpSpPr>
            <a:xfrm>
              <a:off x="13562" y="1701"/>
              <a:ext cx="3704" cy="2664"/>
              <a:chOff x="1701" y="170"/>
              <a:chExt cx="4628" cy="4130"/>
            </a:xfrm>
          </p:grpSpPr>
          <p:cxnSp>
            <p:nvCxnSpPr>
              <p:cNvPr id="22" name="直接连接符 21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4107" y="769"/>
                <a:ext cx="1417" cy="9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20"/>
                </p:custDataLst>
              </p:nvPr>
            </p:nvCxnSpPr>
            <p:spPr>
              <a:xfrm flipV="1">
                <a:off x="2608" y="707"/>
                <a:ext cx="1417" cy="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>
                <p:custDataLst>
                  <p:tags r:id="rId21"/>
                </p:custDataLst>
              </p:nvPr>
            </p:nvCxnSpPr>
            <p:spPr>
              <a:xfrm flipH="1" flipV="1">
                <a:off x="5419" y="2034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>
                <p:custDataLst>
                  <p:tags r:id="rId22"/>
                </p:custDataLst>
              </p:nvPr>
            </p:nvCxnSpPr>
            <p:spPr>
              <a:xfrm flipV="1">
                <a:off x="1963" y="2014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23"/>
                </p:custDataLst>
              </p:nvPr>
            </p:nvCxnSpPr>
            <p:spPr>
              <a:xfrm flipH="1" flipV="1">
                <a:off x="2928" y="2034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>
                <p:custDataLst>
                  <p:tags r:id="rId24"/>
                </p:custDataLst>
              </p:nvPr>
            </p:nvCxnSpPr>
            <p:spPr>
              <a:xfrm flipV="1">
                <a:off x="4396" y="2014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组合 27"/>
              <p:cNvGrpSpPr/>
              <p:nvPr/>
            </p:nvGrpSpPr>
            <p:grpSpPr>
              <a:xfrm>
                <a:off x="3446" y="170"/>
                <a:ext cx="1134" cy="879"/>
                <a:chOff x="10575" y="6567"/>
                <a:chExt cx="1288" cy="1055"/>
              </a:xfrm>
            </p:grpSpPr>
            <p:sp>
              <p:nvSpPr>
                <p:cNvPr id="78" name="圆角矩形 150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10575" y="6567"/>
                  <a:ext cx="1288" cy="105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79" name="文本框 78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10584" y="6620"/>
                  <a:ext cx="644" cy="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29" name="图片 28" descr="随机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61"/>
              <a:stretch>
                <a:fillRect/>
              </a:stretch>
            </p:blipFill>
            <p:spPr>
              <a:xfrm>
                <a:off x="4023" y="270"/>
                <a:ext cx="525" cy="614"/>
              </a:xfrm>
              <a:prstGeom prst="rect">
                <a:avLst/>
              </a:prstGeom>
            </p:spPr>
          </p:pic>
          <p:grpSp>
            <p:nvGrpSpPr>
              <p:cNvPr id="30" name="组合 29"/>
              <p:cNvGrpSpPr/>
              <p:nvPr/>
            </p:nvGrpSpPr>
            <p:grpSpPr>
              <a:xfrm>
                <a:off x="2234" y="1537"/>
                <a:ext cx="1134" cy="879"/>
                <a:chOff x="10575" y="6567"/>
                <a:chExt cx="1288" cy="1056"/>
              </a:xfrm>
            </p:grpSpPr>
            <p:sp>
              <p:nvSpPr>
                <p:cNvPr id="76" name="圆角矩形 157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10575" y="6567"/>
                  <a:ext cx="1288" cy="105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77" name="文本框 76"/>
                <p:cNvSpPr txBox="1"/>
                <p:nvPr>
                  <p:custDataLst>
                    <p:tags r:id="rId56"/>
                  </p:custDataLst>
                </p:nvPr>
              </p:nvSpPr>
              <p:spPr>
                <a:xfrm>
                  <a:off x="10614" y="6734"/>
                  <a:ext cx="644" cy="7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</a:extLst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31" name="图片 30" descr="随机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61"/>
              <a:stretch>
                <a:fillRect/>
              </a:stretch>
            </p:blipFill>
            <p:spPr>
              <a:xfrm>
                <a:off x="2826" y="1676"/>
                <a:ext cx="496" cy="580"/>
              </a:xfrm>
              <a:prstGeom prst="rect">
                <a:avLst/>
              </a:prstGeom>
            </p:spPr>
          </p:pic>
          <p:grpSp>
            <p:nvGrpSpPr>
              <p:cNvPr id="32" name="组合 31"/>
              <p:cNvGrpSpPr/>
              <p:nvPr/>
            </p:nvGrpSpPr>
            <p:grpSpPr>
              <a:xfrm>
                <a:off x="4682" y="1537"/>
                <a:ext cx="1134" cy="879"/>
                <a:chOff x="10575" y="6567"/>
                <a:chExt cx="1288" cy="1056"/>
              </a:xfrm>
            </p:grpSpPr>
            <p:sp>
              <p:nvSpPr>
                <p:cNvPr id="74" name="圆角矩形 221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10575" y="6567"/>
                  <a:ext cx="1288" cy="105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75" name="文本框 74"/>
                <p:cNvSpPr txBox="1"/>
                <p:nvPr>
                  <p:custDataLst>
                    <p:tags r:id="rId54"/>
                  </p:custDataLst>
                </p:nvPr>
              </p:nvSpPr>
              <p:spPr>
                <a:xfrm>
                  <a:off x="10593" y="6734"/>
                  <a:ext cx="644" cy="7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</a:extLst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33" name="图片 32" descr="随机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61"/>
              <a:stretch>
                <a:fillRect/>
              </a:stretch>
            </p:blipFill>
            <p:spPr>
              <a:xfrm>
                <a:off x="5274" y="1676"/>
                <a:ext cx="496" cy="580"/>
              </a:xfrm>
              <a:prstGeom prst="rect">
                <a:avLst/>
              </a:prstGeom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4345" y="3414"/>
                <a:ext cx="511" cy="412"/>
                <a:chOff x="2598" y="8345"/>
                <a:chExt cx="511" cy="412"/>
              </a:xfrm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72" name="圆角矩形 262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73" name="椭圆 72"/>
                  <p:cNvSpPr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69" name="组合 68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70" name="圆角矩形 273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71" name="椭圆 70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35" name="组合 34"/>
              <p:cNvGrpSpPr/>
              <p:nvPr/>
            </p:nvGrpSpPr>
            <p:grpSpPr>
              <a:xfrm>
                <a:off x="5559" y="3416"/>
                <a:ext cx="511" cy="412"/>
                <a:chOff x="2598" y="8345"/>
                <a:chExt cx="511" cy="412"/>
              </a:xfrm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66" name="圆角矩形 313"/>
                  <p:cNvSpPr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7" name="椭圆 66"/>
                  <p:cNvSpPr/>
                  <p:nvPr>
                    <p:custDataLst>
                      <p:tags r:id="rId48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63" name="组合 62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64" name="圆角矩形 320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5" name="椭圆 64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sp>
            <p:nvSpPr>
              <p:cNvPr id="36" name="圆角矩形 322"/>
              <p:cNvSpPr/>
              <p:nvPr>
                <p:custDataLst>
                  <p:tags r:id="rId28"/>
                </p:custDataLst>
              </p:nvPr>
            </p:nvSpPr>
            <p:spPr>
              <a:xfrm>
                <a:off x="1701" y="2981"/>
                <a:ext cx="921" cy="131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" name="文本框 36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1701" y="2954"/>
                <a:ext cx="908" cy="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Host</a:t>
                </a: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149" y="3412"/>
                <a:ext cx="511" cy="412"/>
                <a:chOff x="2598" y="8345"/>
                <a:chExt cx="511" cy="412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60" name="圆角矩形 330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1" name="椭圆 60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58" name="圆角矩形 339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9" name="椭圆 58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sp>
            <p:nvSpPr>
              <p:cNvPr id="39" name="圆角矩形 341"/>
              <p:cNvSpPr/>
              <p:nvPr>
                <p:custDataLst>
                  <p:tags r:id="rId30"/>
                </p:custDataLst>
              </p:nvPr>
            </p:nvSpPr>
            <p:spPr>
              <a:xfrm>
                <a:off x="2948" y="2982"/>
                <a:ext cx="921" cy="131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948" y="2955"/>
                <a:ext cx="908" cy="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Host</a:t>
                </a: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4161" y="2954"/>
                <a:ext cx="2168" cy="1346"/>
                <a:chOff x="2268" y="7880"/>
                <a:chExt cx="2168" cy="1346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2268" y="7880"/>
                  <a:ext cx="921" cy="1345"/>
                  <a:chOff x="2344" y="7887"/>
                  <a:chExt cx="921" cy="1345"/>
                </a:xfrm>
              </p:grpSpPr>
              <p:sp>
                <p:nvSpPr>
                  <p:cNvPr id="54" name="圆角矩形 355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2344" y="7914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2344" y="7887"/>
                    <a:ext cx="907" cy="5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52" name="圆角矩形 359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3" name="椭圆 52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50" name="圆角矩形 362"/>
                    <p:cNvSpPr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1" name="椭圆 50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3515" y="7881"/>
                  <a:ext cx="921" cy="1345"/>
                  <a:chOff x="2344" y="7887"/>
                  <a:chExt cx="921" cy="1345"/>
                </a:xfrm>
              </p:grpSpPr>
              <p:sp>
                <p:nvSpPr>
                  <p:cNvPr id="46" name="圆角矩形 368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2344" y="7914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2344" y="7887"/>
                    <a:ext cx="908" cy="59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</p:grpSp>
          </p:grpSp>
          <p:pic>
            <p:nvPicPr>
              <p:cNvPr id="42" name="图片 41" descr="32313534333532353b32313534333436323b5b5850a85668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62"/>
              <a:stretch>
                <a:fillRect/>
              </a:stretch>
            </p:blipFill>
            <p:spPr>
              <a:xfrm>
                <a:off x="1863" y="3521"/>
                <a:ext cx="568" cy="703"/>
              </a:xfrm>
              <a:prstGeom prst="rect">
                <a:avLst/>
              </a:prstGeom>
            </p:spPr>
          </p:pic>
        </p:grpSp>
        <p:cxnSp>
          <p:nvCxnSpPr>
            <p:cNvPr id="6" name="直接箭头连接符 5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13515" y="4495"/>
              <a:ext cx="0" cy="425"/>
            </a:xfrm>
            <a:prstGeom prst="straightConnector1">
              <a:avLst/>
            </a:prstGeom>
            <a:solidFill>
              <a:srgbClr val="5D9A6B"/>
            </a:solidFill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>
              <p:custDataLst>
                <p:tags r:id="rId5"/>
              </p:custDataLst>
            </p:nvPr>
          </p:nvCxnSpPr>
          <p:spPr>
            <a:xfrm flipH="1" flipV="1">
              <a:off x="14513" y="4495"/>
              <a:ext cx="0" cy="425"/>
            </a:xfrm>
            <a:prstGeom prst="straightConnector1">
              <a:avLst/>
            </a:prstGeom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15466" y="4495"/>
              <a:ext cx="0" cy="425"/>
            </a:xfrm>
            <a:prstGeom prst="straightConnector1">
              <a:avLst/>
            </a:prstGeom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16464" y="4495"/>
              <a:ext cx="0" cy="425"/>
            </a:xfrm>
            <a:prstGeom prst="straightConnector1">
              <a:avLst/>
            </a:prstGeom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柱形 375"/>
            <p:cNvSpPr/>
            <p:nvPr>
              <p:custDataLst>
                <p:tags r:id="rId8"/>
              </p:custDataLst>
            </p:nvPr>
          </p:nvSpPr>
          <p:spPr>
            <a:xfrm>
              <a:off x="13686" y="4458"/>
              <a:ext cx="511" cy="510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柱形 376"/>
            <p:cNvSpPr/>
            <p:nvPr>
              <p:custDataLst>
                <p:tags r:id="rId9"/>
              </p:custDataLst>
            </p:nvPr>
          </p:nvSpPr>
          <p:spPr>
            <a:xfrm>
              <a:off x="14684" y="4458"/>
              <a:ext cx="511" cy="510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柱形 377"/>
            <p:cNvSpPr/>
            <p:nvPr>
              <p:custDataLst>
                <p:tags r:id="rId10"/>
              </p:custDataLst>
            </p:nvPr>
          </p:nvSpPr>
          <p:spPr>
            <a:xfrm>
              <a:off x="15637" y="4458"/>
              <a:ext cx="511" cy="510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柱形 378"/>
            <p:cNvSpPr/>
            <p:nvPr>
              <p:custDataLst>
                <p:tags r:id="rId11"/>
              </p:custDataLst>
            </p:nvPr>
          </p:nvSpPr>
          <p:spPr>
            <a:xfrm>
              <a:off x="16635" y="4458"/>
              <a:ext cx="511" cy="510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12"/>
              </p:custDataLst>
            </p:nvPr>
          </p:nvSpPr>
          <p:spPr>
            <a:xfrm>
              <a:off x="13764" y="4574"/>
              <a:ext cx="34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900" b="1" i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N</a:t>
              </a:r>
            </a:p>
          </p:txBody>
        </p:sp>
        <p:sp>
          <p:nvSpPr>
            <p:cNvPr id="16" name="文本框 15"/>
            <p:cNvSpPr txBox="1"/>
            <p:nvPr>
              <p:custDataLst>
                <p:tags r:id="rId13"/>
              </p:custDataLst>
            </p:nvPr>
          </p:nvSpPr>
          <p:spPr>
            <a:xfrm>
              <a:off x="14762" y="4574"/>
              <a:ext cx="34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900" b="1" i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N</a:t>
              </a:r>
            </a:p>
          </p:txBody>
        </p:sp>
        <p:sp>
          <p:nvSpPr>
            <p:cNvPr id="17" name="文本框 16"/>
            <p:cNvSpPr txBox="1"/>
            <p:nvPr>
              <p:custDataLst>
                <p:tags r:id="rId14"/>
              </p:custDataLst>
            </p:nvPr>
          </p:nvSpPr>
          <p:spPr>
            <a:xfrm>
              <a:off x="15714" y="4574"/>
              <a:ext cx="34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900" b="1" i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N</a:t>
              </a:r>
            </a:p>
          </p:txBody>
        </p:sp>
        <p:sp>
          <p:nvSpPr>
            <p:cNvPr id="18" name="文本框 17"/>
            <p:cNvSpPr txBox="1"/>
            <p:nvPr>
              <p:custDataLst>
                <p:tags r:id="rId15"/>
              </p:custDataLst>
            </p:nvPr>
          </p:nvSpPr>
          <p:spPr>
            <a:xfrm>
              <a:off x="16713" y="4574"/>
              <a:ext cx="34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900" b="1" i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N</a:t>
              </a:r>
            </a:p>
          </p:txBody>
        </p:sp>
        <p:pic>
          <p:nvPicPr>
            <p:cNvPr id="19" name="图片 18" descr="32313534333532353b32313534333436323b5b5850a8566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62"/>
            <a:stretch>
              <a:fillRect/>
            </a:stretch>
          </p:blipFill>
          <p:spPr>
            <a:xfrm>
              <a:off x="14712" y="3863"/>
              <a:ext cx="455" cy="454"/>
            </a:xfrm>
            <a:prstGeom prst="rect">
              <a:avLst/>
            </a:prstGeom>
          </p:spPr>
        </p:pic>
        <p:pic>
          <p:nvPicPr>
            <p:cNvPr id="20" name="图片 19" descr="32313534333532353b32313534333436323b5b5850a85668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62"/>
            <a:stretch>
              <a:fillRect/>
            </a:stretch>
          </p:blipFill>
          <p:spPr>
            <a:xfrm>
              <a:off x="15678" y="3863"/>
              <a:ext cx="455" cy="454"/>
            </a:xfrm>
            <a:prstGeom prst="rect">
              <a:avLst/>
            </a:prstGeom>
          </p:spPr>
        </p:pic>
        <p:pic>
          <p:nvPicPr>
            <p:cNvPr id="21" name="图片 20" descr="32313534333532353b32313534333436323b5b5850a85668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62"/>
            <a:stretch>
              <a:fillRect/>
            </a:stretch>
          </p:blipFill>
          <p:spPr>
            <a:xfrm>
              <a:off x="16696" y="3862"/>
              <a:ext cx="455" cy="454"/>
            </a:xfrm>
            <a:prstGeom prst="rect">
              <a:avLst/>
            </a:prstGeom>
          </p:spPr>
        </p:pic>
      </p:grpSp>
      <p:cxnSp>
        <p:nvCxnSpPr>
          <p:cNvPr id="203" name="直接连接符 202"/>
          <p:cNvCxnSpPr/>
          <p:nvPr>
            <p:custDataLst>
              <p:tags r:id="rId1"/>
            </p:custDataLst>
          </p:nvPr>
        </p:nvCxnSpPr>
        <p:spPr>
          <a:xfrm flipH="1">
            <a:off x="4574635" y="1092851"/>
            <a:ext cx="1696720" cy="1480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>
            <p:custDataLst>
              <p:tags r:id="rId2"/>
            </p:custDataLst>
          </p:nvPr>
        </p:nvCxnSpPr>
        <p:spPr>
          <a:xfrm flipH="1" flipV="1">
            <a:off x="4554315" y="2927366"/>
            <a:ext cx="1715135" cy="18103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 descr="roar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3"/>
          <a:srcRect t="6052"/>
          <a:stretch>
            <a:fillRect/>
          </a:stretch>
        </p:blipFill>
        <p:spPr>
          <a:xfrm>
            <a:off x="6096000" y="949960"/>
            <a:ext cx="320294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圆角矩形 193"/>
          <p:cNvSpPr/>
          <p:nvPr>
            <p:custDataLst>
              <p:tags r:id="rId1"/>
            </p:custDataLst>
          </p:nvPr>
        </p:nvSpPr>
        <p:spPr>
          <a:xfrm>
            <a:off x="623570" y="1064260"/>
            <a:ext cx="4535805" cy="5652135"/>
          </a:xfrm>
          <a:prstGeom prst="roundRect">
            <a:avLst>
              <a:gd name="adj" fmla="val 644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>
            <p:custDataLst>
              <p:tags r:id="rId2"/>
            </p:custDataLst>
          </p:nvPr>
        </p:nvSpPr>
        <p:spPr>
          <a:xfrm>
            <a:off x="546100" y="1064260"/>
            <a:ext cx="4535805" cy="5579745"/>
          </a:xfrm>
          <a:prstGeom prst="roundRect">
            <a:avLst>
              <a:gd name="adj" fmla="val 644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/>
          <p:cNvCxnSpPr/>
          <p:nvPr>
            <p:custDataLst>
              <p:tags r:id="rId3"/>
            </p:custDataLst>
          </p:nvPr>
        </p:nvCxnSpPr>
        <p:spPr>
          <a:xfrm>
            <a:off x="2713355" y="5241290"/>
            <a:ext cx="396240" cy="0"/>
          </a:xfrm>
          <a:prstGeom prst="straightConnector1">
            <a:avLst/>
          </a:prstGeom>
          <a:ln w="3810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>
            <p:custDataLst>
              <p:tags r:id="rId4"/>
            </p:custDataLst>
          </p:nvPr>
        </p:nvCxnSpPr>
        <p:spPr>
          <a:xfrm>
            <a:off x="2713355" y="4665980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>
            <p:custDataLst>
              <p:tags r:id="rId5"/>
            </p:custDataLst>
          </p:nvPr>
        </p:nvCxnSpPr>
        <p:spPr>
          <a:xfrm flipH="1">
            <a:off x="2495550" y="1765935"/>
            <a:ext cx="0" cy="125984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/>
          <p:nvPr>
            <p:custDataLst>
              <p:tags r:id="rId6"/>
            </p:custDataLst>
          </p:nvPr>
        </p:nvCxnSpPr>
        <p:spPr>
          <a:xfrm rot="16200000">
            <a:off x="2533650" y="2450465"/>
            <a:ext cx="647700" cy="504190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>
            <p:custDataLst>
              <p:tags r:id="rId7"/>
            </p:custDataLst>
          </p:nvPr>
        </p:nvSpPr>
        <p:spPr>
          <a:xfrm>
            <a:off x="4367530" y="1208405"/>
            <a:ext cx="68389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credit</a:t>
            </a:r>
          </a:p>
        </p:txBody>
      </p:sp>
      <p:sp>
        <p:nvSpPr>
          <p:cNvPr id="247" name="文本框 246"/>
          <p:cNvSpPr txBox="1"/>
          <p:nvPr>
            <p:custDataLst>
              <p:tags r:id="rId8"/>
            </p:custDataLst>
          </p:nvPr>
        </p:nvSpPr>
        <p:spPr>
          <a:xfrm>
            <a:off x="4313555" y="3242310"/>
            <a:ext cx="791845" cy="575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output</a:t>
            </a:r>
          </a:p>
          <a:p>
            <a:pPr indent="0" algn="ctr" fontAlgn="auto">
              <a:lnSpc>
                <a:spcPct val="9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ports</a:t>
            </a:r>
          </a:p>
        </p:txBody>
      </p:sp>
      <p:sp>
        <p:nvSpPr>
          <p:cNvPr id="248" name="文本框 247"/>
          <p:cNvSpPr txBox="1"/>
          <p:nvPr>
            <p:custDataLst>
              <p:tags r:id="rId9"/>
            </p:custDataLst>
          </p:nvPr>
        </p:nvSpPr>
        <p:spPr>
          <a:xfrm>
            <a:off x="515620" y="3277870"/>
            <a:ext cx="791845" cy="575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0" algn="ctr" fontAlgn="auto">
              <a:lnSpc>
                <a:spcPct val="9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input</a:t>
            </a:r>
          </a:p>
          <a:p>
            <a:pPr indent="0" algn="ctr" fontAlgn="auto">
              <a:lnSpc>
                <a:spcPct val="9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ports</a:t>
            </a:r>
          </a:p>
        </p:txBody>
      </p:sp>
      <p:cxnSp>
        <p:nvCxnSpPr>
          <p:cNvPr id="21" name="直接箭头连接符 20"/>
          <p:cNvCxnSpPr/>
          <p:nvPr>
            <p:custDataLst>
              <p:tags r:id="rId10"/>
            </p:custDataLst>
          </p:nvPr>
        </p:nvCxnSpPr>
        <p:spPr>
          <a:xfrm flipH="1">
            <a:off x="4367530" y="1533525"/>
            <a:ext cx="9359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11"/>
            </p:custDataLst>
          </p:nvPr>
        </p:nvCxnSpPr>
        <p:spPr>
          <a:xfrm flipH="1">
            <a:off x="1866265" y="2738755"/>
            <a:ext cx="0" cy="28829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71905" y="2019300"/>
            <a:ext cx="1115695" cy="736600"/>
            <a:chOff x="9638" y="3402"/>
            <a:chExt cx="1757" cy="1160"/>
          </a:xfrm>
        </p:grpSpPr>
        <p:sp>
          <p:nvSpPr>
            <p:cNvPr id="54" name="矩形 53"/>
            <p:cNvSpPr/>
            <p:nvPr>
              <p:custDataLst>
                <p:tags r:id="rId51"/>
              </p:custDataLst>
            </p:nvPr>
          </p:nvSpPr>
          <p:spPr>
            <a:xfrm>
              <a:off x="9694" y="3458"/>
              <a:ext cx="1701" cy="1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>
              <p:custDataLst>
                <p:tags r:id="rId52"/>
              </p:custDataLst>
            </p:nvPr>
          </p:nvSpPr>
          <p:spPr>
            <a:xfrm>
              <a:off x="9638" y="3402"/>
              <a:ext cx="1701" cy="10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>
              <p:custDataLst>
                <p:tags r:id="rId53"/>
              </p:custDataLst>
            </p:nvPr>
          </p:nvSpPr>
          <p:spPr>
            <a:xfrm>
              <a:off x="9750" y="3485"/>
              <a:ext cx="1474" cy="10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Routing</a:t>
              </a:r>
            </a:p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Table</a:t>
              </a: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3107690" y="2019300"/>
            <a:ext cx="1259840" cy="719455"/>
            <a:chOff x="4252" y="2211"/>
            <a:chExt cx="1984" cy="1133"/>
          </a:xfrm>
        </p:grpSpPr>
        <p:sp>
          <p:nvSpPr>
            <p:cNvPr id="68" name="矩形 67"/>
            <p:cNvSpPr/>
            <p:nvPr>
              <p:custDataLst>
                <p:tags r:id="rId48"/>
              </p:custDataLst>
            </p:nvPr>
          </p:nvSpPr>
          <p:spPr>
            <a:xfrm>
              <a:off x="4308" y="2267"/>
              <a:ext cx="1928" cy="1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>
              <p:custDataLst>
                <p:tags r:id="rId49"/>
              </p:custDataLst>
            </p:nvPr>
          </p:nvSpPr>
          <p:spPr>
            <a:xfrm>
              <a:off x="4252" y="2211"/>
              <a:ext cx="1928" cy="10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>
              <p:custDataLst>
                <p:tags r:id="rId50"/>
              </p:custDataLst>
            </p:nvPr>
          </p:nvSpPr>
          <p:spPr>
            <a:xfrm>
              <a:off x="4366" y="2266"/>
              <a:ext cx="1701" cy="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Switch</a:t>
              </a:r>
            </a:p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Allocator</a:t>
              </a: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108960" y="3027045"/>
            <a:ext cx="1260475" cy="2448560"/>
            <a:chOff x="4195" y="3798"/>
            <a:chExt cx="1985" cy="3856"/>
          </a:xfrm>
        </p:grpSpPr>
        <p:sp>
          <p:nvSpPr>
            <p:cNvPr id="128" name="矩形 127"/>
            <p:cNvSpPr/>
            <p:nvPr>
              <p:custDataLst>
                <p:tags r:id="rId46"/>
              </p:custDataLst>
            </p:nvPr>
          </p:nvSpPr>
          <p:spPr>
            <a:xfrm>
              <a:off x="4252" y="3856"/>
              <a:ext cx="1928" cy="37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>
              <p:custDataLst>
                <p:tags r:id="rId47"/>
              </p:custDataLst>
            </p:nvPr>
          </p:nvSpPr>
          <p:spPr>
            <a:xfrm>
              <a:off x="4195" y="3798"/>
              <a:ext cx="1928" cy="37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1271905" y="1299210"/>
            <a:ext cx="3096260" cy="467995"/>
            <a:chOff x="1814" y="8504"/>
            <a:chExt cx="4876" cy="737"/>
          </a:xfrm>
        </p:grpSpPr>
        <p:sp>
          <p:nvSpPr>
            <p:cNvPr id="140" name="矩形 139"/>
            <p:cNvSpPr/>
            <p:nvPr>
              <p:custDataLst>
                <p:tags r:id="rId43"/>
              </p:custDataLst>
            </p:nvPr>
          </p:nvSpPr>
          <p:spPr>
            <a:xfrm>
              <a:off x="1871" y="8561"/>
              <a:ext cx="4819" cy="6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>
              <p:custDataLst>
                <p:tags r:id="rId44"/>
              </p:custDataLst>
            </p:nvPr>
          </p:nvSpPr>
          <p:spPr>
            <a:xfrm>
              <a:off x="1814" y="8504"/>
              <a:ext cx="4819" cy="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/>
            <p:cNvSpPr txBox="1"/>
            <p:nvPr>
              <p:custDataLst>
                <p:tags r:id="rId45"/>
              </p:custDataLst>
            </p:nvPr>
          </p:nvSpPr>
          <p:spPr>
            <a:xfrm>
              <a:off x="1927" y="8587"/>
              <a:ext cx="4592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Virtual Channel Allocator</a:t>
              </a:r>
            </a:p>
          </p:txBody>
        </p:sp>
      </p:grpSp>
      <p:cxnSp>
        <p:nvCxnSpPr>
          <p:cNvPr id="169" name="直接箭头连接符 168"/>
          <p:cNvCxnSpPr/>
          <p:nvPr>
            <p:custDataLst>
              <p:tags r:id="rId12"/>
            </p:custDataLst>
          </p:nvPr>
        </p:nvCxnSpPr>
        <p:spPr>
          <a:xfrm flipH="1">
            <a:off x="4043680" y="5475605"/>
            <a:ext cx="0" cy="28829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>
            <p:custDataLst>
              <p:tags r:id="rId13"/>
            </p:custDataLst>
          </p:nvPr>
        </p:nvCxnSpPr>
        <p:spPr>
          <a:xfrm>
            <a:off x="335915" y="3801110"/>
            <a:ext cx="935990" cy="0"/>
          </a:xfrm>
          <a:prstGeom prst="straightConnector1">
            <a:avLst/>
          </a:prstGeom>
          <a:ln w="3810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/>
          <p:nvPr>
            <p:custDataLst>
              <p:tags r:id="rId14"/>
            </p:custDataLst>
          </p:nvPr>
        </p:nvCxnSpPr>
        <p:spPr>
          <a:xfrm rot="10800000" flipH="1" flipV="1">
            <a:off x="1271905" y="5241290"/>
            <a:ext cx="1979930" cy="683895"/>
          </a:xfrm>
          <a:prstGeom prst="bentConnector3">
            <a:avLst>
              <a:gd name="adj1" fmla="val -13232"/>
            </a:avLst>
          </a:prstGeom>
          <a:ln w="38100">
            <a:solidFill>
              <a:srgbClr val="5D9A6B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/>
          <p:nvPr>
            <p:custDataLst>
              <p:tags r:id="rId15"/>
            </p:custDataLst>
          </p:nvPr>
        </p:nvCxnSpPr>
        <p:spPr>
          <a:xfrm rot="10800000" flipH="1" flipV="1">
            <a:off x="1271905" y="4665980"/>
            <a:ext cx="1979930" cy="1619885"/>
          </a:xfrm>
          <a:prstGeom prst="bentConnector3">
            <a:avLst>
              <a:gd name="adj1" fmla="val -23632"/>
            </a:avLst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>
            <p:custDataLst>
              <p:tags r:id="rId16"/>
            </p:custDataLst>
          </p:nvPr>
        </p:nvCxnSpPr>
        <p:spPr>
          <a:xfrm flipH="1">
            <a:off x="335915" y="1533525"/>
            <a:ext cx="9359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>
            <p:custDataLst>
              <p:tags r:id="rId17"/>
            </p:custDataLst>
          </p:nvPr>
        </p:nvSpPr>
        <p:spPr>
          <a:xfrm>
            <a:off x="551815" y="1208405"/>
            <a:ext cx="68389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credit</a:t>
            </a:r>
          </a:p>
        </p:txBody>
      </p:sp>
      <p:sp>
        <p:nvSpPr>
          <p:cNvPr id="177" name="文本框 176"/>
          <p:cNvSpPr txBox="1"/>
          <p:nvPr>
            <p:custDataLst>
              <p:tags r:id="rId18"/>
            </p:custDataLst>
          </p:nvPr>
        </p:nvSpPr>
        <p:spPr>
          <a:xfrm>
            <a:off x="1741170" y="3927475"/>
            <a:ext cx="72263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2400" b="1" baseline="-25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8" name="文本框 177"/>
          <p:cNvSpPr txBox="1"/>
          <p:nvPr>
            <p:custDataLst>
              <p:tags r:id="rId19"/>
            </p:custDataLst>
          </p:nvPr>
        </p:nvSpPr>
        <p:spPr>
          <a:xfrm>
            <a:off x="3395980" y="5295265"/>
            <a:ext cx="72263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2400" b="1" baseline="-25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0" name="文本框 179"/>
          <p:cNvSpPr txBox="1"/>
          <p:nvPr>
            <p:custDataLst>
              <p:tags r:id="rId20"/>
            </p:custDataLst>
          </p:nvPr>
        </p:nvSpPr>
        <p:spPr>
          <a:xfrm rot="5400000">
            <a:off x="2821305" y="5925185"/>
            <a:ext cx="72263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2400" b="1" baseline="-25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81" name="直接箭头连接符 180"/>
          <p:cNvCxnSpPr/>
          <p:nvPr>
            <p:custDataLst>
              <p:tags r:id="rId21"/>
            </p:custDataLst>
          </p:nvPr>
        </p:nvCxnSpPr>
        <p:spPr>
          <a:xfrm flipV="1">
            <a:off x="3757295" y="2738755"/>
            <a:ext cx="0" cy="2882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3251835" y="5763260"/>
            <a:ext cx="1007745" cy="719455"/>
            <a:chOff x="9638" y="3402"/>
            <a:chExt cx="1587" cy="1133"/>
          </a:xfrm>
        </p:grpSpPr>
        <p:sp>
          <p:nvSpPr>
            <p:cNvPr id="144" name="矩形 143"/>
            <p:cNvSpPr/>
            <p:nvPr>
              <p:custDataLst>
                <p:tags r:id="rId40"/>
              </p:custDataLst>
            </p:nvPr>
          </p:nvSpPr>
          <p:spPr>
            <a:xfrm>
              <a:off x="9694" y="3458"/>
              <a:ext cx="1531" cy="1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>
              <p:custDataLst>
                <p:tags r:id="rId41"/>
              </p:custDataLst>
            </p:nvPr>
          </p:nvSpPr>
          <p:spPr>
            <a:xfrm>
              <a:off x="9638" y="3402"/>
              <a:ext cx="1531" cy="1077"/>
            </a:xfrm>
            <a:prstGeom prst="rect">
              <a:avLst/>
            </a:prstGeom>
            <a:solidFill>
              <a:srgbClr val="75A99C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/>
            <p:cNvSpPr txBox="1"/>
            <p:nvPr>
              <p:custDataLst>
                <p:tags r:id="rId42"/>
              </p:custDataLst>
            </p:nvPr>
          </p:nvSpPr>
          <p:spPr>
            <a:xfrm>
              <a:off x="9723" y="3457"/>
              <a:ext cx="1361" cy="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Roar’s</a:t>
              </a:r>
            </a:p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Unit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71905" y="4465955"/>
            <a:ext cx="1465580" cy="421640"/>
            <a:chOff x="2100" y="4112"/>
            <a:chExt cx="2308" cy="664"/>
          </a:xfrm>
        </p:grpSpPr>
        <p:sp>
          <p:nvSpPr>
            <p:cNvPr id="29" name="矩形 28"/>
            <p:cNvSpPr/>
            <p:nvPr>
              <p:custDataLst>
                <p:tags r:id="rId37"/>
              </p:custDataLst>
            </p:nvPr>
          </p:nvSpPr>
          <p:spPr>
            <a:xfrm>
              <a:off x="2140" y="4152"/>
              <a:ext cx="2268" cy="6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38"/>
              </p:custDataLst>
            </p:nvPr>
          </p:nvSpPr>
          <p:spPr>
            <a:xfrm>
              <a:off x="2100" y="4112"/>
              <a:ext cx="2268" cy="6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39"/>
              </p:custDataLst>
            </p:nvPr>
          </p:nvSpPr>
          <p:spPr>
            <a:xfrm>
              <a:off x="2327" y="4141"/>
              <a:ext cx="187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Input Unit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71905" y="5041900"/>
            <a:ext cx="1465580" cy="421640"/>
            <a:chOff x="2100" y="4112"/>
            <a:chExt cx="2308" cy="664"/>
          </a:xfrm>
        </p:grpSpPr>
        <p:sp>
          <p:nvSpPr>
            <p:cNvPr id="33" name="矩形 32"/>
            <p:cNvSpPr/>
            <p:nvPr>
              <p:custDataLst>
                <p:tags r:id="rId34"/>
              </p:custDataLst>
            </p:nvPr>
          </p:nvSpPr>
          <p:spPr>
            <a:xfrm>
              <a:off x="2140" y="4152"/>
              <a:ext cx="2268" cy="6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35"/>
              </p:custDataLst>
            </p:nvPr>
          </p:nvSpPr>
          <p:spPr>
            <a:xfrm>
              <a:off x="2100" y="4112"/>
              <a:ext cx="2268" cy="6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36"/>
              </p:custDataLst>
            </p:nvPr>
          </p:nvSpPr>
          <p:spPr>
            <a:xfrm>
              <a:off x="2327" y="4141"/>
              <a:ext cx="187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Input Unit</a:t>
              </a:r>
            </a:p>
          </p:txBody>
        </p:sp>
      </p:grpSp>
      <p:cxnSp>
        <p:nvCxnSpPr>
          <p:cNvPr id="37" name="直接箭头连接符 36"/>
          <p:cNvCxnSpPr/>
          <p:nvPr>
            <p:custDataLst>
              <p:tags r:id="rId22"/>
            </p:custDataLst>
          </p:nvPr>
        </p:nvCxnSpPr>
        <p:spPr>
          <a:xfrm>
            <a:off x="335915" y="3240000"/>
            <a:ext cx="935990" cy="0"/>
          </a:xfrm>
          <a:prstGeom prst="straightConnector1">
            <a:avLst/>
          </a:prstGeom>
          <a:ln w="38100">
            <a:solidFill>
              <a:srgbClr val="C7856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Roar’s Architecture Odyssey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20000" y="1152000"/>
            <a:ext cx="5877560" cy="5039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300" b="1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300" b="1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300" b="1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  <a:p>
            <a:pPr indent="0" fontAlgn="auto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300" b="1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C78561"/>
                </a:solidFill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Normal data</a:t>
            </a:r>
            <a:r>
              <a:rPr lang="en-US" sz="23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:</a:t>
            </a:r>
            <a:r>
              <a:rPr lang="en-US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Routed to an output port.</a:t>
            </a: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3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5D9A6B"/>
                </a:solidFill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Data for aggregation</a:t>
            </a:r>
            <a:r>
              <a:rPr lang="en-US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:</a:t>
            </a:r>
            <a:r>
              <a:rPr lang="en-US" sz="23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</a:t>
            </a:r>
            <a:r>
              <a:rPr lang="en-US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R</a:t>
            </a:r>
            <a:r>
              <a:rPr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outed </a:t>
            </a:r>
            <a:r>
              <a:rPr lang="en-US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in</a:t>
            </a:r>
            <a:r>
              <a:rPr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to Roar’s unit</a:t>
            </a:r>
            <a:r>
              <a:rPr lang="en-US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. Aggregated result goes</a:t>
            </a:r>
            <a:r>
              <a:rPr lang="zh-CN" altLang="en-US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back to</a:t>
            </a:r>
            <a:r>
              <a:rPr lang="en-US" altLang="zh-CN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</a:t>
            </a:r>
            <a:r>
              <a:rPr lang="zh-CN" altLang="en-US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input units and </a:t>
            </a:r>
            <a:r>
              <a:rPr lang="en-US" altLang="zh-CN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is </a:t>
            </a:r>
            <a:r>
              <a:rPr lang="zh-CN" altLang="en-US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forwarded to the next ho</a:t>
            </a:r>
            <a:r>
              <a:rPr lang="en-US" altLang="zh-CN" sz="23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p.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737485" y="3254605"/>
            <a:ext cx="2736000" cy="0"/>
          </a:xfrm>
          <a:prstGeom prst="straightConnector1">
            <a:avLst/>
          </a:prstGeom>
          <a:ln w="38100">
            <a:solidFill>
              <a:srgbClr val="C7856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flipV="1">
            <a:off x="3112770" y="3798000"/>
            <a:ext cx="2358000" cy="1440000"/>
          </a:xfrm>
          <a:prstGeom prst="bentConnector3">
            <a:avLst>
              <a:gd name="adj1" fmla="val 37243"/>
            </a:avLst>
          </a:prstGeom>
          <a:ln w="38100">
            <a:solidFill>
              <a:srgbClr val="5D9A6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271905" y="3027045"/>
            <a:ext cx="1465580" cy="421640"/>
            <a:chOff x="2100" y="4112"/>
            <a:chExt cx="2308" cy="664"/>
          </a:xfrm>
        </p:grpSpPr>
        <p:sp>
          <p:nvSpPr>
            <p:cNvPr id="119" name="矩形 118"/>
            <p:cNvSpPr/>
            <p:nvPr>
              <p:custDataLst>
                <p:tags r:id="rId31"/>
              </p:custDataLst>
            </p:nvPr>
          </p:nvSpPr>
          <p:spPr>
            <a:xfrm>
              <a:off x="2140" y="4152"/>
              <a:ext cx="2268" cy="6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>
              <p:custDataLst>
                <p:tags r:id="rId32"/>
              </p:custDataLst>
            </p:nvPr>
          </p:nvSpPr>
          <p:spPr>
            <a:xfrm>
              <a:off x="2100" y="4112"/>
              <a:ext cx="2268" cy="6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文本框 240"/>
            <p:cNvSpPr txBox="1"/>
            <p:nvPr>
              <p:custDataLst>
                <p:tags r:id="rId33"/>
              </p:custDataLst>
            </p:nvPr>
          </p:nvSpPr>
          <p:spPr>
            <a:xfrm>
              <a:off x="2327" y="4141"/>
              <a:ext cx="187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Input Unit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71905" y="3602355"/>
            <a:ext cx="1465580" cy="421640"/>
            <a:chOff x="2100" y="4112"/>
            <a:chExt cx="2308" cy="664"/>
          </a:xfrm>
        </p:grpSpPr>
        <p:sp>
          <p:nvSpPr>
            <p:cNvPr id="25" name="矩形 24"/>
            <p:cNvSpPr/>
            <p:nvPr>
              <p:custDataLst>
                <p:tags r:id="rId28"/>
              </p:custDataLst>
            </p:nvPr>
          </p:nvSpPr>
          <p:spPr>
            <a:xfrm>
              <a:off x="2140" y="4152"/>
              <a:ext cx="2268" cy="6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29"/>
              </p:custDataLst>
            </p:nvPr>
          </p:nvSpPr>
          <p:spPr>
            <a:xfrm>
              <a:off x="2100" y="4112"/>
              <a:ext cx="2268" cy="6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30"/>
              </p:custDataLst>
            </p:nvPr>
          </p:nvSpPr>
          <p:spPr>
            <a:xfrm>
              <a:off x="2327" y="4141"/>
              <a:ext cx="187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Input Unit</a:t>
              </a:r>
            </a:p>
          </p:txBody>
        </p:sp>
      </p:grpSp>
      <p:cxnSp>
        <p:nvCxnSpPr>
          <p:cNvPr id="47" name="直接箭头连接符 46"/>
          <p:cNvCxnSpPr/>
          <p:nvPr>
            <p:custDataLst>
              <p:tags r:id="rId23"/>
            </p:custDataLst>
          </p:nvPr>
        </p:nvCxnSpPr>
        <p:spPr>
          <a:xfrm flipH="1">
            <a:off x="3426460" y="5474970"/>
            <a:ext cx="0" cy="28829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rot="5400000" flipV="1">
            <a:off x="2095500" y="4438015"/>
            <a:ext cx="1967865" cy="693420"/>
          </a:xfrm>
          <a:prstGeom prst="bentConnector3">
            <a:avLst>
              <a:gd name="adj1" fmla="val 371"/>
            </a:avLst>
          </a:prstGeom>
          <a:ln w="3810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08000" y="3038475"/>
            <a:ext cx="504190" cy="431800"/>
            <a:chOff x="6889" y="8902"/>
            <a:chExt cx="794" cy="680"/>
          </a:xfrm>
        </p:grpSpPr>
        <p:sp>
          <p:nvSpPr>
            <p:cNvPr id="5" name="矩形 4"/>
            <p:cNvSpPr/>
            <p:nvPr/>
          </p:nvSpPr>
          <p:spPr>
            <a:xfrm>
              <a:off x="6889" y="8902"/>
              <a:ext cx="794" cy="680"/>
            </a:xfrm>
            <a:prstGeom prst="rect">
              <a:avLst/>
            </a:prstGeom>
            <a:solidFill>
              <a:srgbClr val="C785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>
              <p:custDataLst>
                <p:tags r:id="rId27"/>
              </p:custDataLst>
            </p:nvPr>
          </p:nvSpPr>
          <p:spPr>
            <a:xfrm>
              <a:off x="6889" y="9015"/>
              <a:ext cx="794" cy="45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indent="0" algn="ctr">
                <a:buFont typeface="Arial" panose="020B0604020202020204" pitchFamily="34" charset="0"/>
                <a:buNone/>
              </a:pPr>
              <a:r>
                <a:rPr lang="en-US" sz="1900" b="1" dirty="0">
                  <a:solidFill>
                    <a:schemeClr val="bg1"/>
                  </a:solidFill>
                  <a:latin typeface="Linux Biolinum" panose="02000503000000000000" pitchFamily="2" charset="0"/>
                  <a:cs typeface="Linux Biolinum" panose="02000503000000000000" pitchFamily="2" charset="0"/>
                </a:rPr>
                <a:t>data</a:t>
              </a:r>
            </a:p>
          </p:txBody>
        </p:sp>
      </p:grpSp>
      <p:sp>
        <p:nvSpPr>
          <p:cNvPr id="2" name="文本框 1"/>
          <p:cNvSpPr txBox="1"/>
          <p:nvPr>
            <p:custDataLst>
              <p:tags r:id="rId24"/>
            </p:custDataLst>
          </p:nvPr>
        </p:nvSpPr>
        <p:spPr>
          <a:xfrm>
            <a:off x="3215640" y="4034155"/>
            <a:ext cx="100774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2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Crossbar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8000" y="3566160"/>
            <a:ext cx="504190" cy="431800"/>
            <a:chOff x="6889" y="8902"/>
            <a:chExt cx="794" cy="680"/>
          </a:xfrm>
        </p:grpSpPr>
        <p:sp>
          <p:nvSpPr>
            <p:cNvPr id="14" name="矩形 13"/>
            <p:cNvSpPr/>
            <p:nvPr>
              <p:custDataLst>
                <p:tags r:id="rId25"/>
              </p:custDataLst>
            </p:nvPr>
          </p:nvSpPr>
          <p:spPr>
            <a:xfrm>
              <a:off x="6889" y="8902"/>
              <a:ext cx="794" cy="680"/>
            </a:xfrm>
            <a:prstGeom prst="rect">
              <a:avLst/>
            </a:prstGeom>
            <a:solidFill>
              <a:srgbClr val="5D9A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26"/>
              </p:custDataLst>
            </p:nvPr>
          </p:nvSpPr>
          <p:spPr>
            <a:xfrm>
              <a:off x="6890" y="9015"/>
              <a:ext cx="792" cy="45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indent="0" algn="ctr">
                <a:buFont typeface="Arial" panose="020B0604020202020204" pitchFamily="34" charset="0"/>
                <a:buNone/>
              </a:pPr>
              <a:r>
                <a:rPr lang="en-US" sz="1900" b="1">
                  <a:solidFill>
                    <a:schemeClr val="bg1"/>
                  </a:solidFill>
                  <a:latin typeface="Linux Biolinum" panose="02000503000000000000" pitchFamily="2" charset="0"/>
                  <a:cs typeface="Linux Biolinum" panose="02000503000000000000" pitchFamily="2" charset="0"/>
                </a:rPr>
                <a:t>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repeatCount="3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3 L 0.43971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11111E-6 L 0.25169 0.00208 L 0.25221 0.31736 L 0.05221 0.3162 L 0.05156 0.21018 L 0.29479 0.20509 L 0.29544 -0.00185 L 0.44023 0.00208 L 0.44023 0.00208 " pathEditMode="relative" ptsTypes="AAAAAAAAA">
                                      <p:cBhvr>
                                        <p:cTn id="2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oa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0000" y="900000"/>
            <a:ext cx="3701836" cy="5040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Roar’s Architecture Odyssey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788410" y="1805305"/>
            <a:ext cx="6087745" cy="4972685"/>
            <a:chOff x="4726" y="2935"/>
            <a:chExt cx="9587" cy="7831"/>
          </a:xfrm>
        </p:grpSpPr>
        <p:pic>
          <p:nvPicPr>
            <p:cNvPr id="2" name="图片 1" descr="roar"/>
            <p:cNvPicPr>
              <a:picLocks noChangeAspect="1"/>
            </p:cNvPicPr>
            <p:nvPr/>
          </p:nvPicPr>
          <p:blipFill>
            <a:blip r:embed="rId7"/>
            <a:srcRect t="4992"/>
            <a:stretch>
              <a:fillRect/>
            </a:stretch>
          </p:blipFill>
          <p:spPr>
            <a:xfrm>
              <a:off x="7509" y="2935"/>
              <a:ext cx="6804" cy="7831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>
              <p:custDataLst>
                <p:tags r:id="rId2"/>
              </p:custDataLst>
            </p:nvPr>
          </p:nvCxnSpPr>
          <p:spPr>
            <a:xfrm flipV="1">
              <a:off x="4726" y="3197"/>
              <a:ext cx="2783" cy="488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>
              <p:custDataLst>
                <p:tags r:id="rId3"/>
              </p:custDataLst>
            </p:nvPr>
          </p:nvCxnSpPr>
          <p:spPr>
            <a:xfrm>
              <a:off x="4738" y="9020"/>
              <a:ext cx="2771" cy="146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4860000" y="972000"/>
            <a:ext cx="6521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Roar integrates multiple Packet Receiving Engines (PREs), each connected to the crossbar.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Roar’s Architecture Odyssey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884455" y="1785045"/>
                <a:ext cx="5877334" cy="417576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A router collects data for aggregation from </a:t>
                </a:r>
                <a:r>
                  <a:rPr lang="en-US" sz="2500" b="1" i="1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p</a:t>
                </a: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 children. </a:t>
                </a:r>
                <a:r>
                  <a:rPr lang="en-US" sz="2500" b="1" i="1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sz="2500" b="1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500" b="1" i="1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 p </a:t>
                </a: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is required</a:t>
                </a:r>
                <a:r>
                  <a:rPr lang="en-US" sz="2500" b="1" i="1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500" dirty="0">
                  <a:latin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Aggregation data is evenly distributed across </a:t>
                </a:r>
                <a:r>
                  <a:rPr lang="en-US" sz="2500" b="1" i="1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k</a:t>
                </a: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 ports through a deterministic routing.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500" dirty="0">
                  <a:latin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Packets are aggregated in a fixed order to ensure repeatable results.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455" y="1785045"/>
                <a:ext cx="5877334" cy="4175760"/>
              </a:xfrm>
              <a:prstGeom prst="rect">
                <a:avLst/>
              </a:prstGeom>
              <a:blipFill rotWithShape="1">
                <a:blip r:embed="rId64"/>
                <a:stretch>
                  <a:fillRect l="-9" t="-1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720000" y="1044000"/>
            <a:ext cx="5005705" cy="5616575"/>
            <a:chOff x="533" y="1641"/>
            <a:chExt cx="7883" cy="8845"/>
          </a:xfrm>
        </p:grpSpPr>
        <p:sp>
          <p:nvSpPr>
            <p:cNvPr id="194" name="圆角矩形 193"/>
            <p:cNvSpPr/>
            <p:nvPr>
              <p:custDataLst>
                <p:tags r:id="rId9"/>
              </p:custDataLst>
            </p:nvPr>
          </p:nvSpPr>
          <p:spPr>
            <a:xfrm>
              <a:off x="986" y="1755"/>
              <a:ext cx="7143" cy="8731"/>
            </a:xfrm>
            <a:prstGeom prst="roundRect">
              <a:avLst>
                <a:gd name="adj" fmla="val 64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圆角矩形 186"/>
            <p:cNvSpPr/>
            <p:nvPr>
              <p:custDataLst>
                <p:tags r:id="rId10"/>
              </p:custDataLst>
            </p:nvPr>
          </p:nvSpPr>
          <p:spPr>
            <a:xfrm>
              <a:off x="864" y="1641"/>
              <a:ext cx="7143" cy="8731"/>
            </a:xfrm>
            <a:prstGeom prst="roundRect">
              <a:avLst>
                <a:gd name="adj" fmla="val 64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33" y="1814"/>
              <a:ext cx="7883" cy="8306"/>
              <a:chOff x="533" y="1982"/>
              <a:chExt cx="7883" cy="8306"/>
            </a:xfrm>
          </p:grpSpPr>
          <p:cxnSp>
            <p:nvCxnSpPr>
              <p:cNvPr id="165" name="直接箭头连接符 164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4277" y="8333"/>
                <a:ext cx="62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4277" y="7427"/>
                <a:ext cx="62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4274" y="6063"/>
                <a:ext cx="62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4277" y="5185"/>
                <a:ext cx="62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934" y="2860"/>
                <a:ext cx="0" cy="19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肘形连接符 91"/>
              <p:cNvCxnSpPr/>
              <p:nvPr>
                <p:custDataLst>
                  <p:tags r:id="rId16"/>
                </p:custDataLst>
              </p:nvPr>
            </p:nvCxnSpPr>
            <p:spPr>
              <a:xfrm rot="16200000">
                <a:off x="3994" y="3938"/>
                <a:ext cx="1020" cy="79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882" y="1982"/>
                <a:ext cx="1077" cy="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credit</a:t>
                </a:r>
              </a:p>
            </p:txBody>
          </p:sp>
          <p:sp>
            <p:nvSpPr>
              <p:cNvPr id="247" name="文本框 246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797" y="5185"/>
                <a:ext cx="1247" cy="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10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output</a:t>
                </a:r>
              </a:p>
              <a:p>
                <a:pPr indent="0" algn="ctr" fontAlgn="auto">
                  <a:lnSpc>
                    <a:spcPct val="9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ports</a:t>
                </a:r>
              </a:p>
            </p:txBody>
          </p:sp>
          <p:cxnSp>
            <p:nvCxnSpPr>
              <p:cNvPr id="8" name="直接箭头连接符 7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6882" y="2494"/>
                <a:ext cx="14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2943" y="4392"/>
                <a:ext cx="0" cy="4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组合 55"/>
              <p:cNvGrpSpPr/>
              <p:nvPr/>
            </p:nvGrpSpPr>
            <p:grpSpPr>
              <a:xfrm>
                <a:off x="2007" y="3259"/>
                <a:ext cx="1757" cy="1160"/>
                <a:chOff x="9638" y="3402"/>
                <a:chExt cx="1757" cy="1160"/>
              </a:xfrm>
            </p:grpSpPr>
            <p:sp>
              <p:nvSpPr>
                <p:cNvPr id="54" name="矩形 53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9694" y="3458"/>
                  <a:ext cx="1701" cy="10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9638" y="3402"/>
                  <a:ext cx="1701" cy="10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文本框 116"/>
                <p:cNvSpPr txBox="1"/>
                <p:nvPr>
                  <p:custDataLst>
                    <p:tags r:id="rId61"/>
                  </p:custDataLst>
                </p:nvPr>
              </p:nvSpPr>
              <p:spPr>
                <a:xfrm>
                  <a:off x="9750" y="3485"/>
                  <a:ext cx="1474" cy="10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Routing</a:t>
                  </a:r>
                </a:p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Table</a:t>
                  </a:r>
                </a:p>
              </p:txBody>
            </p:sp>
          </p:grpSp>
          <p:grpSp>
            <p:nvGrpSpPr>
              <p:cNvPr id="166" name="组合 165"/>
              <p:cNvGrpSpPr/>
              <p:nvPr/>
            </p:nvGrpSpPr>
            <p:grpSpPr>
              <a:xfrm>
                <a:off x="4898" y="3259"/>
                <a:ext cx="1984" cy="1133"/>
                <a:chOff x="4252" y="2211"/>
                <a:chExt cx="1984" cy="1133"/>
              </a:xfrm>
            </p:grpSpPr>
            <p:sp>
              <p:nvSpPr>
                <p:cNvPr id="68" name="矩形 67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4308" y="2267"/>
                  <a:ext cx="1928" cy="10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4252" y="2211"/>
                  <a:ext cx="1928" cy="10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文本框 94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4366" y="2266"/>
                  <a:ext cx="1701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Switch</a:t>
                  </a:r>
                </a:p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Allocator</a:t>
                  </a: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2007" y="4846"/>
                <a:ext cx="2308" cy="664"/>
                <a:chOff x="2100" y="4112"/>
                <a:chExt cx="2308" cy="664"/>
              </a:xfrm>
            </p:grpSpPr>
            <p:sp>
              <p:nvSpPr>
                <p:cNvPr id="119" name="矩形 118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2140" y="4152"/>
                  <a:ext cx="2268" cy="6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2100" y="4112"/>
                  <a:ext cx="2268" cy="6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文本框 240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2327" y="4141"/>
                  <a:ext cx="1871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Input Unit</a:t>
                  </a: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>
                <a:off x="4900" y="4846"/>
                <a:ext cx="1985" cy="3856"/>
                <a:chOff x="4195" y="3798"/>
                <a:chExt cx="1985" cy="3856"/>
              </a:xfrm>
            </p:grpSpPr>
            <p:sp>
              <p:nvSpPr>
                <p:cNvPr id="128" name="矩形 127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4252" y="3856"/>
                  <a:ext cx="1928" cy="37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124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4195" y="3798"/>
                  <a:ext cx="1928" cy="37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文本框 125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4363" y="5384"/>
                  <a:ext cx="1587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Crossbar</a:t>
                  </a:r>
                </a:p>
              </p:txBody>
            </p:sp>
          </p:grpSp>
          <p:grpSp>
            <p:nvGrpSpPr>
              <p:cNvPr id="141" name="组合 140"/>
              <p:cNvGrpSpPr/>
              <p:nvPr/>
            </p:nvGrpSpPr>
            <p:grpSpPr>
              <a:xfrm>
                <a:off x="2007" y="2125"/>
                <a:ext cx="4876" cy="737"/>
                <a:chOff x="1814" y="8504"/>
                <a:chExt cx="4876" cy="737"/>
              </a:xfrm>
            </p:grpSpPr>
            <p:sp>
              <p:nvSpPr>
                <p:cNvPr id="140" name="矩形 139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1871" y="8561"/>
                  <a:ext cx="4819" cy="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矩形 137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1814" y="8504"/>
                  <a:ext cx="4819" cy="6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文本框 138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1927" y="8587"/>
                  <a:ext cx="4592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Virtual Channel Allocator</a:t>
                  </a:r>
                </a:p>
              </p:txBody>
            </p:sp>
          </p:grpSp>
          <p:cxnSp>
            <p:nvCxnSpPr>
              <p:cNvPr id="168" name="直接箭头连接符 167"/>
              <p:cNvCxnSpPr/>
              <p:nvPr>
                <p:custDataLst>
                  <p:tags r:id="rId21"/>
                </p:custDataLst>
              </p:nvPr>
            </p:nvCxnSpPr>
            <p:spPr>
              <a:xfrm flipH="1">
                <a:off x="5411" y="8702"/>
                <a:ext cx="0" cy="4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22"/>
                </p:custDataLst>
              </p:nvPr>
            </p:nvCxnSpPr>
            <p:spPr>
              <a:xfrm flipH="1">
                <a:off x="6372" y="8702"/>
                <a:ext cx="0" cy="4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533" y="6065"/>
                <a:ext cx="14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6885" y="5157"/>
                <a:ext cx="15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6885" y="6063"/>
                <a:ext cx="15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肘形连接符 172"/>
              <p:cNvCxnSpPr/>
              <p:nvPr>
                <p:custDataLst>
                  <p:tags r:id="rId26"/>
                </p:custDataLst>
              </p:nvPr>
            </p:nvCxnSpPr>
            <p:spPr>
              <a:xfrm rot="10800000" flipH="1" flipV="1">
                <a:off x="2007" y="8333"/>
                <a:ext cx="3118" cy="1077"/>
              </a:xfrm>
              <a:prstGeom prst="bentConnector3">
                <a:avLst>
                  <a:gd name="adj1" fmla="val -13232"/>
                </a:avLst>
              </a:prstGeom>
              <a:ln w="28575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肘形连接符 173"/>
              <p:cNvCxnSpPr/>
              <p:nvPr>
                <p:custDataLst>
                  <p:tags r:id="rId27"/>
                </p:custDataLst>
              </p:nvPr>
            </p:nvCxnSpPr>
            <p:spPr>
              <a:xfrm rot="10800000" flipH="1" flipV="1">
                <a:off x="2007" y="7427"/>
                <a:ext cx="3118" cy="2551"/>
              </a:xfrm>
              <a:prstGeom prst="bentConnector3">
                <a:avLst>
                  <a:gd name="adj1" fmla="val -23632"/>
                </a:avLst>
              </a:prstGeom>
              <a:ln w="28575">
                <a:solidFill>
                  <a:schemeClr val="tx1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/>
              <p:cNvCxnSpPr/>
              <p:nvPr>
                <p:custDataLst>
                  <p:tags r:id="rId28"/>
                </p:custDataLst>
              </p:nvPr>
            </p:nvCxnSpPr>
            <p:spPr>
              <a:xfrm flipH="1">
                <a:off x="533" y="2494"/>
                <a:ext cx="14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本框 175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873" y="1982"/>
                <a:ext cx="1077" cy="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credit</a:t>
                </a:r>
              </a:p>
            </p:txBody>
          </p:sp>
          <p:sp>
            <p:nvSpPr>
              <p:cNvPr id="177" name="文本框 17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2746" y="6264"/>
                <a:ext cx="1138" cy="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...</a:t>
                </a:r>
                <a:endParaRPr lang="en-US" altLang="zh-CN" sz="2400" b="1" baseline="-2500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178" name="文本框 177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5352" y="8418"/>
                <a:ext cx="1138" cy="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...</a:t>
                </a:r>
                <a:endParaRPr lang="en-US" altLang="zh-CN" sz="2400" b="1" baseline="-2500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180" name="文本框 179"/>
              <p:cNvSpPr txBox="1"/>
              <p:nvPr>
                <p:custDataLst>
                  <p:tags r:id="rId32"/>
                </p:custDataLst>
              </p:nvPr>
            </p:nvSpPr>
            <p:spPr>
              <a:xfrm rot="5400000">
                <a:off x="4447" y="9410"/>
                <a:ext cx="1138" cy="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...</a:t>
                </a:r>
                <a:endParaRPr lang="en-US" altLang="zh-CN" sz="2400" b="1" baseline="-2500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33"/>
                </p:custDataLst>
              </p:nvPr>
            </p:nvCxnSpPr>
            <p:spPr>
              <a:xfrm flipV="1">
                <a:off x="5921" y="4392"/>
                <a:ext cx="0" cy="4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组合 142"/>
              <p:cNvGrpSpPr/>
              <p:nvPr/>
            </p:nvGrpSpPr>
            <p:grpSpPr>
              <a:xfrm>
                <a:off x="5125" y="9155"/>
                <a:ext cx="1587" cy="1133"/>
                <a:chOff x="9638" y="3402"/>
                <a:chExt cx="1587" cy="1133"/>
              </a:xfrm>
            </p:grpSpPr>
            <p:sp>
              <p:nvSpPr>
                <p:cNvPr id="144" name="矩形 143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9694" y="3458"/>
                  <a:ext cx="1531" cy="10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9638" y="3402"/>
                  <a:ext cx="1531" cy="1077"/>
                </a:xfrm>
                <a:prstGeom prst="rect">
                  <a:avLst/>
                </a:prstGeom>
                <a:solidFill>
                  <a:srgbClr val="75A99C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文本框 145"/>
                <p:cNvSpPr txBox="1"/>
                <p:nvPr>
                  <p:custDataLst>
                    <p:tags r:id="rId46"/>
                  </p:custDataLst>
                </p:nvPr>
              </p:nvSpPr>
              <p:spPr>
                <a:xfrm>
                  <a:off x="9723" y="3457"/>
                  <a:ext cx="1361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Roar’s</a:t>
                  </a:r>
                </a:p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Unit</a:t>
                  </a: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2007" y="5752"/>
                <a:ext cx="2308" cy="664"/>
                <a:chOff x="2100" y="4112"/>
                <a:chExt cx="2308" cy="664"/>
              </a:xfrm>
            </p:grpSpPr>
            <p:sp>
              <p:nvSpPr>
                <p:cNvPr id="14" name="矩形 13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2140" y="4152"/>
                  <a:ext cx="2268" cy="6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2100" y="4112"/>
                  <a:ext cx="2268" cy="6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2327" y="4141"/>
                  <a:ext cx="1871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Input Unit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2007" y="7112"/>
                <a:ext cx="2308" cy="664"/>
                <a:chOff x="2100" y="4112"/>
                <a:chExt cx="2308" cy="664"/>
              </a:xfrm>
            </p:grpSpPr>
            <p:sp>
              <p:nvSpPr>
                <p:cNvPr id="18" name="矩形 17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2140" y="4152"/>
                  <a:ext cx="2268" cy="6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2100" y="4112"/>
                  <a:ext cx="2268" cy="6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/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2327" y="4141"/>
                  <a:ext cx="1871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Input Unit</a:t>
                  </a:r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007" y="8019"/>
                <a:ext cx="2308" cy="664"/>
                <a:chOff x="2100" y="4112"/>
                <a:chExt cx="2308" cy="664"/>
              </a:xfrm>
            </p:grpSpPr>
            <p:sp>
              <p:nvSpPr>
                <p:cNvPr id="22" name="矩形 21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2140" y="4152"/>
                  <a:ext cx="2268" cy="6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2100" y="4112"/>
                  <a:ext cx="2268" cy="6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/>
                <p:cNvSpPr txBox="1"/>
                <p:nvPr>
                  <p:custDataLst>
                    <p:tags r:id="rId37"/>
                  </p:custDataLst>
                </p:nvPr>
              </p:nvSpPr>
              <p:spPr>
                <a:xfrm>
                  <a:off x="2327" y="4141"/>
                  <a:ext cx="1871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Input Unit</a:t>
                  </a:r>
                </a:p>
              </p:txBody>
            </p:sp>
          </p:grpSp>
          <p:cxnSp>
            <p:nvCxnSpPr>
              <p:cNvPr id="25" name="直接箭头连接符 24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533" y="5185"/>
                <a:ext cx="14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299085" y="3185795"/>
            <a:ext cx="288925" cy="558165"/>
            <a:chOff x="657" y="2162"/>
            <a:chExt cx="455" cy="3391"/>
          </a:xfrm>
        </p:grpSpPr>
        <p:cxnSp>
          <p:nvCxnSpPr>
            <p:cNvPr id="11" name="直接连接符 10"/>
            <p:cNvCxnSpPr/>
            <p:nvPr>
              <p:custDataLst>
                <p:tags r:id="rId6"/>
              </p:custDataLst>
            </p:nvPr>
          </p:nvCxnSpPr>
          <p:spPr>
            <a:xfrm rot="5400000">
              <a:off x="885" y="1935"/>
              <a:ext cx="0" cy="454"/>
            </a:xfrm>
            <a:prstGeom prst="line">
              <a:avLst/>
            </a:prstGeom>
            <a:ln w="57150" cap="rnd">
              <a:solidFill>
                <a:srgbClr val="BF4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7"/>
              </p:custDataLst>
            </p:nvPr>
          </p:nvCxnSpPr>
          <p:spPr>
            <a:xfrm rot="5400000">
              <a:off x="884" y="5326"/>
              <a:ext cx="0" cy="454"/>
            </a:xfrm>
            <a:prstGeom prst="line">
              <a:avLst/>
            </a:prstGeom>
            <a:ln w="57150" cap="rnd">
              <a:solidFill>
                <a:srgbClr val="BF4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>
              <p:custDataLst>
                <p:tags r:id="rId8"/>
              </p:custDataLst>
            </p:nvPr>
          </p:nvCxnSpPr>
          <p:spPr>
            <a:xfrm rot="5400000">
              <a:off x="-754" y="3814"/>
              <a:ext cx="3281" cy="0"/>
            </a:xfrm>
            <a:prstGeom prst="straightConnector1">
              <a:avLst/>
            </a:prstGeom>
            <a:ln w="57150" cap="rnd">
              <a:solidFill>
                <a:srgbClr val="BF4C50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 rot="5400000">
            <a:off x="3978910" y="4879975"/>
            <a:ext cx="288925" cy="610870"/>
            <a:chOff x="657" y="2162"/>
            <a:chExt cx="455" cy="3391"/>
          </a:xfrm>
        </p:grpSpPr>
        <p:cxnSp>
          <p:nvCxnSpPr>
            <p:cNvPr id="35" name="直接连接符 34"/>
            <p:cNvCxnSpPr/>
            <p:nvPr>
              <p:custDataLst>
                <p:tags r:id="rId3"/>
              </p:custDataLst>
            </p:nvPr>
          </p:nvCxnSpPr>
          <p:spPr>
            <a:xfrm rot="5400000">
              <a:off x="885" y="1935"/>
              <a:ext cx="0" cy="454"/>
            </a:xfrm>
            <a:prstGeom prst="line">
              <a:avLst/>
            </a:prstGeom>
            <a:ln w="57150" cap="rnd">
              <a:solidFill>
                <a:srgbClr val="BF4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4"/>
              </p:custDataLst>
            </p:nvPr>
          </p:nvCxnSpPr>
          <p:spPr>
            <a:xfrm rot="5400000">
              <a:off x="884" y="5326"/>
              <a:ext cx="0" cy="454"/>
            </a:xfrm>
            <a:prstGeom prst="line">
              <a:avLst/>
            </a:prstGeom>
            <a:ln w="57150" cap="rnd">
              <a:solidFill>
                <a:srgbClr val="BF4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>
              <p:custDataLst>
                <p:tags r:id="rId5"/>
              </p:custDataLst>
            </p:nvPr>
          </p:nvCxnSpPr>
          <p:spPr>
            <a:xfrm rot="5400000">
              <a:off x="-754" y="3814"/>
              <a:ext cx="3281" cy="0"/>
            </a:xfrm>
            <a:prstGeom prst="straightConnector1">
              <a:avLst/>
            </a:prstGeom>
            <a:ln w="57150" cap="rnd">
              <a:solidFill>
                <a:srgbClr val="BF4C50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>
            <p:custDataLst>
              <p:tags r:id="rId1"/>
            </p:custDataLst>
          </p:nvPr>
        </p:nvSpPr>
        <p:spPr>
          <a:xfrm>
            <a:off x="630000" y="3312000"/>
            <a:ext cx="1074420" cy="323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0" algn="ctr" fontAlgn="auto">
              <a:lnSpc>
                <a:spcPct val="90000"/>
              </a:lnSpc>
            </a:pPr>
            <a:r>
              <a:rPr lang="en-US" altLang="zh-CN" sz="2400" b="1" i="1">
                <a:solidFill>
                  <a:srgbClr val="BF4C5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p ports</a:t>
            </a:r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3600000" y="4644000"/>
            <a:ext cx="1074420" cy="3238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0" algn="ctr" fontAlgn="auto">
              <a:lnSpc>
                <a:spcPct val="90000"/>
              </a:lnSpc>
            </a:pPr>
            <a:r>
              <a:rPr lang="en-US" altLang="zh-CN" sz="2400" b="1" i="1">
                <a:solidFill>
                  <a:srgbClr val="BF4C5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k ports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Roar’s Architecture Odyssey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99124" y="2141629"/>
            <a:ext cx="6091555" cy="2829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Otherwise, collecting data from different children would CONGEST a port between the crossbar unit and Roar’s unit.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Such architecture might only be efficient for small message </a:t>
            </a:r>
            <a:r>
              <a:rPr lang="en-US" sz="2500" dirty="0" err="1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allreduce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.</a:t>
            </a:r>
            <a:endParaRPr lang="en-US" sz="25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4" name="圆角矩形 193"/>
          <p:cNvSpPr/>
          <p:nvPr>
            <p:custDataLst>
              <p:tags r:id="rId1"/>
            </p:custDataLst>
          </p:nvPr>
        </p:nvSpPr>
        <p:spPr>
          <a:xfrm>
            <a:off x="611505" y="1116330"/>
            <a:ext cx="4535805" cy="5544185"/>
          </a:xfrm>
          <a:prstGeom prst="roundRect">
            <a:avLst>
              <a:gd name="adj" fmla="val 644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>
            <p:custDataLst>
              <p:tags r:id="rId2"/>
            </p:custDataLst>
          </p:nvPr>
        </p:nvSpPr>
        <p:spPr>
          <a:xfrm>
            <a:off x="534035" y="1043940"/>
            <a:ext cx="4535805" cy="5544185"/>
          </a:xfrm>
          <a:prstGeom prst="roundRect">
            <a:avLst>
              <a:gd name="adj" fmla="val 644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/>
          <p:nvPr>
            <p:custDataLst>
              <p:tags r:id="rId3"/>
            </p:custDataLst>
          </p:nvPr>
        </p:nvCxnSpPr>
        <p:spPr>
          <a:xfrm>
            <a:off x="2701290" y="4611370"/>
            <a:ext cx="3962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>
            <p:custDataLst>
              <p:tags r:id="rId4"/>
            </p:custDataLst>
          </p:nvPr>
        </p:nvCxnSpPr>
        <p:spPr>
          <a:xfrm>
            <a:off x="2699385" y="3754120"/>
            <a:ext cx="396240" cy="0"/>
          </a:xfrm>
          <a:prstGeom prst="straightConnector1">
            <a:avLst/>
          </a:prstGeom>
          <a:ln w="3810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>
            <p:custDataLst>
              <p:tags r:id="rId5"/>
            </p:custDataLst>
          </p:nvPr>
        </p:nvCxnSpPr>
        <p:spPr>
          <a:xfrm>
            <a:off x="2701290" y="3181350"/>
            <a:ext cx="396240" cy="0"/>
          </a:xfrm>
          <a:prstGeom prst="straightConnector1">
            <a:avLst/>
          </a:prstGeom>
          <a:ln w="3810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>
            <p:custDataLst>
              <p:tags r:id="rId6"/>
            </p:custDataLst>
          </p:nvPr>
        </p:nvCxnSpPr>
        <p:spPr>
          <a:xfrm flipH="1">
            <a:off x="2483485" y="1711325"/>
            <a:ext cx="0" cy="125984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/>
          <p:nvPr>
            <p:custDataLst>
              <p:tags r:id="rId7"/>
            </p:custDataLst>
          </p:nvPr>
        </p:nvCxnSpPr>
        <p:spPr>
          <a:xfrm rot="16200000">
            <a:off x="2521585" y="2395855"/>
            <a:ext cx="647700" cy="504190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87"/>
          <p:cNvSpPr txBox="1"/>
          <p:nvPr>
            <p:custDataLst>
              <p:tags r:id="rId8"/>
            </p:custDataLst>
          </p:nvPr>
        </p:nvSpPr>
        <p:spPr>
          <a:xfrm>
            <a:off x="4355465" y="1153795"/>
            <a:ext cx="68389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credit</a:t>
            </a:r>
          </a:p>
        </p:txBody>
      </p:sp>
      <p:sp>
        <p:nvSpPr>
          <p:cNvPr id="247" name="文本框 246"/>
          <p:cNvSpPr txBox="1"/>
          <p:nvPr>
            <p:custDataLst>
              <p:tags r:id="rId9"/>
            </p:custDataLst>
          </p:nvPr>
        </p:nvSpPr>
        <p:spPr>
          <a:xfrm>
            <a:off x="4301490" y="3187700"/>
            <a:ext cx="791845" cy="575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output</a:t>
            </a:r>
          </a:p>
          <a:p>
            <a:pPr indent="0" algn="ctr" fontAlgn="auto">
              <a:lnSpc>
                <a:spcPct val="9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ports</a:t>
            </a:r>
          </a:p>
        </p:txBody>
      </p:sp>
      <p:sp>
        <p:nvSpPr>
          <p:cNvPr id="248" name="文本框 247"/>
          <p:cNvSpPr txBox="1"/>
          <p:nvPr>
            <p:custDataLst>
              <p:tags r:id="rId10"/>
            </p:custDataLst>
          </p:nvPr>
        </p:nvSpPr>
        <p:spPr>
          <a:xfrm>
            <a:off x="503555" y="3223260"/>
            <a:ext cx="791845" cy="575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0" algn="ctr" fontAlgn="auto">
              <a:lnSpc>
                <a:spcPct val="9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input</a:t>
            </a:r>
          </a:p>
          <a:p>
            <a:pPr indent="0" algn="ctr" fontAlgn="auto">
              <a:lnSpc>
                <a:spcPct val="90000"/>
              </a:lnSpc>
            </a:pP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ports</a:t>
            </a:r>
          </a:p>
        </p:txBody>
      </p:sp>
      <p:cxnSp>
        <p:nvCxnSpPr>
          <p:cNvPr id="8" name="直接箭头连接符 7"/>
          <p:cNvCxnSpPr/>
          <p:nvPr>
            <p:custDataLst>
              <p:tags r:id="rId11"/>
            </p:custDataLst>
          </p:nvPr>
        </p:nvCxnSpPr>
        <p:spPr>
          <a:xfrm flipH="1">
            <a:off x="4355465" y="1478915"/>
            <a:ext cx="9359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12"/>
            </p:custDataLst>
          </p:nvPr>
        </p:nvCxnSpPr>
        <p:spPr>
          <a:xfrm flipH="1">
            <a:off x="1854200" y="2684145"/>
            <a:ext cx="0" cy="28829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259840" y="1964690"/>
            <a:ext cx="1115695" cy="736600"/>
            <a:chOff x="9638" y="3402"/>
            <a:chExt cx="1757" cy="1160"/>
          </a:xfrm>
        </p:grpSpPr>
        <p:sp>
          <p:nvSpPr>
            <p:cNvPr id="54" name="矩形 53"/>
            <p:cNvSpPr/>
            <p:nvPr>
              <p:custDataLst>
                <p:tags r:id="rId43"/>
              </p:custDataLst>
            </p:nvPr>
          </p:nvSpPr>
          <p:spPr>
            <a:xfrm>
              <a:off x="9694" y="3458"/>
              <a:ext cx="1701" cy="1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>
              <p:custDataLst>
                <p:tags r:id="rId44"/>
              </p:custDataLst>
            </p:nvPr>
          </p:nvSpPr>
          <p:spPr>
            <a:xfrm>
              <a:off x="9638" y="3402"/>
              <a:ext cx="1701" cy="10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>
              <p:custDataLst>
                <p:tags r:id="rId45"/>
              </p:custDataLst>
            </p:nvPr>
          </p:nvSpPr>
          <p:spPr>
            <a:xfrm>
              <a:off x="9750" y="3485"/>
              <a:ext cx="1474" cy="10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Routing</a:t>
              </a:r>
            </a:p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Table</a:t>
              </a: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3095625" y="1964690"/>
            <a:ext cx="1259840" cy="719455"/>
            <a:chOff x="4252" y="2211"/>
            <a:chExt cx="1984" cy="1133"/>
          </a:xfrm>
        </p:grpSpPr>
        <p:sp>
          <p:nvSpPr>
            <p:cNvPr id="68" name="矩形 67"/>
            <p:cNvSpPr/>
            <p:nvPr>
              <p:custDataLst>
                <p:tags r:id="rId40"/>
              </p:custDataLst>
            </p:nvPr>
          </p:nvSpPr>
          <p:spPr>
            <a:xfrm>
              <a:off x="4308" y="2267"/>
              <a:ext cx="1928" cy="1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>
              <p:custDataLst>
                <p:tags r:id="rId41"/>
              </p:custDataLst>
            </p:nvPr>
          </p:nvSpPr>
          <p:spPr>
            <a:xfrm>
              <a:off x="4252" y="2211"/>
              <a:ext cx="1928" cy="10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>
              <p:custDataLst>
                <p:tags r:id="rId42"/>
              </p:custDataLst>
            </p:nvPr>
          </p:nvSpPr>
          <p:spPr>
            <a:xfrm>
              <a:off x="4366" y="2266"/>
              <a:ext cx="1701" cy="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Switch</a:t>
              </a:r>
            </a:p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Allocator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59840" y="2972435"/>
            <a:ext cx="1465580" cy="421640"/>
            <a:chOff x="2100" y="4112"/>
            <a:chExt cx="2308" cy="664"/>
          </a:xfrm>
        </p:grpSpPr>
        <p:sp>
          <p:nvSpPr>
            <p:cNvPr id="119" name="矩形 118"/>
            <p:cNvSpPr/>
            <p:nvPr>
              <p:custDataLst>
                <p:tags r:id="rId37"/>
              </p:custDataLst>
            </p:nvPr>
          </p:nvSpPr>
          <p:spPr>
            <a:xfrm>
              <a:off x="2140" y="4152"/>
              <a:ext cx="2268" cy="6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>
              <p:custDataLst>
                <p:tags r:id="rId38"/>
              </p:custDataLst>
            </p:nvPr>
          </p:nvSpPr>
          <p:spPr>
            <a:xfrm>
              <a:off x="2100" y="4112"/>
              <a:ext cx="2268" cy="6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文本框 240"/>
            <p:cNvSpPr txBox="1"/>
            <p:nvPr>
              <p:custDataLst>
                <p:tags r:id="rId39"/>
              </p:custDataLst>
            </p:nvPr>
          </p:nvSpPr>
          <p:spPr>
            <a:xfrm>
              <a:off x="2327" y="4141"/>
              <a:ext cx="187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Input Unit</a:t>
              </a: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096895" y="2972435"/>
            <a:ext cx="1260475" cy="2448560"/>
            <a:chOff x="4195" y="3798"/>
            <a:chExt cx="1985" cy="3856"/>
          </a:xfrm>
        </p:grpSpPr>
        <p:sp>
          <p:nvSpPr>
            <p:cNvPr id="128" name="矩形 127"/>
            <p:cNvSpPr/>
            <p:nvPr>
              <p:custDataLst>
                <p:tags r:id="rId35"/>
              </p:custDataLst>
            </p:nvPr>
          </p:nvSpPr>
          <p:spPr>
            <a:xfrm>
              <a:off x="4252" y="3856"/>
              <a:ext cx="1928" cy="37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>
              <p:custDataLst>
                <p:tags r:id="rId36"/>
              </p:custDataLst>
            </p:nvPr>
          </p:nvSpPr>
          <p:spPr>
            <a:xfrm>
              <a:off x="4195" y="3798"/>
              <a:ext cx="1928" cy="37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1259840" y="1244600"/>
            <a:ext cx="3096260" cy="467995"/>
            <a:chOff x="1814" y="8504"/>
            <a:chExt cx="4876" cy="737"/>
          </a:xfrm>
        </p:grpSpPr>
        <p:sp>
          <p:nvSpPr>
            <p:cNvPr id="140" name="矩形 139"/>
            <p:cNvSpPr/>
            <p:nvPr>
              <p:custDataLst>
                <p:tags r:id="rId32"/>
              </p:custDataLst>
            </p:nvPr>
          </p:nvSpPr>
          <p:spPr>
            <a:xfrm>
              <a:off x="1871" y="8561"/>
              <a:ext cx="4819" cy="6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>
              <p:custDataLst>
                <p:tags r:id="rId33"/>
              </p:custDataLst>
            </p:nvPr>
          </p:nvSpPr>
          <p:spPr>
            <a:xfrm>
              <a:off x="1814" y="8504"/>
              <a:ext cx="4819" cy="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/>
            <p:cNvSpPr txBox="1"/>
            <p:nvPr>
              <p:custDataLst>
                <p:tags r:id="rId34"/>
              </p:custDataLst>
            </p:nvPr>
          </p:nvSpPr>
          <p:spPr>
            <a:xfrm>
              <a:off x="1927" y="8587"/>
              <a:ext cx="4592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Virtual Channel Allocator</a:t>
              </a:r>
            </a:p>
          </p:txBody>
        </p:sp>
      </p:grpSp>
      <p:cxnSp>
        <p:nvCxnSpPr>
          <p:cNvPr id="170" name="直接箭头连接符 169"/>
          <p:cNvCxnSpPr/>
          <p:nvPr>
            <p:custDataLst>
              <p:tags r:id="rId13"/>
            </p:custDataLst>
          </p:nvPr>
        </p:nvCxnSpPr>
        <p:spPr>
          <a:xfrm>
            <a:off x="323850" y="3746500"/>
            <a:ext cx="935990" cy="0"/>
          </a:xfrm>
          <a:prstGeom prst="straightConnector1">
            <a:avLst/>
          </a:prstGeom>
          <a:ln w="3810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>
            <p:custDataLst>
              <p:tags r:id="rId14"/>
            </p:custDataLst>
          </p:nvPr>
        </p:nvCxnSpPr>
        <p:spPr>
          <a:xfrm>
            <a:off x="4357370" y="3169920"/>
            <a:ext cx="972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>
            <p:custDataLst>
              <p:tags r:id="rId15"/>
            </p:custDataLst>
          </p:nvPr>
        </p:nvCxnSpPr>
        <p:spPr>
          <a:xfrm>
            <a:off x="4357370" y="3745230"/>
            <a:ext cx="972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/>
          <p:nvPr>
            <p:custDataLst>
              <p:tags r:id="rId16"/>
            </p:custDataLst>
          </p:nvPr>
        </p:nvCxnSpPr>
        <p:spPr>
          <a:xfrm rot="10800000" flipH="1" flipV="1">
            <a:off x="1259840" y="4610100"/>
            <a:ext cx="1979930" cy="1475740"/>
          </a:xfrm>
          <a:prstGeom prst="bentConnector3">
            <a:avLst>
              <a:gd name="adj1" fmla="val -23632"/>
            </a:avLst>
          </a:prstGeom>
          <a:ln w="2857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>
            <p:custDataLst>
              <p:tags r:id="rId17"/>
            </p:custDataLst>
          </p:nvPr>
        </p:nvCxnSpPr>
        <p:spPr>
          <a:xfrm flipH="1">
            <a:off x="323850" y="1478915"/>
            <a:ext cx="93599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>
            <p:custDataLst>
              <p:tags r:id="rId18"/>
            </p:custDataLst>
          </p:nvPr>
        </p:nvSpPr>
        <p:spPr>
          <a:xfrm>
            <a:off x="539750" y="1153795"/>
            <a:ext cx="68389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credit</a:t>
            </a:r>
          </a:p>
        </p:txBody>
      </p:sp>
      <p:sp>
        <p:nvSpPr>
          <p:cNvPr id="177" name="文本框 176"/>
          <p:cNvSpPr txBox="1"/>
          <p:nvPr>
            <p:custDataLst>
              <p:tags r:id="rId19"/>
            </p:custDataLst>
          </p:nvPr>
        </p:nvSpPr>
        <p:spPr>
          <a:xfrm>
            <a:off x="1729105" y="3872865"/>
            <a:ext cx="72263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2400" b="1" baseline="-25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81" name="直接箭头连接符 180"/>
          <p:cNvCxnSpPr/>
          <p:nvPr>
            <p:custDataLst>
              <p:tags r:id="rId20"/>
            </p:custDataLst>
          </p:nvPr>
        </p:nvCxnSpPr>
        <p:spPr>
          <a:xfrm flipV="1">
            <a:off x="3745230" y="2684145"/>
            <a:ext cx="0" cy="2882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3239770" y="5708650"/>
            <a:ext cx="1007745" cy="719455"/>
            <a:chOff x="9638" y="3402"/>
            <a:chExt cx="1587" cy="1133"/>
          </a:xfrm>
        </p:grpSpPr>
        <p:sp>
          <p:nvSpPr>
            <p:cNvPr id="144" name="矩形 143"/>
            <p:cNvSpPr/>
            <p:nvPr>
              <p:custDataLst>
                <p:tags r:id="rId29"/>
              </p:custDataLst>
            </p:nvPr>
          </p:nvSpPr>
          <p:spPr>
            <a:xfrm>
              <a:off x="9694" y="3458"/>
              <a:ext cx="1531" cy="10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>
              <p:custDataLst>
                <p:tags r:id="rId30"/>
              </p:custDataLst>
            </p:nvPr>
          </p:nvSpPr>
          <p:spPr>
            <a:xfrm>
              <a:off x="9638" y="3402"/>
              <a:ext cx="1531" cy="1077"/>
            </a:xfrm>
            <a:prstGeom prst="rect">
              <a:avLst/>
            </a:prstGeom>
            <a:solidFill>
              <a:srgbClr val="75A99C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/>
            <p:cNvSpPr txBox="1"/>
            <p:nvPr>
              <p:custDataLst>
                <p:tags r:id="rId31"/>
              </p:custDataLst>
            </p:nvPr>
          </p:nvSpPr>
          <p:spPr>
            <a:xfrm>
              <a:off x="9723" y="3457"/>
              <a:ext cx="1361" cy="9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Roar’s</a:t>
              </a:r>
            </a:p>
            <a:p>
              <a:pPr indent="0" algn="ctr" fontAlgn="auto">
                <a:lnSpc>
                  <a:spcPct val="90000"/>
                </a:lnSpc>
              </a:pPr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Unit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59840" y="3547745"/>
            <a:ext cx="1465580" cy="421640"/>
            <a:chOff x="2100" y="4112"/>
            <a:chExt cx="2308" cy="664"/>
          </a:xfrm>
        </p:grpSpPr>
        <p:sp>
          <p:nvSpPr>
            <p:cNvPr id="14" name="矩形 13"/>
            <p:cNvSpPr/>
            <p:nvPr>
              <p:custDataLst>
                <p:tags r:id="rId26"/>
              </p:custDataLst>
            </p:nvPr>
          </p:nvSpPr>
          <p:spPr>
            <a:xfrm>
              <a:off x="2140" y="4152"/>
              <a:ext cx="2268" cy="6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27"/>
              </p:custDataLst>
            </p:nvPr>
          </p:nvSpPr>
          <p:spPr>
            <a:xfrm>
              <a:off x="2100" y="4112"/>
              <a:ext cx="2268" cy="6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28"/>
              </p:custDataLst>
            </p:nvPr>
          </p:nvSpPr>
          <p:spPr>
            <a:xfrm>
              <a:off x="2327" y="4141"/>
              <a:ext cx="187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Input Unit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4411345"/>
            <a:ext cx="1465580" cy="421640"/>
            <a:chOff x="2100" y="4112"/>
            <a:chExt cx="2308" cy="664"/>
          </a:xfrm>
        </p:grpSpPr>
        <p:sp>
          <p:nvSpPr>
            <p:cNvPr id="18" name="矩形 17"/>
            <p:cNvSpPr/>
            <p:nvPr>
              <p:custDataLst>
                <p:tags r:id="rId23"/>
              </p:custDataLst>
            </p:nvPr>
          </p:nvSpPr>
          <p:spPr>
            <a:xfrm>
              <a:off x="2140" y="4152"/>
              <a:ext cx="2268" cy="6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24"/>
              </p:custDataLst>
            </p:nvPr>
          </p:nvSpPr>
          <p:spPr>
            <a:xfrm>
              <a:off x="2100" y="4112"/>
              <a:ext cx="2268" cy="6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25"/>
              </p:custDataLst>
            </p:nvPr>
          </p:nvSpPr>
          <p:spPr>
            <a:xfrm>
              <a:off x="2327" y="4141"/>
              <a:ext cx="187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Input Unit</a:t>
              </a:r>
            </a:p>
          </p:txBody>
        </p:sp>
      </p:grpSp>
      <p:cxnSp>
        <p:nvCxnSpPr>
          <p:cNvPr id="25" name="直接箭头连接符 24"/>
          <p:cNvCxnSpPr/>
          <p:nvPr>
            <p:custDataLst>
              <p:tags r:id="rId21"/>
            </p:custDataLst>
          </p:nvPr>
        </p:nvCxnSpPr>
        <p:spPr>
          <a:xfrm>
            <a:off x="323850" y="3187700"/>
            <a:ext cx="935990" cy="0"/>
          </a:xfrm>
          <a:prstGeom prst="straightConnector1">
            <a:avLst/>
          </a:prstGeom>
          <a:ln w="3810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16200000" flipV="1">
            <a:off x="2597107" y="4288497"/>
            <a:ext cx="1638000" cy="540000"/>
          </a:xfrm>
          <a:prstGeom prst="bentConnector3">
            <a:avLst>
              <a:gd name="adj1" fmla="val 99110"/>
            </a:avLst>
          </a:prstGeom>
          <a:ln w="38100">
            <a:solidFill>
              <a:srgbClr val="5D9A6B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/>
        </p:nvCxnSpPr>
        <p:spPr>
          <a:xfrm rot="16200000" flipV="1">
            <a:off x="2399108" y="3908593"/>
            <a:ext cx="2214000" cy="720000"/>
          </a:xfrm>
          <a:prstGeom prst="bentConnector3">
            <a:avLst>
              <a:gd name="adj1" fmla="val 99341"/>
            </a:avLst>
          </a:prstGeom>
          <a:ln w="38100">
            <a:solidFill>
              <a:srgbClr val="5D9A6B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22"/>
            </p:custDataLst>
          </p:nvPr>
        </p:nvSpPr>
        <p:spPr>
          <a:xfrm>
            <a:off x="3238500" y="3977640"/>
            <a:ext cx="100774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2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Crossbar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93445" y="5326380"/>
            <a:ext cx="2898775" cy="459740"/>
            <a:chOff x="1407" y="8388"/>
            <a:chExt cx="4565" cy="724"/>
          </a:xfrm>
        </p:grpSpPr>
        <p:cxnSp>
          <p:nvCxnSpPr>
            <p:cNvPr id="168" name="直接箭头连接符 167"/>
            <p:cNvCxnSpPr/>
            <p:nvPr/>
          </p:nvCxnSpPr>
          <p:spPr>
            <a:xfrm flipH="1">
              <a:off x="5972" y="8536"/>
              <a:ext cx="0" cy="454"/>
            </a:xfrm>
            <a:prstGeom prst="straightConnector1">
              <a:avLst/>
            </a:prstGeom>
            <a:ln w="38100">
              <a:solidFill>
                <a:srgbClr val="BF4C50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407" y="8388"/>
              <a:ext cx="410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en-US" sz="2400">
                  <a:solidFill>
                    <a:srgbClr val="BF4C50"/>
                  </a:solidFill>
                  <a:latin typeface="Linux Biolinum" panose="02000503000000000000" pitchFamily="2" charset="0"/>
                  <a:cs typeface="Linux Biolinum" panose="02000503000000000000" pitchFamily="2" charset="0"/>
                  <a:sym typeface="+mn-ea"/>
                </a:rPr>
                <a:t>Congestion occurs!</a:t>
              </a:r>
            </a:p>
          </p:txBody>
        </p:sp>
      </p:grpSp>
      <p:sp>
        <p:nvSpPr>
          <p:cNvPr id="5" name="爆炸形: 8 pt  4"/>
          <p:cNvSpPr/>
          <p:nvPr/>
        </p:nvSpPr>
        <p:spPr>
          <a:xfrm>
            <a:off x="3960000" y="5256000"/>
            <a:ext cx="540000" cy="612000"/>
          </a:xfrm>
          <a:prstGeom prst="irregularSeal1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1674BA"/>
                </a:solidFill>
              </a:rPr>
              <a:t>H</a:t>
            </a:r>
            <a:r>
              <a:rPr lang="en-US" altLang="zh-CN" sz="2400" b="1" dirty="0">
                <a:solidFill>
                  <a:srgbClr val="EB0000"/>
                </a:solidFill>
              </a:rPr>
              <a:t>i</a:t>
            </a:r>
            <a:r>
              <a:rPr lang="en-US" altLang="zh-CN" sz="2400" b="1" dirty="0"/>
              <a:t>gh-performance </a:t>
            </a:r>
            <a:r>
              <a:rPr lang="en-US" altLang="zh-CN" sz="2400" b="1" dirty="0">
                <a:solidFill>
                  <a:srgbClr val="FD9F02"/>
                </a:solidFill>
              </a:rPr>
              <a:t>N</a:t>
            </a:r>
            <a:r>
              <a:rPr lang="en-US" altLang="zh-CN" sz="2400" b="1" dirty="0"/>
              <a:t>etworking </a:t>
            </a:r>
            <a:r>
              <a:rPr lang="en-US" altLang="zh-CN" sz="2400" b="1" dirty="0">
                <a:solidFill>
                  <a:srgbClr val="1674BA"/>
                </a:solidFill>
              </a:rPr>
              <a:t>A</a:t>
            </a:r>
            <a:r>
              <a:rPr lang="en-US" altLang="zh-CN" sz="2400" b="1" dirty="0"/>
              <a:t>rchitecture</a:t>
            </a:r>
            <a:r>
              <a:rPr lang="en-US" altLang="zh-CN" sz="2400" dirty="0"/>
              <a:t> Research Group focuses on the design and optimization of interconnect communication system architecture.</a:t>
            </a:r>
          </a:p>
          <a:p>
            <a:r>
              <a:rPr lang="en-US" altLang="zh-CN" sz="2000" dirty="0"/>
              <a:t> High-performance computing (HPC)</a:t>
            </a:r>
          </a:p>
          <a:p>
            <a:pPr lvl="1"/>
            <a:r>
              <a:rPr lang="en-US" altLang="zh-CN" sz="1800" dirty="0"/>
              <a:t> Network on Chips, Inter-chip networks</a:t>
            </a:r>
          </a:p>
          <a:p>
            <a:pPr lvl="1"/>
            <a:r>
              <a:rPr lang="en-US" altLang="zh-CN" sz="1800" dirty="0"/>
              <a:t> Topology, routing and congestion control</a:t>
            </a:r>
          </a:p>
          <a:p>
            <a:pPr lvl="1"/>
            <a:r>
              <a:rPr lang="en-US" altLang="zh-CN" sz="1800" dirty="0"/>
              <a:t> RDMA network protocol stack</a:t>
            </a:r>
          </a:p>
          <a:p>
            <a:pPr lvl="1"/>
            <a:r>
              <a:rPr lang="en-US" altLang="zh-CN" sz="1800" dirty="0"/>
              <a:t> Cache optimization and instruction set extension</a:t>
            </a:r>
          </a:p>
          <a:p>
            <a:pPr lvl="1"/>
            <a:r>
              <a:rPr lang="en-US" altLang="zh-CN" sz="1800" dirty="0"/>
              <a:t> In-network computing</a:t>
            </a:r>
          </a:p>
          <a:p>
            <a:pPr lvl="1"/>
            <a:r>
              <a:rPr lang="en-US" altLang="zh-CN" sz="1800" dirty="0"/>
              <a:t> Large-scale system performance evaluation</a:t>
            </a:r>
          </a:p>
          <a:p>
            <a:pPr lvl="1"/>
            <a:r>
              <a:rPr lang="en-US" altLang="zh-CN" sz="1800" dirty="0"/>
              <a:t> MPI application performance optimization</a:t>
            </a:r>
          </a:p>
          <a:p>
            <a:pPr lvl="1"/>
            <a:r>
              <a:rPr lang="en-US" altLang="zh-CN" sz="1800" dirty="0"/>
              <a:t> </a:t>
            </a:r>
            <a:r>
              <a:rPr lang="en-US" altLang="zh-CN" sz="1800" dirty="0" err="1"/>
              <a:t>NVMeoF</a:t>
            </a:r>
            <a:r>
              <a:rPr lang="en-US" altLang="zh-CN" sz="1800" dirty="0"/>
              <a:t>, PM</a:t>
            </a:r>
          </a:p>
          <a:p>
            <a:pPr lvl="1"/>
            <a:r>
              <a:rPr lang="en-US" altLang="zh-CN" sz="1800" dirty="0">
                <a:latin typeface="Linux Libertine" panose="02000503000000000000" pitchFamily="2" charset="0"/>
                <a:cs typeface="Linux Libertine" panose="02000503000000000000" pitchFamily="2" charset="0"/>
              </a:rPr>
              <a:t> SPMV, SPMM, HPCG optimization for CPU and accelerator</a:t>
            </a:r>
          </a:p>
          <a:p>
            <a:pPr lvl="1"/>
            <a:endParaRPr lang="en-US" altLang="zh-CN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About us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103143" y="2310435"/>
            <a:ext cx="6095306" cy="325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Data Center Network (DCN)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Congestion control (TCP and new proactive schemes)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Reconfigurable Network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Hardware offloading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Intelligent computing systems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Large-scale DL communication measurement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DL framework communication optimization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In-network intelligent computing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</a:rPr>
              <a:t>Compiler</a:t>
            </a:r>
            <a:r>
              <a:rPr lang="zh-CN" altLang="en-US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</a:rPr>
              <a:t>optimization,</a:t>
            </a:r>
            <a:r>
              <a:rPr lang="zh-CN" altLang="en-US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altLang="zh-CN" dirty="0">
                <a:latin typeface="Linux Libertine" panose="02000503000000000000" pitchFamily="2" charset="0"/>
                <a:cs typeface="Linux Libertine" panose="02000503000000000000" pitchFamily="2" charset="0"/>
              </a:rPr>
              <a:t>kernel fusion</a:t>
            </a:r>
            <a:endParaRPr lang="zh-CN" altLang="en-US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Roar’s </a:t>
            </a:r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RDMA Protocol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84000" y="6047835"/>
            <a:ext cx="11340000" cy="468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300" dirty="0">
                <a:solidFill>
                  <a:schemeClr val="tx1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Each descriptor is a Working Queue</a:t>
            </a:r>
            <a:r>
              <a:rPr lang="en-US" altLang="zh-CN" sz="2300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zh-CN" altLang="en-US" sz="2300" dirty="0">
                <a:solidFill>
                  <a:schemeClr val="tx1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Element, which is used to issue an RDMA operation.</a:t>
            </a:r>
            <a:endParaRPr lang="en-US" altLang="zh-CN" sz="2300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4" name="图片 3" descr="roa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6"/>
          <a:srcRect t="4992"/>
          <a:stretch>
            <a:fillRect/>
          </a:stretch>
        </p:blipFill>
        <p:spPr>
          <a:xfrm>
            <a:off x="871855" y="892175"/>
            <a:ext cx="4097519" cy="4716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 flipV="1">
            <a:off x="3401695" y="1877695"/>
            <a:ext cx="2900680" cy="18789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3427095" y="4282440"/>
            <a:ext cx="2936240" cy="5461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6300000" y="1386000"/>
            <a:ext cx="5599430" cy="3482340"/>
            <a:chOff x="395" y="4252"/>
            <a:chExt cx="8818" cy="5484"/>
          </a:xfrm>
        </p:grpSpPr>
        <p:grpSp>
          <p:nvGrpSpPr>
            <p:cNvPr id="17" name="组合 16"/>
            <p:cNvGrpSpPr/>
            <p:nvPr/>
          </p:nvGrpSpPr>
          <p:grpSpPr>
            <a:xfrm>
              <a:off x="395" y="4252"/>
              <a:ext cx="8818" cy="5485"/>
              <a:chOff x="395" y="4252"/>
              <a:chExt cx="8818" cy="5485"/>
            </a:xfrm>
          </p:grpSpPr>
          <p:sp>
            <p:nvSpPr>
              <p:cNvPr id="257" name="文本框 25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95" y="4252"/>
                <a:ext cx="5613" cy="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RDMA-put descriptor</a:t>
                </a: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397" y="4989"/>
                <a:ext cx="8816" cy="4748"/>
                <a:chOff x="624" y="537"/>
                <a:chExt cx="8816" cy="4748"/>
              </a:xfrm>
            </p:grpSpPr>
            <p:sp>
              <p:nvSpPr>
                <p:cNvPr id="93" name="矩形 92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709" y="622"/>
                  <a:ext cx="8731" cy="466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矩形 214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626" y="540"/>
                  <a:ext cx="8731" cy="46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文本框 215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624" y="567"/>
                  <a:ext cx="1020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destId</a:t>
                  </a:r>
                </a:p>
              </p:txBody>
            </p:sp>
            <p:sp>
              <p:nvSpPr>
                <p:cNvPr id="217" name="文本框 216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644" y="567"/>
                  <a:ext cx="1191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destEvt</a:t>
                  </a:r>
                </a:p>
              </p:txBody>
            </p:sp>
            <p:sp>
              <p:nvSpPr>
                <p:cNvPr id="218" name="文本框 217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4026" y="567"/>
                  <a:ext cx="113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rdmaw</a:t>
                  </a:r>
                </a:p>
              </p:txBody>
            </p:sp>
            <p:sp>
              <p:nvSpPr>
                <p:cNvPr id="219" name="文本框 218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5160" y="567"/>
                  <a:ext cx="130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collFlag</a:t>
                  </a:r>
                </a:p>
              </p:txBody>
            </p:sp>
            <p:sp>
              <p:nvSpPr>
                <p:cNvPr id="220" name="文本框 219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6464" y="567"/>
                  <a:ext cx="113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reduce</a:t>
                  </a:r>
                </a:p>
              </p:txBody>
            </p:sp>
            <p:sp>
              <p:nvSpPr>
                <p:cNvPr id="222" name="文本框 221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2467" y="2689"/>
                  <a:ext cx="5386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destAddr (64 bits)</a:t>
                  </a:r>
                </a:p>
              </p:txBody>
            </p:sp>
            <p:sp>
              <p:nvSpPr>
                <p:cNvPr id="223" name="文本框 222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52" y="907"/>
                  <a:ext cx="96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20 bits</a:t>
                  </a:r>
                </a:p>
              </p:txBody>
            </p:sp>
            <p:sp>
              <p:nvSpPr>
                <p:cNvPr id="224" name="文本框 223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815" y="907"/>
                  <a:ext cx="850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 bit</a:t>
                  </a:r>
                </a:p>
              </p:txBody>
            </p:sp>
            <p:sp>
              <p:nvSpPr>
                <p:cNvPr id="225" name="文本框 224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5385" y="907"/>
                  <a:ext cx="850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 bit</a:t>
                  </a:r>
                </a:p>
              </p:txBody>
            </p:sp>
            <p:sp>
              <p:nvSpPr>
                <p:cNvPr id="226" name="文本框 225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6531" y="907"/>
                  <a:ext cx="96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 bit</a:t>
                  </a:r>
                </a:p>
              </p:txBody>
            </p:sp>
            <p:cxnSp>
              <p:nvCxnSpPr>
                <p:cNvPr id="228" name="直接连接符 227"/>
                <p:cNvCxnSpPr/>
                <p:nvPr>
                  <p:custDataLst>
                    <p:tags r:id="rId19"/>
                  </p:custDataLst>
                </p:nvPr>
              </p:nvCxnSpPr>
              <p:spPr>
                <a:xfrm>
                  <a:off x="629" y="2630"/>
                  <a:ext cx="87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/>
                <p:cNvCxnSpPr/>
                <p:nvPr>
                  <p:custDataLst>
                    <p:tags r:id="rId20"/>
                  </p:custDataLst>
                </p:nvPr>
              </p:nvCxnSpPr>
              <p:spPr>
                <a:xfrm>
                  <a:off x="626" y="1330"/>
                  <a:ext cx="87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/>
                <p:cNvCxnSpPr/>
                <p:nvPr>
                  <p:custDataLst>
                    <p:tags r:id="rId21"/>
                  </p:custDataLst>
                </p:nvPr>
              </p:nvCxnSpPr>
              <p:spPr>
                <a:xfrm>
                  <a:off x="1644" y="537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文本框 230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2835" y="567"/>
                  <a:ext cx="1191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srcEvt</a:t>
                  </a:r>
                </a:p>
              </p:txBody>
            </p:sp>
            <p:sp>
              <p:nvSpPr>
                <p:cNvPr id="232" name="文本框 231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3005" y="907"/>
                  <a:ext cx="850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 bit</a:t>
                  </a:r>
                </a:p>
              </p:txBody>
            </p:sp>
            <p:sp>
              <p:nvSpPr>
                <p:cNvPr id="233" name="文本框 232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4173" y="907"/>
                  <a:ext cx="850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 bit</a:t>
                  </a:r>
                </a:p>
              </p:txBody>
            </p:sp>
            <p:sp>
              <p:nvSpPr>
                <p:cNvPr id="234" name="文本框 233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8107" y="565"/>
                  <a:ext cx="79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resv</a:t>
                  </a:r>
                </a:p>
              </p:txBody>
            </p:sp>
            <p:cxnSp>
              <p:nvCxnSpPr>
                <p:cNvPr id="235" name="直接连接符 234"/>
                <p:cNvCxnSpPr/>
                <p:nvPr>
                  <p:custDataLst>
                    <p:tags r:id="rId26"/>
                  </p:custDataLst>
                </p:nvPr>
              </p:nvCxnSpPr>
              <p:spPr>
                <a:xfrm>
                  <a:off x="2863" y="539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/>
                <p:cNvCxnSpPr/>
                <p:nvPr>
                  <p:custDataLst>
                    <p:tags r:id="rId27"/>
                  </p:custDataLst>
                </p:nvPr>
              </p:nvCxnSpPr>
              <p:spPr>
                <a:xfrm>
                  <a:off x="4026" y="538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/>
                <p:cNvCxnSpPr/>
                <p:nvPr>
                  <p:custDataLst>
                    <p:tags r:id="rId28"/>
                  </p:custDataLst>
                </p:nvPr>
              </p:nvCxnSpPr>
              <p:spPr>
                <a:xfrm>
                  <a:off x="5160" y="540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/>
                <p:cNvCxnSpPr/>
                <p:nvPr>
                  <p:custDataLst>
                    <p:tags r:id="rId29"/>
                  </p:custDataLst>
                </p:nvPr>
              </p:nvCxnSpPr>
              <p:spPr>
                <a:xfrm>
                  <a:off x="6465" y="540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连接符 238"/>
                <p:cNvCxnSpPr/>
                <p:nvPr>
                  <p:custDataLst>
                    <p:tags r:id="rId30"/>
                  </p:custDataLst>
                </p:nvPr>
              </p:nvCxnSpPr>
              <p:spPr>
                <a:xfrm>
                  <a:off x="7594" y="540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文本框 240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913" y="1361"/>
                  <a:ext cx="1361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dataLen</a:t>
                  </a:r>
                </a:p>
              </p:txBody>
            </p:sp>
            <p:sp>
              <p:nvSpPr>
                <p:cNvPr id="242" name="文本框 241"/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1077" y="1701"/>
                  <a:ext cx="1020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27 bits</a:t>
                  </a:r>
                </a:p>
              </p:txBody>
            </p:sp>
            <p:cxnSp>
              <p:nvCxnSpPr>
                <p:cNvPr id="243" name="直接连接符 242"/>
                <p:cNvCxnSpPr/>
                <p:nvPr>
                  <p:custDataLst>
                    <p:tags r:id="rId33"/>
                  </p:custDataLst>
                </p:nvPr>
              </p:nvCxnSpPr>
              <p:spPr>
                <a:xfrm>
                  <a:off x="2557" y="1322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/>
                <p:cNvCxnSpPr/>
                <p:nvPr>
                  <p:custDataLst>
                    <p:tags r:id="rId34"/>
                  </p:custDataLst>
                </p:nvPr>
              </p:nvCxnSpPr>
              <p:spPr>
                <a:xfrm>
                  <a:off x="626" y="2128"/>
                  <a:ext cx="87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文本框 244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7489" y="1359"/>
                  <a:ext cx="794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resv</a:t>
                  </a:r>
                </a:p>
              </p:txBody>
            </p:sp>
            <p:sp>
              <p:nvSpPr>
                <p:cNvPr id="246" name="文本框 245"/>
                <p:cNvSpPr txBox="1"/>
                <p:nvPr>
                  <p:custDataLst>
                    <p:tags r:id="rId36"/>
                  </p:custDataLst>
                </p:nvPr>
              </p:nvSpPr>
              <p:spPr>
                <a:xfrm>
                  <a:off x="2467" y="2157"/>
                  <a:ext cx="5386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srcAddr (64 bits)</a:t>
                  </a:r>
                </a:p>
              </p:txBody>
            </p:sp>
            <p:cxnSp>
              <p:nvCxnSpPr>
                <p:cNvPr id="247" name="直接连接符 246"/>
                <p:cNvCxnSpPr/>
                <p:nvPr>
                  <p:custDataLst>
                    <p:tags r:id="rId37"/>
                  </p:custDataLst>
                </p:nvPr>
              </p:nvCxnSpPr>
              <p:spPr>
                <a:xfrm>
                  <a:off x="626" y="3159"/>
                  <a:ext cx="87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文本框 247"/>
                <p:cNvSpPr txBox="1"/>
                <p:nvPr>
                  <p:custDataLst>
                    <p:tags r:id="rId38"/>
                  </p:custDataLst>
                </p:nvPr>
              </p:nvSpPr>
              <p:spPr>
                <a:xfrm>
                  <a:off x="2467" y="3199"/>
                  <a:ext cx="5386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src_evt_cookie_0  (64 bits)</a:t>
                  </a:r>
                </a:p>
              </p:txBody>
            </p:sp>
            <p:sp>
              <p:nvSpPr>
                <p:cNvPr id="249" name="文本框 248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2467" y="3715"/>
                  <a:ext cx="5386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srt_evt_cookie_1  (64 bits)</a:t>
                  </a:r>
                </a:p>
              </p:txBody>
            </p:sp>
            <p:cxnSp>
              <p:nvCxnSpPr>
                <p:cNvPr id="250" name="直接连接符 249"/>
                <p:cNvCxnSpPr/>
                <p:nvPr>
                  <p:custDataLst>
                    <p:tags r:id="rId40"/>
                  </p:custDataLst>
                </p:nvPr>
              </p:nvCxnSpPr>
              <p:spPr>
                <a:xfrm>
                  <a:off x="627" y="3670"/>
                  <a:ext cx="87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文本框 250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2467" y="4219"/>
                  <a:ext cx="5386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dest_evt_cookie_0  (64 bits)</a:t>
                  </a:r>
                </a:p>
              </p:txBody>
            </p:sp>
            <p:sp>
              <p:nvSpPr>
                <p:cNvPr id="252" name="文本框 251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2467" y="4742"/>
                  <a:ext cx="5386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dest_evt_cookie_1  (64 bits)</a:t>
                  </a:r>
                </a:p>
              </p:txBody>
            </p:sp>
            <p:cxnSp>
              <p:nvCxnSpPr>
                <p:cNvPr id="253" name="直接连接符 252"/>
                <p:cNvCxnSpPr/>
                <p:nvPr>
                  <p:custDataLst>
                    <p:tags r:id="rId43"/>
                  </p:custDataLst>
                </p:nvPr>
              </p:nvCxnSpPr>
              <p:spPr>
                <a:xfrm>
                  <a:off x="628" y="4190"/>
                  <a:ext cx="87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/>
                <p:cNvCxnSpPr/>
                <p:nvPr>
                  <p:custDataLst>
                    <p:tags r:id="rId44"/>
                  </p:custDataLst>
                </p:nvPr>
              </p:nvCxnSpPr>
              <p:spPr>
                <a:xfrm>
                  <a:off x="628" y="4694"/>
                  <a:ext cx="87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文本框 57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2557" y="1361"/>
                  <a:ext cx="1361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dataBit</a:t>
                  </a:r>
                </a:p>
              </p:txBody>
            </p:sp>
            <p:sp>
              <p:nvSpPr>
                <p:cNvPr id="59" name="文本框 58"/>
                <p:cNvSpPr txBox="1"/>
                <p:nvPr>
                  <p:custDataLst>
                    <p:tags r:id="rId46"/>
                  </p:custDataLst>
                </p:nvPr>
              </p:nvSpPr>
              <p:spPr>
                <a:xfrm>
                  <a:off x="2756" y="1701"/>
                  <a:ext cx="96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 bits</a:t>
                  </a:r>
                </a:p>
              </p:txBody>
            </p:sp>
            <p:sp>
              <p:nvSpPr>
                <p:cNvPr id="64" name="文本框 63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3861" y="1361"/>
                  <a:ext cx="1361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opCode</a:t>
                  </a:r>
                </a:p>
              </p:txBody>
            </p:sp>
            <p:sp>
              <p:nvSpPr>
                <p:cNvPr id="72" name="文本框 71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4060" y="1701"/>
                  <a:ext cx="96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bits</a:t>
                  </a:r>
                </a:p>
              </p:txBody>
            </p:sp>
            <p:cxnSp>
              <p:nvCxnSpPr>
                <p:cNvPr id="73" name="直接连接符 72"/>
                <p:cNvCxnSpPr/>
                <p:nvPr>
                  <p:custDataLst>
                    <p:tags r:id="rId49"/>
                  </p:custDataLst>
                </p:nvPr>
              </p:nvCxnSpPr>
              <p:spPr>
                <a:xfrm>
                  <a:off x="3918" y="1335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>
                  <p:custDataLst>
                    <p:tags r:id="rId50"/>
                  </p:custDataLst>
                </p:nvPr>
              </p:nvCxnSpPr>
              <p:spPr>
                <a:xfrm>
                  <a:off x="5160" y="1335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本框 51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5132" y="1361"/>
                  <a:ext cx="1361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6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jobId</a:t>
                  </a:r>
                </a:p>
              </p:txBody>
            </p:sp>
            <p:sp>
              <p:nvSpPr>
                <p:cNvPr id="91" name="文本框 90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5216" y="1701"/>
                  <a:ext cx="1191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20 bits</a:t>
                  </a:r>
                </a:p>
              </p:txBody>
            </p:sp>
            <p:cxnSp>
              <p:nvCxnSpPr>
                <p:cNvPr id="92" name="直接连接符 91"/>
                <p:cNvCxnSpPr/>
                <p:nvPr>
                  <p:custDataLst>
                    <p:tags r:id="rId53"/>
                  </p:custDataLst>
                </p:nvPr>
              </p:nvCxnSpPr>
              <p:spPr>
                <a:xfrm>
                  <a:off x="6464" y="1320"/>
                  <a:ext cx="0" cy="7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文本框 44"/>
            <p:cNvSpPr txBox="1"/>
            <p:nvPr>
              <p:custDataLst>
                <p:tags r:id="rId4"/>
              </p:custDataLst>
            </p:nvPr>
          </p:nvSpPr>
          <p:spPr>
            <a:xfrm>
              <a:off x="7059" y="6153"/>
              <a:ext cx="1191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12 bits</a:t>
              </a:r>
            </a:p>
          </p:txBody>
        </p:sp>
        <p:sp>
          <p:nvSpPr>
            <p:cNvPr id="47" name="文本框 46"/>
            <p:cNvSpPr txBox="1"/>
            <p:nvPr>
              <p:custDataLst>
                <p:tags r:id="rId5"/>
              </p:custDataLst>
            </p:nvPr>
          </p:nvSpPr>
          <p:spPr>
            <a:xfrm>
              <a:off x="7767" y="5357"/>
              <a:ext cx="96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39 bits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Roar’s </a:t>
            </a:r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RDMA Protocol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84000" y="6047835"/>
            <a:ext cx="11340000" cy="468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300" dirty="0">
                <a:solidFill>
                  <a:schemeClr val="tx1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RDMA packets are generated in Packet Forwarding Engines (PFEs).</a:t>
            </a:r>
          </a:p>
        </p:txBody>
      </p:sp>
      <p:pic>
        <p:nvPicPr>
          <p:cNvPr id="4" name="图片 3" descr="roa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8"/>
          <a:srcRect t="4992"/>
          <a:stretch>
            <a:fillRect/>
          </a:stretch>
        </p:blipFill>
        <p:spPr>
          <a:xfrm>
            <a:off x="871855" y="892175"/>
            <a:ext cx="4097519" cy="4716000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 flipV="1">
            <a:off x="4667250" y="4150995"/>
            <a:ext cx="1463040" cy="8705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 flipV="1">
            <a:off x="4703445" y="4725670"/>
            <a:ext cx="6972300" cy="5734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4"/>
            </p:custDataLst>
          </p:nvPr>
        </p:nvCxnSpPr>
        <p:spPr>
          <a:xfrm flipV="1">
            <a:off x="7920355" y="3190875"/>
            <a:ext cx="3723640" cy="96012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5"/>
            </p:custDataLst>
          </p:nvPr>
        </p:nvCxnSpPr>
        <p:spPr>
          <a:xfrm flipH="1">
            <a:off x="6120000" y="3096000"/>
            <a:ext cx="0" cy="104400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6120000" y="4140000"/>
            <a:ext cx="5564505" cy="594995"/>
            <a:chOff x="9700" y="3804"/>
            <a:chExt cx="8763" cy="937"/>
          </a:xfrm>
        </p:grpSpPr>
        <p:sp>
          <p:nvSpPr>
            <p:cNvPr id="94" name="矩形 93"/>
            <p:cNvSpPr/>
            <p:nvPr>
              <p:custDataLst>
                <p:tags r:id="rId61"/>
              </p:custDataLst>
            </p:nvPr>
          </p:nvSpPr>
          <p:spPr>
            <a:xfrm>
              <a:off x="9785" y="3891"/>
              <a:ext cx="8679" cy="85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700" y="3804"/>
              <a:ext cx="8674" cy="850"/>
              <a:chOff x="1963" y="3304"/>
              <a:chExt cx="8674" cy="85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963" y="3304"/>
                <a:ext cx="2835" cy="850"/>
                <a:chOff x="3103" y="3490"/>
                <a:chExt cx="2835" cy="850"/>
              </a:xfrm>
            </p:grpSpPr>
            <p:sp>
              <p:nvSpPr>
                <p:cNvPr id="9" name="矩形 8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3103" y="3490"/>
                  <a:ext cx="2835" cy="8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>
                  <p:custDataLst>
                    <p:tags r:id="rId65"/>
                  </p:custDataLst>
                </p:nvPr>
              </p:nvSpPr>
              <p:spPr>
                <a:xfrm>
                  <a:off x="3304" y="3690"/>
                  <a:ext cx="2438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Packet header</a:t>
                  </a: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4798" y="3304"/>
                <a:ext cx="5839" cy="850"/>
                <a:chOff x="3103" y="3490"/>
                <a:chExt cx="5839" cy="850"/>
              </a:xfrm>
            </p:grpSpPr>
            <p:sp>
              <p:nvSpPr>
                <p:cNvPr id="15" name="矩形 14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3103" y="3490"/>
                  <a:ext cx="5839" cy="850"/>
                </a:xfrm>
                <a:prstGeom prst="rect">
                  <a:avLst/>
                </a:prstGeom>
                <a:solidFill>
                  <a:srgbClr val="75A99C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4208" y="3690"/>
                  <a:ext cx="3628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256 bytes payload</a:t>
                  </a:r>
                </a:p>
              </p:txBody>
            </p:sp>
          </p:grpSp>
        </p:grpSp>
      </p:grpSp>
      <p:sp>
        <p:nvSpPr>
          <p:cNvPr id="76" name="文本框 75"/>
          <p:cNvSpPr txBox="1"/>
          <p:nvPr>
            <p:custDataLst>
              <p:tags r:id="rId6"/>
            </p:custDataLst>
          </p:nvPr>
        </p:nvSpPr>
        <p:spPr>
          <a:xfrm>
            <a:off x="6192000" y="3420000"/>
            <a:ext cx="1764030" cy="683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Header’s Format</a:t>
            </a:r>
          </a:p>
          <a:p>
            <a:pPr algn="ctr"/>
            <a:r>
              <a:rPr lang="zh-CN" alt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24 bytes</a:t>
            </a:r>
            <a:r>
              <a:rPr lang="zh-CN" alt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）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6048000" y="1620000"/>
            <a:ext cx="5615940" cy="1584325"/>
            <a:chOff x="9615" y="6072"/>
            <a:chExt cx="8844" cy="2495"/>
          </a:xfrm>
        </p:grpSpPr>
        <p:sp>
          <p:nvSpPr>
            <p:cNvPr id="95" name="矩形 94"/>
            <p:cNvSpPr/>
            <p:nvPr>
              <p:custDataLst>
                <p:tags r:id="rId7"/>
              </p:custDataLst>
            </p:nvPr>
          </p:nvSpPr>
          <p:spPr>
            <a:xfrm>
              <a:off x="9785" y="6187"/>
              <a:ext cx="8674" cy="23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8"/>
              </p:custDataLst>
            </p:nvPr>
          </p:nvSpPr>
          <p:spPr>
            <a:xfrm>
              <a:off x="9702" y="6105"/>
              <a:ext cx="8674" cy="238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9"/>
              </p:custDataLst>
            </p:nvPr>
          </p:nvSpPr>
          <p:spPr>
            <a:xfrm>
              <a:off x="9680" y="6072"/>
              <a:ext cx="1020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destId</a:t>
              </a:r>
            </a:p>
          </p:txBody>
        </p:sp>
        <p:sp>
          <p:nvSpPr>
            <p:cNvPr id="20" name="文本框 19"/>
            <p:cNvSpPr txBox="1"/>
            <p:nvPr>
              <p:custDataLst>
                <p:tags r:id="rId10"/>
              </p:custDataLst>
            </p:nvPr>
          </p:nvSpPr>
          <p:spPr>
            <a:xfrm>
              <a:off x="10641" y="6072"/>
              <a:ext cx="907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head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11"/>
              </p:custDataLst>
            </p:nvPr>
          </p:nvSpPr>
          <p:spPr>
            <a:xfrm>
              <a:off x="11461" y="6072"/>
              <a:ext cx="680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tail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12"/>
              </p:custDataLst>
            </p:nvPr>
          </p:nvSpPr>
          <p:spPr>
            <a:xfrm>
              <a:off x="13014" y="6072"/>
              <a:ext cx="136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pktType</a:t>
              </a:r>
            </a:p>
          </p:txBody>
        </p:sp>
        <p:sp>
          <p:nvSpPr>
            <p:cNvPr id="24" name="文本框 23"/>
            <p:cNvSpPr txBox="1"/>
            <p:nvPr>
              <p:custDataLst>
                <p:tags r:id="rId13"/>
              </p:custDataLst>
            </p:nvPr>
          </p:nvSpPr>
          <p:spPr>
            <a:xfrm>
              <a:off x="14267" y="6072"/>
              <a:ext cx="1304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collFlag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14"/>
              </p:custDataLst>
            </p:nvPr>
          </p:nvSpPr>
          <p:spPr>
            <a:xfrm>
              <a:off x="15464" y="6072"/>
              <a:ext cx="119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pktLen</a:t>
              </a:r>
            </a:p>
          </p:txBody>
        </p:sp>
        <p:sp>
          <p:nvSpPr>
            <p:cNvPr id="26" name="文本框 25"/>
            <p:cNvSpPr txBox="1"/>
            <p:nvPr>
              <p:custDataLst>
                <p:tags r:id="rId15"/>
              </p:custDataLst>
            </p:nvPr>
          </p:nvSpPr>
          <p:spPr>
            <a:xfrm>
              <a:off x="16552" y="6072"/>
              <a:ext cx="1077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pktId</a:t>
              </a:r>
            </a:p>
          </p:txBody>
        </p:sp>
        <p:sp>
          <p:nvSpPr>
            <p:cNvPr id="27" name="文本框 26"/>
            <p:cNvSpPr txBox="1"/>
            <p:nvPr>
              <p:custDataLst>
                <p:tags r:id="rId16"/>
              </p:custDataLst>
            </p:nvPr>
          </p:nvSpPr>
          <p:spPr>
            <a:xfrm>
              <a:off x="11352" y="7040"/>
              <a:ext cx="5386" cy="5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destAddr (64 bits)</a:t>
              </a:r>
            </a:p>
          </p:txBody>
        </p:sp>
        <p:sp>
          <p:nvSpPr>
            <p:cNvPr id="28" name="文本框 27"/>
            <p:cNvSpPr txBox="1"/>
            <p:nvPr>
              <p:custDataLst>
                <p:tags r:id="rId17"/>
              </p:custDataLst>
            </p:nvPr>
          </p:nvSpPr>
          <p:spPr>
            <a:xfrm>
              <a:off x="9728" y="6469"/>
              <a:ext cx="96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20 bits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0611" y="6469"/>
              <a:ext cx="850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 bit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19"/>
              </p:custDataLst>
            </p:nvPr>
          </p:nvSpPr>
          <p:spPr>
            <a:xfrm>
              <a:off x="11362" y="6469"/>
              <a:ext cx="850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 bit</a:t>
              </a:r>
            </a:p>
          </p:txBody>
        </p:sp>
        <p:sp>
          <p:nvSpPr>
            <p:cNvPr id="31" name="文本框 30"/>
            <p:cNvSpPr txBox="1"/>
            <p:nvPr>
              <p:custDataLst>
                <p:tags r:id="rId20"/>
              </p:custDataLst>
            </p:nvPr>
          </p:nvSpPr>
          <p:spPr>
            <a:xfrm>
              <a:off x="13212" y="6469"/>
              <a:ext cx="96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 bits</a:t>
              </a:r>
            </a:p>
          </p:txBody>
        </p:sp>
        <p:sp>
          <p:nvSpPr>
            <p:cNvPr id="32" name="文本框 31"/>
            <p:cNvSpPr txBox="1"/>
            <p:nvPr>
              <p:custDataLst>
                <p:tags r:id="rId21"/>
              </p:custDataLst>
            </p:nvPr>
          </p:nvSpPr>
          <p:spPr>
            <a:xfrm>
              <a:off x="14494" y="6469"/>
              <a:ext cx="850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 bit</a:t>
              </a:r>
            </a:p>
          </p:txBody>
        </p:sp>
        <p:sp>
          <p:nvSpPr>
            <p:cNvPr id="35" name="文本框 34"/>
            <p:cNvSpPr txBox="1"/>
            <p:nvPr>
              <p:custDataLst>
                <p:tags r:id="rId22"/>
              </p:custDataLst>
            </p:nvPr>
          </p:nvSpPr>
          <p:spPr>
            <a:xfrm>
              <a:off x="15578" y="6469"/>
              <a:ext cx="96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9 bits</a:t>
              </a:r>
            </a:p>
          </p:txBody>
        </p:sp>
        <p:sp>
          <p:nvSpPr>
            <p:cNvPr id="38" name="文本框 37"/>
            <p:cNvSpPr txBox="1"/>
            <p:nvPr>
              <p:custDataLst>
                <p:tags r:id="rId23"/>
              </p:custDataLst>
            </p:nvPr>
          </p:nvSpPr>
          <p:spPr>
            <a:xfrm>
              <a:off x="16542" y="6469"/>
              <a:ext cx="1077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19 bits</a:t>
              </a:r>
            </a:p>
          </p:txBody>
        </p:sp>
        <p:sp>
          <p:nvSpPr>
            <p:cNvPr id="39" name="文本框 38"/>
            <p:cNvSpPr txBox="1"/>
            <p:nvPr>
              <p:custDataLst>
                <p:tags r:id="rId24"/>
              </p:custDataLst>
            </p:nvPr>
          </p:nvSpPr>
          <p:spPr>
            <a:xfrm>
              <a:off x="9615" y="7689"/>
              <a:ext cx="1020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srcId</a:t>
              </a:r>
            </a:p>
          </p:txBody>
        </p:sp>
        <p:sp>
          <p:nvSpPr>
            <p:cNvPr id="40" name="文本框 39"/>
            <p:cNvSpPr txBox="1"/>
            <p:nvPr>
              <p:custDataLst>
                <p:tags r:id="rId25"/>
              </p:custDataLst>
            </p:nvPr>
          </p:nvSpPr>
          <p:spPr>
            <a:xfrm>
              <a:off x="10600" y="7689"/>
              <a:ext cx="113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rdmaw</a:t>
              </a:r>
            </a:p>
          </p:txBody>
        </p:sp>
        <p:sp>
          <p:nvSpPr>
            <p:cNvPr id="44" name="文本框 43"/>
            <p:cNvSpPr txBox="1"/>
            <p:nvPr>
              <p:custDataLst>
                <p:tags r:id="rId26"/>
              </p:custDataLst>
            </p:nvPr>
          </p:nvSpPr>
          <p:spPr>
            <a:xfrm>
              <a:off x="9665" y="8057"/>
              <a:ext cx="96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20 bits</a:t>
              </a:r>
            </a:p>
          </p:txBody>
        </p:sp>
        <p:sp>
          <p:nvSpPr>
            <p:cNvPr id="46" name="文本框 45"/>
            <p:cNvSpPr txBox="1"/>
            <p:nvPr>
              <p:custDataLst>
                <p:tags r:id="rId27"/>
              </p:custDataLst>
            </p:nvPr>
          </p:nvSpPr>
          <p:spPr>
            <a:xfrm>
              <a:off x="10756" y="8057"/>
              <a:ext cx="850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 bit</a:t>
              </a:r>
            </a:p>
          </p:txBody>
        </p:sp>
        <p:sp>
          <p:nvSpPr>
            <p:cNvPr id="51" name="文本框 50"/>
            <p:cNvSpPr txBox="1"/>
            <p:nvPr>
              <p:custDataLst>
                <p:tags r:id="rId28"/>
              </p:custDataLst>
            </p:nvPr>
          </p:nvSpPr>
          <p:spPr>
            <a:xfrm>
              <a:off x="11738" y="7689"/>
              <a:ext cx="113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reduce</a:t>
              </a:r>
            </a:p>
          </p:txBody>
        </p:sp>
        <p:sp>
          <p:nvSpPr>
            <p:cNvPr id="53" name="文本框 52"/>
            <p:cNvSpPr txBox="1"/>
            <p:nvPr>
              <p:custDataLst>
                <p:tags r:id="rId29"/>
              </p:custDataLst>
            </p:nvPr>
          </p:nvSpPr>
          <p:spPr>
            <a:xfrm>
              <a:off x="11893" y="8056"/>
              <a:ext cx="850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 bit</a:t>
              </a:r>
            </a:p>
          </p:txBody>
        </p:sp>
        <p:cxnSp>
          <p:nvCxnSpPr>
            <p:cNvPr id="54" name="直接连接符 53"/>
            <p:cNvCxnSpPr/>
            <p:nvPr>
              <p:custDataLst>
                <p:tags r:id="rId30"/>
              </p:custDataLst>
            </p:nvPr>
          </p:nvCxnSpPr>
          <p:spPr>
            <a:xfrm>
              <a:off x="9703" y="7699"/>
              <a:ext cx="86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31"/>
              </p:custDataLst>
            </p:nvPr>
          </p:nvCxnSpPr>
          <p:spPr>
            <a:xfrm>
              <a:off x="9703" y="6895"/>
              <a:ext cx="86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32"/>
              </p:custDataLst>
            </p:nvPr>
          </p:nvCxnSpPr>
          <p:spPr>
            <a:xfrm>
              <a:off x="17595" y="6101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33"/>
              </p:custDataLst>
            </p:nvPr>
          </p:nvCxnSpPr>
          <p:spPr>
            <a:xfrm>
              <a:off x="12870" y="7692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34"/>
              </p:custDataLst>
            </p:nvPr>
          </p:nvCxnSpPr>
          <p:spPr>
            <a:xfrm>
              <a:off x="11738" y="7692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35"/>
              </p:custDataLst>
            </p:nvPr>
          </p:nvCxnSpPr>
          <p:spPr>
            <a:xfrm>
              <a:off x="13800" y="7692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>
              <p:custDataLst>
                <p:tags r:id="rId36"/>
              </p:custDataLst>
            </p:nvPr>
          </p:nvSpPr>
          <p:spPr>
            <a:xfrm>
              <a:off x="12873" y="7689"/>
              <a:ext cx="907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jobId</a:t>
              </a:r>
            </a:p>
          </p:txBody>
        </p:sp>
        <p:sp>
          <p:nvSpPr>
            <p:cNvPr id="69" name="文本框 68"/>
            <p:cNvSpPr txBox="1"/>
            <p:nvPr>
              <p:custDataLst>
                <p:tags r:id="rId37"/>
              </p:custDataLst>
            </p:nvPr>
          </p:nvSpPr>
          <p:spPr>
            <a:xfrm>
              <a:off x="12849" y="8057"/>
              <a:ext cx="96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20 bits</a:t>
              </a:r>
            </a:p>
          </p:txBody>
        </p:sp>
        <p:cxnSp>
          <p:nvCxnSpPr>
            <p:cNvPr id="70" name="直接连接符 69"/>
            <p:cNvCxnSpPr/>
            <p:nvPr>
              <p:custDataLst>
                <p:tags r:id="rId38"/>
              </p:custDataLst>
            </p:nvPr>
          </p:nvCxnSpPr>
          <p:spPr>
            <a:xfrm>
              <a:off x="10604" y="7699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>
              <p:custDataLst>
                <p:tags r:id="rId39"/>
              </p:custDataLst>
            </p:nvPr>
          </p:nvSpPr>
          <p:spPr>
            <a:xfrm>
              <a:off x="16326" y="7689"/>
              <a:ext cx="79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resv</a:t>
              </a:r>
            </a:p>
          </p:txBody>
        </p:sp>
        <p:sp>
          <p:nvSpPr>
            <p:cNvPr id="117" name="文本框 116"/>
            <p:cNvSpPr txBox="1"/>
            <p:nvPr>
              <p:custDataLst>
                <p:tags r:id="rId40"/>
              </p:custDataLst>
            </p:nvPr>
          </p:nvSpPr>
          <p:spPr>
            <a:xfrm>
              <a:off x="11988" y="6072"/>
              <a:ext cx="1134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crcErr</a:t>
              </a:r>
            </a:p>
          </p:txBody>
        </p:sp>
        <p:sp>
          <p:nvSpPr>
            <p:cNvPr id="119" name="文本框 118"/>
            <p:cNvSpPr txBox="1"/>
            <p:nvPr>
              <p:custDataLst>
                <p:tags r:id="rId41"/>
              </p:custDataLst>
            </p:nvPr>
          </p:nvSpPr>
          <p:spPr>
            <a:xfrm>
              <a:off x="12130" y="6469"/>
              <a:ext cx="850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 bit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42"/>
              </p:custDataLst>
            </p:nvPr>
          </p:nvSpPr>
          <p:spPr>
            <a:xfrm>
              <a:off x="17596" y="6072"/>
              <a:ext cx="777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resv</a:t>
              </a:r>
            </a:p>
          </p:txBody>
        </p:sp>
        <p:sp>
          <p:nvSpPr>
            <p:cNvPr id="34" name="文本框 33"/>
            <p:cNvSpPr txBox="1"/>
            <p:nvPr>
              <p:custDataLst>
                <p:tags r:id="rId43"/>
              </p:custDataLst>
            </p:nvPr>
          </p:nvSpPr>
          <p:spPr>
            <a:xfrm>
              <a:off x="17551" y="6469"/>
              <a:ext cx="850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8 bits</a:t>
              </a:r>
            </a:p>
          </p:txBody>
        </p:sp>
        <p:cxnSp>
          <p:nvCxnSpPr>
            <p:cNvPr id="36" name="直接连接符 35"/>
            <p:cNvCxnSpPr/>
            <p:nvPr>
              <p:custDataLst>
                <p:tags r:id="rId44"/>
              </p:custDataLst>
            </p:nvPr>
          </p:nvCxnSpPr>
          <p:spPr>
            <a:xfrm>
              <a:off x="10677" y="6101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45"/>
              </p:custDataLst>
            </p:nvPr>
          </p:nvCxnSpPr>
          <p:spPr>
            <a:xfrm>
              <a:off x="11506" y="6105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46"/>
              </p:custDataLst>
            </p:nvPr>
          </p:nvCxnSpPr>
          <p:spPr>
            <a:xfrm>
              <a:off x="12089" y="6105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47"/>
              </p:custDataLst>
            </p:nvPr>
          </p:nvCxnSpPr>
          <p:spPr>
            <a:xfrm>
              <a:off x="13051" y="6105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48"/>
              </p:custDataLst>
            </p:nvPr>
          </p:nvCxnSpPr>
          <p:spPr>
            <a:xfrm>
              <a:off x="14327" y="6101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49"/>
              </p:custDataLst>
            </p:nvPr>
          </p:nvCxnSpPr>
          <p:spPr>
            <a:xfrm>
              <a:off x="15505" y="6108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50"/>
              </p:custDataLst>
            </p:nvPr>
          </p:nvCxnSpPr>
          <p:spPr>
            <a:xfrm>
              <a:off x="16603" y="6108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>
              <p:custDataLst>
                <p:tags r:id="rId51"/>
              </p:custDataLst>
            </p:nvPr>
          </p:nvSpPr>
          <p:spPr>
            <a:xfrm>
              <a:off x="17210" y="7689"/>
              <a:ext cx="1191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flitCnt</a:t>
              </a:r>
            </a:p>
          </p:txBody>
        </p:sp>
        <p:sp>
          <p:nvSpPr>
            <p:cNvPr id="60" name="文本框 59"/>
            <p:cNvSpPr txBox="1"/>
            <p:nvPr>
              <p:custDataLst>
                <p:tags r:id="rId52"/>
              </p:custDataLst>
            </p:nvPr>
          </p:nvSpPr>
          <p:spPr>
            <a:xfrm>
              <a:off x="17259" y="8057"/>
              <a:ext cx="1077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 bits</a:t>
              </a:r>
            </a:p>
          </p:txBody>
        </p:sp>
        <p:cxnSp>
          <p:nvCxnSpPr>
            <p:cNvPr id="75" name="直接连接符 74"/>
            <p:cNvCxnSpPr/>
            <p:nvPr>
              <p:custDataLst>
                <p:tags r:id="rId53"/>
              </p:custDataLst>
            </p:nvPr>
          </p:nvCxnSpPr>
          <p:spPr>
            <a:xfrm>
              <a:off x="17210" y="7692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>
              <p:custDataLst>
                <p:tags r:id="rId54"/>
              </p:custDataLst>
            </p:nvPr>
          </p:nvSpPr>
          <p:spPr>
            <a:xfrm>
              <a:off x="13819" y="7689"/>
              <a:ext cx="113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dataBit</a:t>
              </a:r>
            </a:p>
          </p:txBody>
        </p:sp>
        <p:sp>
          <p:nvSpPr>
            <p:cNvPr id="82" name="文本框 81"/>
            <p:cNvSpPr txBox="1"/>
            <p:nvPr>
              <p:custDataLst>
                <p:tags r:id="rId55"/>
              </p:custDataLst>
            </p:nvPr>
          </p:nvSpPr>
          <p:spPr>
            <a:xfrm>
              <a:off x="13910" y="8057"/>
              <a:ext cx="96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 bit</a:t>
              </a:r>
            </a:p>
          </p:txBody>
        </p:sp>
        <p:cxnSp>
          <p:nvCxnSpPr>
            <p:cNvPr id="83" name="直接连接符 82"/>
            <p:cNvCxnSpPr/>
            <p:nvPr>
              <p:custDataLst>
                <p:tags r:id="rId56"/>
              </p:custDataLst>
            </p:nvPr>
          </p:nvCxnSpPr>
          <p:spPr>
            <a:xfrm>
              <a:off x="14981" y="7692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>
              <p:custDataLst>
                <p:tags r:id="rId57"/>
              </p:custDataLst>
            </p:nvPr>
          </p:nvSpPr>
          <p:spPr>
            <a:xfrm>
              <a:off x="15120" y="8056"/>
              <a:ext cx="96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4 bits</a:t>
              </a:r>
            </a:p>
          </p:txBody>
        </p:sp>
        <p:sp>
          <p:nvSpPr>
            <p:cNvPr id="85" name="文本框 84"/>
            <p:cNvSpPr txBox="1"/>
            <p:nvPr>
              <p:custDataLst>
                <p:tags r:id="rId58"/>
              </p:custDataLst>
            </p:nvPr>
          </p:nvSpPr>
          <p:spPr>
            <a:xfrm>
              <a:off x="14997" y="7689"/>
              <a:ext cx="1191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opCode</a:t>
              </a:r>
            </a:p>
          </p:txBody>
        </p:sp>
        <p:cxnSp>
          <p:nvCxnSpPr>
            <p:cNvPr id="86" name="直接连接符 85"/>
            <p:cNvCxnSpPr/>
            <p:nvPr>
              <p:custDataLst>
                <p:tags r:id="rId59"/>
              </p:custDataLst>
            </p:nvPr>
          </p:nvCxnSpPr>
          <p:spPr>
            <a:xfrm>
              <a:off x="16220" y="7699"/>
              <a:ext cx="0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>
              <p:custDataLst>
                <p:tags r:id="rId60"/>
              </p:custDataLst>
            </p:nvPr>
          </p:nvSpPr>
          <p:spPr>
            <a:xfrm>
              <a:off x="16231" y="8057"/>
              <a:ext cx="96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13 bits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Roar’s </a:t>
            </a:r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RDMA Protocol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84000" y="5580000"/>
            <a:ext cx="11340000" cy="468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500" dirty="0">
                <a:solidFill>
                  <a:schemeClr val="tx1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An RDMA packet is divided into flits before sent back to router.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3060000" y="1404000"/>
            <a:ext cx="5564505" cy="594995"/>
            <a:chOff x="9700" y="3804"/>
            <a:chExt cx="8763" cy="937"/>
          </a:xfrm>
        </p:grpSpPr>
        <p:sp>
          <p:nvSpPr>
            <p:cNvPr id="94" name="矩形 93"/>
            <p:cNvSpPr/>
            <p:nvPr>
              <p:custDataLst>
                <p:tags r:id="rId31"/>
              </p:custDataLst>
            </p:nvPr>
          </p:nvSpPr>
          <p:spPr>
            <a:xfrm>
              <a:off x="9785" y="3891"/>
              <a:ext cx="8679" cy="850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700" y="3804"/>
              <a:ext cx="8674" cy="850"/>
              <a:chOff x="1963" y="3304"/>
              <a:chExt cx="8674" cy="85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963" y="3304"/>
                <a:ext cx="2835" cy="850"/>
                <a:chOff x="3103" y="3490"/>
                <a:chExt cx="2835" cy="850"/>
              </a:xfrm>
            </p:grpSpPr>
            <p:sp>
              <p:nvSpPr>
                <p:cNvPr id="9" name="矩形 8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3103" y="3490"/>
                  <a:ext cx="2835" cy="8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3131" y="3642"/>
                  <a:ext cx="2778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Packet header</a:t>
                  </a: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4798" y="3304"/>
                <a:ext cx="5839" cy="850"/>
                <a:chOff x="3103" y="3490"/>
                <a:chExt cx="5839" cy="850"/>
              </a:xfrm>
            </p:grpSpPr>
            <p:sp>
              <p:nvSpPr>
                <p:cNvPr id="15" name="矩形 14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3103" y="3490"/>
                  <a:ext cx="5839" cy="850"/>
                </a:xfrm>
                <a:prstGeom prst="rect">
                  <a:avLst/>
                </a:prstGeom>
                <a:solidFill>
                  <a:srgbClr val="75A99C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4038" y="3642"/>
                  <a:ext cx="4252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2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256 bytes payload</a:t>
                  </a:r>
                </a:p>
              </p:txBody>
            </p:sp>
          </p:grpSp>
        </p:grpSp>
      </p:grpSp>
      <p:sp>
        <p:nvSpPr>
          <p:cNvPr id="134" name="燕尾形箭头 133"/>
          <p:cNvSpPr/>
          <p:nvPr/>
        </p:nvSpPr>
        <p:spPr>
          <a:xfrm rot="5400000">
            <a:off x="5651958" y="2196000"/>
            <a:ext cx="684000" cy="540000"/>
          </a:xfrm>
          <a:prstGeom prst="notchedRightArrow">
            <a:avLst/>
          </a:prstGeom>
          <a:solidFill>
            <a:srgbClr val="75A9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2" name="组合 151"/>
          <p:cNvGrpSpPr/>
          <p:nvPr/>
        </p:nvGrpSpPr>
        <p:grpSpPr>
          <a:xfrm>
            <a:off x="1440180" y="2844000"/>
            <a:ext cx="8873490" cy="2259330"/>
            <a:chOff x="2268" y="4860"/>
            <a:chExt cx="13974" cy="3558"/>
          </a:xfrm>
        </p:grpSpPr>
        <p:grpSp>
          <p:nvGrpSpPr>
            <p:cNvPr id="124" name="组合 123"/>
            <p:cNvGrpSpPr/>
            <p:nvPr/>
          </p:nvGrpSpPr>
          <p:grpSpPr>
            <a:xfrm>
              <a:off x="2268" y="5669"/>
              <a:ext cx="13974" cy="934"/>
              <a:chOff x="2551" y="4819"/>
              <a:chExt cx="13974" cy="934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551" y="4819"/>
                <a:ext cx="2069" cy="935"/>
                <a:chOff x="2665" y="4711"/>
                <a:chExt cx="2069" cy="935"/>
              </a:xfrm>
            </p:grpSpPr>
            <p:sp>
              <p:nvSpPr>
                <p:cNvPr id="105" name="矩形 104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2750" y="4796"/>
                  <a:ext cx="1984" cy="8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5" name="矩形 4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2665" y="4711"/>
                  <a:ext cx="1984" cy="8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6" name="文本框 5"/>
                <p:cNvSpPr txBox="1"/>
                <p:nvPr>
                  <p:custDataLst>
                    <p:tags r:id="rId30"/>
                  </p:custDataLst>
                </p:nvPr>
              </p:nvSpPr>
              <p:spPr>
                <a:xfrm>
                  <a:off x="2677" y="4881"/>
                  <a:ext cx="1928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head flit</a:t>
                  </a: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5102" y="4819"/>
                <a:ext cx="2069" cy="935"/>
                <a:chOff x="2665" y="4711"/>
                <a:chExt cx="2069" cy="935"/>
              </a:xfrm>
            </p:grpSpPr>
            <p:sp>
              <p:nvSpPr>
                <p:cNvPr id="100" name="矩形 99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2750" y="4796"/>
                  <a:ext cx="1984" cy="8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1" name="矩形 100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2665" y="4711"/>
                  <a:ext cx="1984" cy="850"/>
                </a:xfrm>
                <a:prstGeom prst="rect">
                  <a:avLst/>
                </a:prstGeom>
                <a:solidFill>
                  <a:srgbClr val="75A9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2" name="文本框 101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2677" y="4881"/>
                  <a:ext cx="1928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body flit</a:t>
                  </a: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7654" y="4819"/>
                <a:ext cx="2069" cy="935"/>
                <a:chOff x="2665" y="4711"/>
                <a:chExt cx="2069" cy="935"/>
              </a:xfrm>
            </p:grpSpPr>
            <p:sp>
              <p:nvSpPr>
                <p:cNvPr id="106" name="矩形 105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2750" y="4796"/>
                  <a:ext cx="1984" cy="8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7" name="矩形 106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2665" y="4711"/>
                  <a:ext cx="1984" cy="850"/>
                </a:xfrm>
                <a:prstGeom prst="rect">
                  <a:avLst/>
                </a:prstGeom>
                <a:solidFill>
                  <a:srgbClr val="75A9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08" name="文本框 107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2677" y="4881"/>
                  <a:ext cx="1928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body flit</a:t>
                  </a:r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11906" y="4819"/>
                <a:ext cx="2069" cy="935"/>
                <a:chOff x="2665" y="4711"/>
                <a:chExt cx="2069" cy="935"/>
              </a:xfrm>
            </p:grpSpPr>
            <p:sp>
              <p:nvSpPr>
                <p:cNvPr id="114" name="矩形 113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2750" y="4796"/>
                  <a:ext cx="1984" cy="8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15" name="矩形 114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2665" y="4711"/>
                  <a:ext cx="1984" cy="850"/>
                </a:xfrm>
                <a:prstGeom prst="rect">
                  <a:avLst/>
                </a:prstGeom>
                <a:solidFill>
                  <a:srgbClr val="75A9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16" name="文本框 115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2677" y="4881"/>
                  <a:ext cx="1928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body flit</a:t>
                  </a:r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457" y="4819"/>
                <a:ext cx="2069" cy="935"/>
                <a:chOff x="2665" y="4711"/>
                <a:chExt cx="2069" cy="935"/>
              </a:xfrm>
            </p:grpSpPr>
            <p:sp>
              <p:nvSpPr>
                <p:cNvPr id="120" name="矩形 119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2750" y="4796"/>
                  <a:ext cx="1984" cy="8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21" name="矩形 120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2665" y="4711"/>
                  <a:ext cx="1984" cy="85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22" name="文本框 121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2677" y="4881"/>
                  <a:ext cx="1928" cy="5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tail flit</a:t>
                  </a:r>
                </a:p>
              </p:txBody>
            </p:sp>
          </p:grpSp>
          <p:sp>
            <p:nvSpPr>
              <p:cNvPr id="123" name="文本框 122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0149" y="4989"/>
                <a:ext cx="1417" cy="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24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...</a:t>
                </a: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 rot="5400000">
              <a:off x="8958" y="737"/>
              <a:ext cx="624" cy="8871"/>
              <a:chOff x="575" y="2162"/>
              <a:chExt cx="624" cy="3391"/>
            </a:xfrm>
          </p:grpSpPr>
          <p:grpSp>
            <p:nvGrpSpPr>
              <p:cNvPr id="177" name="组合 176"/>
              <p:cNvGrpSpPr/>
              <p:nvPr/>
            </p:nvGrpSpPr>
            <p:grpSpPr>
              <a:xfrm>
                <a:off x="657" y="2162"/>
                <a:ext cx="455" cy="3391"/>
                <a:chOff x="657" y="2162"/>
                <a:chExt cx="455" cy="3391"/>
              </a:xfrm>
            </p:grpSpPr>
            <p:cxnSp>
              <p:nvCxnSpPr>
                <p:cNvPr id="211" name="直接连接符 210"/>
                <p:cNvCxnSpPr/>
                <p:nvPr>
                  <p:custDataLst>
                    <p:tags r:id="rId11"/>
                  </p:custDataLst>
                </p:nvPr>
              </p:nvCxnSpPr>
              <p:spPr>
                <a:xfrm rot="5400000">
                  <a:off x="885" y="1935"/>
                  <a:ext cx="0" cy="454"/>
                </a:xfrm>
                <a:prstGeom prst="line">
                  <a:avLst/>
                </a:prstGeom>
                <a:ln w="444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/>
                <p:nvPr>
                  <p:custDataLst>
                    <p:tags r:id="rId12"/>
                  </p:custDataLst>
                </p:nvPr>
              </p:nvCxnSpPr>
              <p:spPr>
                <a:xfrm rot="5400000">
                  <a:off x="884" y="5326"/>
                  <a:ext cx="0" cy="454"/>
                </a:xfrm>
                <a:prstGeom prst="line">
                  <a:avLst/>
                </a:prstGeom>
                <a:ln w="444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箭头连接符 212"/>
                <p:cNvCxnSpPr/>
                <p:nvPr>
                  <p:custDataLst>
                    <p:tags r:id="rId13"/>
                  </p:custDataLst>
                </p:nvPr>
              </p:nvCxnSpPr>
              <p:spPr>
                <a:xfrm rot="5400000">
                  <a:off x="356" y="5018"/>
                  <a:ext cx="1062" cy="0"/>
                </a:xfrm>
                <a:prstGeom prst="straightConnector1">
                  <a:avLst/>
                </a:prstGeom>
                <a:ln w="44450" cap="rnd">
                  <a:solidFill>
                    <a:schemeClr val="tx1"/>
                  </a:solidFill>
                  <a:round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/>
                <p:cNvCxnSpPr/>
                <p:nvPr>
                  <p:custDataLst>
                    <p:tags r:id="rId14"/>
                  </p:custDataLst>
                </p:nvPr>
              </p:nvCxnSpPr>
              <p:spPr>
                <a:xfrm rot="5400000">
                  <a:off x="356" y="2698"/>
                  <a:ext cx="1062" cy="0"/>
                </a:xfrm>
                <a:prstGeom prst="straightConnector1">
                  <a:avLst/>
                </a:prstGeom>
                <a:ln w="44450" cap="rnd">
                  <a:solidFill>
                    <a:schemeClr val="tx1"/>
                  </a:solidFill>
                  <a:round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5" name="文本框 214"/>
              <p:cNvSpPr txBox="1"/>
              <p:nvPr>
                <p:custDataLst>
                  <p:tags r:id="rId10"/>
                </p:custDataLst>
              </p:nvPr>
            </p:nvSpPr>
            <p:spPr>
              <a:xfrm rot="16200000">
                <a:off x="399" y="3546"/>
                <a:ext cx="975" cy="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400" b="1">
                    <a:latin typeface="Calibri" panose="020F0502020204030204" charset="0"/>
                    <a:cs typeface="Calibri" panose="020F0502020204030204" charset="0"/>
                  </a:rPr>
                  <a:t>10 body flits</a:t>
                </a: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2268" y="6746"/>
              <a:ext cx="13975" cy="1672"/>
              <a:chOff x="2268" y="7074"/>
              <a:chExt cx="13975" cy="1672"/>
            </a:xfrm>
          </p:grpSpPr>
          <p:grpSp>
            <p:nvGrpSpPr>
              <p:cNvPr id="136" name="组合 135"/>
              <p:cNvGrpSpPr/>
              <p:nvPr/>
            </p:nvGrpSpPr>
            <p:grpSpPr>
              <a:xfrm rot="5400000">
                <a:off x="10234" y="1689"/>
                <a:ext cx="624" cy="11394"/>
                <a:chOff x="575" y="2162"/>
                <a:chExt cx="624" cy="3391"/>
              </a:xfrm>
            </p:grpSpPr>
            <p:grpSp>
              <p:nvGrpSpPr>
                <p:cNvPr id="137" name="组合 136"/>
                <p:cNvGrpSpPr/>
                <p:nvPr/>
              </p:nvGrpSpPr>
              <p:grpSpPr>
                <a:xfrm>
                  <a:off x="657" y="2162"/>
                  <a:ext cx="455" cy="3391"/>
                  <a:chOff x="657" y="2162"/>
                  <a:chExt cx="455" cy="3391"/>
                </a:xfrm>
              </p:grpSpPr>
              <p:cxnSp>
                <p:nvCxnSpPr>
                  <p:cNvPr id="138" name="直接连接符 137"/>
                  <p:cNvCxnSpPr/>
                  <p:nvPr>
                    <p:custDataLst>
                      <p:tags r:id="rId6"/>
                    </p:custDataLst>
                  </p:nvPr>
                </p:nvCxnSpPr>
                <p:spPr>
                  <a:xfrm rot="5400000">
                    <a:off x="885" y="1935"/>
                    <a:ext cx="0" cy="454"/>
                  </a:xfrm>
                  <a:prstGeom prst="line">
                    <a:avLst/>
                  </a:prstGeom>
                  <a:ln w="444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>
                    <p:custDataLst>
                      <p:tags r:id="rId7"/>
                    </p:custDataLst>
                  </p:nvPr>
                </p:nvCxnSpPr>
                <p:spPr>
                  <a:xfrm rot="5400000">
                    <a:off x="884" y="5326"/>
                    <a:ext cx="0" cy="454"/>
                  </a:xfrm>
                  <a:prstGeom prst="line">
                    <a:avLst/>
                  </a:prstGeom>
                  <a:ln w="444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箭头连接符 139"/>
                  <p:cNvCxnSpPr/>
                  <p:nvPr>
                    <p:custDataLst>
                      <p:tags r:id="rId8"/>
                    </p:custDataLst>
                  </p:nvPr>
                </p:nvCxnSpPr>
                <p:spPr>
                  <a:xfrm rot="5400000">
                    <a:off x="356" y="5018"/>
                    <a:ext cx="1062" cy="0"/>
                  </a:xfrm>
                  <a:prstGeom prst="straightConnector1">
                    <a:avLst/>
                  </a:prstGeom>
                  <a:ln w="44450" cap="rnd">
                    <a:solidFill>
                      <a:schemeClr val="tx1"/>
                    </a:solidFill>
                    <a:round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箭头连接符 140"/>
                  <p:cNvCxnSpPr/>
                  <p:nvPr>
                    <p:custDataLst>
                      <p:tags r:id="rId9"/>
                    </p:custDataLst>
                  </p:nvPr>
                </p:nvCxnSpPr>
                <p:spPr>
                  <a:xfrm rot="5400000">
                    <a:off x="356" y="2698"/>
                    <a:ext cx="1062" cy="0"/>
                  </a:xfrm>
                  <a:prstGeom prst="straightConnector1">
                    <a:avLst/>
                  </a:prstGeom>
                  <a:ln w="44450" cap="rnd">
                    <a:solidFill>
                      <a:schemeClr val="tx1"/>
                    </a:solidFill>
                    <a:round/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2" name="文本框 141"/>
                <p:cNvSpPr txBox="1"/>
                <p:nvPr>
                  <p:custDataLst>
                    <p:tags r:id="rId5"/>
                  </p:custDataLst>
                </p:nvPr>
              </p:nvSpPr>
              <p:spPr>
                <a:xfrm rot="16200000">
                  <a:off x="399" y="3546"/>
                  <a:ext cx="975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400" b="1">
                      <a:latin typeface="Calibri" panose="020F0502020204030204" charset="0"/>
                      <a:cs typeface="Calibri" panose="020F0502020204030204" charset="0"/>
                    </a:rPr>
                    <a:t>Payload data</a:t>
                  </a:r>
                </a:p>
              </p:txBody>
            </p:sp>
          </p:grpSp>
          <p:grpSp>
            <p:nvGrpSpPr>
              <p:cNvPr id="144" name="组合 143"/>
              <p:cNvGrpSpPr/>
              <p:nvPr/>
            </p:nvGrpSpPr>
            <p:grpSpPr>
              <a:xfrm rot="5400000">
                <a:off x="3075" y="6350"/>
                <a:ext cx="455" cy="2069"/>
                <a:chOff x="657" y="2162"/>
                <a:chExt cx="455" cy="3391"/>
              </a:xfrm>
            </p:grpSpPr>
            <p:cxnSp>
              <p:nvCxnSpPr>
                <p:cNvPr id="145" name="直接连接符 144"/>
                <p:cNvCxnSpPr/>
                <p:nvPr>
                  <p:custDataLst>
                    <p:tags r:id="rId2"/>
                  </p:custDataLst>
                </p:nvPr>
              </p:nvCxnSpPr>
              <p:spPr>
                <a:xfrm rot="5400000">
                  <a:off x="885" y="1935"/>
                  <a:ext cx="0" cy="454"/>
                </a:xfrm>
                <a:prstGeom prst="line">
                  <a:avLst/>
                </a:prstGeom>
                <a:ln w="444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>
                  <p:custDataLst>
                    <p:tags r:id="rId3"/>
                  </p:custDataLst>
                </p:nvPr>
              </p:nvCxnSpPr>
              <p:spPr>
                <a:xfrm rot="5400000">
                  <a:off x="884" y="5326"/>
                  <a:ext cx="0" cy="454"/>
                </a:xfrm>
                <a:prstGeom prst="line">
                  <a:avLst/>
                </a:prstGeom>
                <a:ln w="444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箭头连接符 146"/>
                <p:cNvCxnSpPr/>
                <p:nvPr>
                  <p:custDataLst>
                    <p:tags r:id="rId4"/>
                  </p:custDataLst>
                </p:nvPr>
              </p:nvCxnSpPr>
              <p:spPr>
                <a:xfrm rot="5400000">
                  <a:off x="-787" y="3858"/>
                  <a:ext cx="3345" cy="0"/>
                </a:xfrm>
                <a:prstGeom prst="straightConnector1">
                  <a:avLst/>
                </a:prstGeom>
                <a:ln w="44450" cap="rnd">
                  <a:solidFill>
                    <a:schemeClr val="tx1"/>
                  </a:solidFill>
                  <a:round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文本框 149"/>
              <p:cNvSpPr txBox="1"/>
              <p:nvPr>
                <p:custDataLst>
                  <p:tags r:id="rId1"/>
                </p:custDataLst>
              </p:nvPr>
            </p:nvSpPr>
            <p:spPr>
              <a:xfrm rot="21600000">
                <a:off x="2282" y="7612"/>
                <a:ext cx="1984" cy="11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400" b="1">
                    <a:latin typeface="Calibri" panose="020F0502020204030204" charset="0"/>
                    <a:cs typeface="Calibri" panose="020F0502020204030204" charset="0"/>
                  </a:rPr>
                  <a:t>Control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2400" b="1">
                    <a:latin typeface="Calibri" panose="020F0502020204030204" charset="0"/>
                    <a:cs typeface="Calibri" panose="020F0502020204030204" charset="0"/>
                  </a:rPr>
                  <a:t>Message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/>
          <p:cNvCxnSpPr/>
          <p:nvPr>
            <p:custDataLst>
              <p:tags r:id="rId1"/>
            </p:custDataLst>
          </p:nvPr>
        </p:nvCxnSpPr>
        <p:spPr>
          <a:xfrm flipH="1">
            <a:off x="4801870" y="2833370"/>
            <a:ext cx="280670" cy="127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>
            <p:custDataLst>
              <p:tags r:id="rId2"/>
            </p:custDataLst>
          </p:nvPr>
        </p:nvCxnSpPr>
        <p:spPr>
          <a:xfrm flipH="1">
            <a:off x="7018020" y="2833370"/>
            <a:ext cx="280670" cy="127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>
            <p:custDataLst>
              <p:tags r:id="rId3"/>
            </p:custDataLst>
          </p:nvPr>
        </p:nvCxnSpPr>
        <p:spPr>
          <a:xfrm flipH="1">
            <a:off x="10092055" y="2833370"/>
            <a:ext cx="281305" cy="127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Roar’s </a:t>
            </a:r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Data Aggregation</a:t>
            </a:r>
          </a:p>
        </p:txBody>
      </p:sp>
      <p:grpSp>
        <p:nvGrpSpPr>
          <p:cNvPr id="220" name="组合 219"/>
          <p:cNvGrpSpPr/>
          <p:nvPr/>
        </p:nvGrpSpPr>
        <p:grpSpPr>
          <a:xfrm>
            <a:off x="8872220" y="1504315"/>
            <a:ext cx="929005" cy="361950"/>
            <a:chOff x="5590" y="4989"/>
            <a:chExt cx="1473" cy="624"/>
          </a:xfrm>
        </p:grpSpPr>
        <p:sp>
          <p:nvSpPr>
            <p:cNvPr id="221" name="圆角矩形 220"/>
            <p:cNvSpPr/>
            <p:nvPr>
              <p:custDataLst>
                <p:tags r:id="rId146"/>
              </p:custDataLst>
            </p:nvPr>
          </p:nvSpPr>
          <p:spPr>
            <a:xfrm>
              <a:off x="5646" y="5046"/>
              <a:ext cx="1417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2" name="圆角矩形 221"/>
            <p:cNvSpPr/>
            <p:nvPr>
              <p:custDataLst>
                <p:tags r:id="rId147"/>
              </p:custDataLst>
            </p:nvPr>
          </p:nvSpPr>
          <p:spPr>
            <a:xfrm>
              <a:off x="5590" y="4989"/>
              <a:ext cx="1417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3" name="文本框 222"/>
            <p:cNvSpPr txBox="1"/>
            <p:nvPr>
              <p:custDataLst>
                <p:tags r:id="rId148"/>
              </p:custDataLst>
            </p:nvPr>
          </p:nvSpPr>
          <p:spPr>
            <a:xfrm>
              <a:off x="5646" y="5022"/>
              <a:ext cx="1304" cy="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>
                  <a:latin typeface="Calibri" panose="020F0502020204030204" charset="0"/>
                  <a:cs typeface="Calibri" panose="020F0502020204030204" charset="0"/>
                </a:rPr>
                <a:t>Concat</a:t>
              </a:r>
            </a:p>
          </p:txBody>
        </p:sp>
      </p:grpSp>
      <p:cxnSp>
        <p:nvCxnSpPr>
          <p:cNvPr id="510" name="直接箭头连接符 509"/>
          <p:cNvCxnSpPr/>
          <p:nvPr>
            <p:custDataLst>
              <p:tags r:id="rId4"/>
            </p:custDataLst>
          </p:nvPr>
        </p:nvCxnSpPr>
        <p:spPr>
          <a:xfrm flipV="1">
            <a:off x="9549765" y="1838325"/>
            <a:ext cx="0" cy="32893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9105900" y="2128520"/>
            <a:ext cx="929005" cy="361950"/>
            <a:chOff x="5570" y="4989"/>
            <a:chExt cx="1473" cy="624"/>
          </a:xfrm>
        </p:grpSpPr>
        <p:sp>
          <p:nvSpPr>
            <p:cNvPr id="53" name="圆角矩形 52"/>
            <p:cNvSpPr/>
            <p:nvPr>
              <p:custDataLst>
                <p:tags r:id="rId143"/>
              </p:custDataLst>
            </p:nvPr>
          </p:nvSpPr>
          <p:spPr>
            <a:xfrm>
              <a:off x="5626" y="5046"/>
              <a:ext cx="1417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>
              <p:custDataLst>
                <p:tags r:id="rId144"/>
              </p:custDataLst>
            </p:nvPr>
          </p:nvSpPr>
          <p:spPr>
            <a:xfrm>
              <a:off x="5570" y="4989"/>
              <a:ext cx="1417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>
              <p:custDataLst>
                <p:tags r:id="rId145"/>
              </p:custDataLst>
            </p:nvPr>
          </p:nvSpPr>
          <p:spPr>
            <a:xfrm>
              <a:off x="5627" y="5033"/>
              <a:ext cx="1304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FP64/32</a:t>
              </a:r>
            </a:p>
          </p:txBody>
        </p:sp>
      </p:grpSp>
      <p:cxnSp>
        <p:nvCxnSpPr>
          <p:cNvPr id="509" name="肘形连接符 508"/>
          <p:cNvCxnSpPr/>
          <p:nvPr>
            <p:custDataLst>
              <p:tags r:id="rId5"/>
            </p:custDataLst>
          </p:nvPr>
        </p:nvCxnSpPr>
        <p:spPr>
          <a:xfrm rot="16200000">
            <a:off x="7723505" y="591185"/>
            <a:ext cx="348615" cy="2840990"/>
          </a:xfrm>
          <a:prstGeom prst="bentConnector3">
            <a:avLst>
              <a:gd name="adj1" fmla="val 35440"/>
            </a:avLst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031230" y="2128520"/>
            <a:ext cx="929005" cy="361950"/>
            <a:chOff x="5602" y="4989"/>
            <a:chExt cx="1473" cy="624"/>
          </a:xfrm>
        </p:grpSpPr>
        <p:sp>
          <p:nvSpPr>
            <p:cNvPr id="49" name="圆角矩形 48"/>
            <p:cNvSpPr/>
            <p:nvPr>
              <p:custDataLst>
                <p:tags r:id="rId140"/>
              </p:custDataLst>
            </p:nvPr>
          </p:nvSpPr>
          <p:spPr>
            <a:xfrm>
              <a:off x="5658" y="5046"/>
              <a:ext cx="1417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>
              <p:custDataLst>
                <p:tags r:id="rId141"/>
              </p:custDataLst>
            </p:nvPr>
          </p:nvSpPr>
          <p:spPr>
            <a:xfrm>
              <a:off x="5602" y="4989"/>
              <a:ext cx="1417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>
              <p:custDataLst>
                <p:tags r:id="rId142"/>
              </p:custDataLst>
            </p:nvPr>
          </p:nvSpPr>
          <p:spPr>
            <a:xfrm>
              <a:off x="5661" y="5039"/>
              <a:ext cx="1304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FP64/32</a:t>
              </a:r>
            </a:p>
          </p:txBody>
        </p:sp>
      </p:grpSp>
      <p:cxnSp>
        <p:nvCxnSpPr>
          <p:cNvPr id="123" name="直接箭头连接符 122"/>
          <p:cNvCxnSpPr/>
          <p:nvPr>
            <p:custDataLst>
              <p:tags r:id="rId6"/>
            </p:custDataLst>
          </p:nvPr>
        </p:nvCxnSpPr>
        <p:spPr>
          <a:xfrm flipH="1" flipV="1">
            <a:off x="6512560" y="2463800"/>
            <a:ext cx="1905" cy="1962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肘形连接符 507"/>
          <p:cNvCxnSpPr/>
          <p:nvPr>
            <p:custDataLst>
              <p:tags r:id="rId7"/>
            </p:custDataLst>
          </p:nvPr>
        </p:nvCxnSpPr>
        <p:spPr>
          <a:xfrm rot="16200000">
            <a:off x="6506845" y="-407670"/>
            <a:ext cx="334645" cy="4826635"/>
          </a:xfrm>
          <a:prstGeom prst="bentConnector3">
            <a:avLst>
              <a:gd name="adj1" fmla="val 55719"/>
            </a:avLst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>
            <p:custDataLst>
              <p:tags r:id="rId8"/>
            </p:custDataLst>
          </p:nvPr>
        </p:nvSpPr>
        <p:spPr>
          <a:xfrm>
            <a:off x="8074025" y="2573020"/>
            <a:ext cx="751205" cy="328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000" b="1">
                <a:latin typeface="Calibri" panose="020F0502020204030204" charset="0"/>
                <a:cs typeface="Calibri" panose="020F0502020204030204" charset="0"/>
              </a:rPr>
              <a:t>...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815080" y="2128520"/>
            <a:ext cx="929640" cy="361950"/>
            <a:chOff x="5590" y="4989"/>
            <a:chExt cx="1474" cy="624"/>
          </a:xfrm>
        </p:grpSpPr>
        <p:sp>
          <p:nvSpPr>
            <p:cNvPr id="108" name="圆角矩形 107"/>
            <p:cNvSpPr/>
            <p:nvPr>
              <p:custDataLst>
                <p:tags r:id="rId137"/>
              </p:custDataLst>
            </p:nvPr>
          </p:nvSpPr>
          <p:spPr>
            <a:xfrm>
              <a:off x="5647" y="5046"/>
              <a:ext cx="1417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>
              <p:custDataLst>
                <p:tags r:id="rId138"/>
              </p:custDataLst>
            </p:nvPr>
          </p:nvSpPr>
          <p:spPr>
            <a:xfrm>
              <a:off x="5590" y="4989"/>
              <a:ext cx="1417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>
              <p:custDataLst>
                <p:tags r:id="rId139"/>
              </p:custDataLst>
            </p:nvPr>
          </p:nvSpPr>
          <p:spPr>
            <a:xfrm>
              <a:off x="5650" y="5039"/>
              <a:ext cx="1304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FP64/32</a:t>
              </a:r>
            </a:p>
          </p:txBody>
        </p:sp>
      </p:grpSp>
      <p:cxnSp>
        <p:nvCxnSpPr>
          <p:cNvPr id="171" name="直接箭头连接符 170"/>
          <p:cNvCxnSpPr/>
          <p:nvPr>
            <p:custDataLst>
              <p:tags r:id="rId9"/>
            </p:custDataLst>
          </p:nvPr>
        </p:nvCxnSpPr>
        <p:spPr>
          <a:xfrm flipH="1" flipV="1">
            <a:off x="4257040" y="2463800"/>
            <a:ext cx="1905" cy="1962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0"/>
            </p:custDataLst>
          </p:nvPr>
        </p:nvCxnSpPr>
        <p:spPr>
          <a:xfrm flipV="1">
            <a:off x="4671060" y="3007995"/>
            <a:ext cx="0" cy="1968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1"/>
            </p:custDataLst>
          </p:nvPr>
        </p:nvCxnSpPr>
        <p:spPr>
          <a:xfrm flipV="1">
            <a:off x="3902710" y="3008630"/>
            <a:ext cx="0" cy="1968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3705860" y="2621280"/>
            <a:ext cx="1216025" cy="394335"/>
            <a:chOff x="5118" y="4658"/>
            <a:chExt cx="1928" cy="680"/>
          </a:xfrm>
        </p:grpSpPr>
        <p:grpSp>
          <p:nvGrpSpPr>
            <p:cNvPr id="8" name="组合 7"/>
            <p:cNvGrpSpPr/>
            <p:nvPr/>
          </p:nvGrpSpPr>
          <p:grpSpPr>
            <a:xfrm>
              <a:off x="5118" y="4658"/>
              <a:ext cx="1928" cy="680"/>
              <a:chOff x="5911" y="4350"/>
              <a:chExt cx="1928" cy="680"/>
            </a:xfrm>
          </p:grpSpPr>
          <p:sp>
            <p:nvSpPr>
              <p:cNvPr id="5" name="梯形 4"/>
              <p:cNvSpPr/>
              <p:nvPr>
                <p:custDataLst>
                  <p:tags r:id="rId135"/>
                </p:custDataLst>
              </p:nvPr>
            </p:nvSpPr>
            <p:spPr>
              <a:xfrm>
                <a:off x="6025" y="4406"/>
                <a:ext cx="1814" cy="624"/>
              </a:xfrm>
              <a:prstGeom prst="trapezoid">
                <a:avLst>
                  <a:gd name="adj" fmla="val 6091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梯形 3"/>
              <p:cNvSpPr/>
              <p:nvPr>
                <p:custDataLst>
                  <p:tags r:id="rId136"/>
                </p:custDataLst>
              </p:nvPr>
            </p:nvSpPr>
            <p:spPr>
              <a:xfrm>
                <a:off x="5911" y="4350"/>
                <a:ext cx="1814" cy="624"/>
              </a:xfrm>
              <a:prstGeom prst="trapezoid">
                <a:avLst>
                  <a:gd name="adj" fmla="val 6091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>
              <p:custDataLst>
                <p:tags r:id="rId134"/>
              </p:custDataLst>
            </p:nvPr>
          </p:nvSpPr>
          <p:spPr>
            <a:xfrm>
              <a:off x="5143" y="4724"/>
              <a:ext cx="1712" cy="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FP ALU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80765" y="3180080"/>
            <a:ext cx="678815" cy="361315"/>
            <a:chOff x="5590" y="4989"/>
            <a:chExt cx="1077" cy="623"/>
          </a:xfrm>
        </p:grpSpPr>
        <p:sp>
          <p:nvSpPr>
            <p:cNvPr id="12" name="圆角矩形 11"/>
            <p:cNvSpPr/>
            <p:nvPr>
              <p:custDataLst>
                <p:tags r:id="rId131"/>
              </p:custDataLst>
            </p:nvPr>
          </p:nvSpPr>
          <p:spPr>
            <a:xfrm>
              <a:off x="5647" y="5045"/>
              <a:ext cx="1020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>
              <p:custDataLst>
                <p:tags r:id="rId132"/>
              </p:custDataLst>
            </p:nvPr>
          </p:nvSpPr>
          <p:spPr>
            <a:xfrm>
              <a:off x="5590" y="4989"/>
              <a:ext cx="1020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133"/>
              </p:custDataLst>
            </p:nvPr>
          </p:nvSpPr>
          <p:spPr>
            <a:xfrm>
              <a:off x="5590" y="5034"/>
              <a:ext cx="102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ALU A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82540" y="2636520"/>
            <a:ext cx="604520" cy="421005"/>
            <a:chOff x="5590" y="4989"/>
            <a:chExt cx="959" cy="726"/>
          </a:xfrm>
        </p:grpSpPr>
        <p:sp>
          <p:nvSpPr>
            <p:cNvPr id="21" name="圆角矩形 20"/>
            <p:cNvSpPr/>
            <p:nvPr>
              <p:custDataLst>
                <p:tags r:id="rId128"/>
              </p:custDataLst>
            </p:nvPr>
          </p:nvSpPr>
          <p:spPr>
            <a:xfrm>
              <a:off x="5642" y="5035"/>
              <a:ext cx="907" cy="680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>
              <p:custDataLst>
                <p:tags r:id="rId129"/>
              </p:custDataLst>
            </p:nvPr>
          </p:nvSpPr>
          <p:spPr>
            <a:xfrm>
              <a:off x="5590" y="4989"/>
              <a:ext cx="907" cy="680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>
              <p:custDataLst>
                <p:tags r:id="rId130"/>
              </p:custDataLst>
            </p:nvPr>
          </p:nvSpPr>
          <p:spPr>
            <a:xfrm>
              <a:off x="5627" y="5047"/>
              <a:ext cx="850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7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ALU</a:t>
              </a:r>
            </a:p>
            <a:p>
              <a:pPr indent="0" algn="ctr" fontAlgn="auto">
                <a:lnSpc>
                  <a:spcPct val="7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fun.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66895" y="3180080"/>
            <a:ext cx="678815" cy="361315"/>
            <a:chOff x="5590" y="4989"/>
            <a:chExt cx="1077" cy="623"/>
          </a:xfrm>
        </p:grpSpPr>
        <p:sp>
          <p:nvSpPr>
            <p:cNvPr id="7" name="圆角矩形 6"/>
            <p:cNvSpPr/>
            <p:nvPr>
              <p:custDataLst>
                <p:tags r:id="rId125"/>
              </p:custDataLst>
            </p:nvPr>
          </p:nvSpPr>
          <p:spPr>
            <a:xfrm>
              <a:off x="5647" y="5045"/>
              <a:ext cx="1020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>
              <p:custDataLst>
                <p:tags r:id="rId126"/>
              </p:custDataLst>
            </p:nvPr>
          </p:nvSpPr>
          <p:spPr>
            <a:xfrm>
              <a:off x="5590" y="4989"/>
              <a:ext cx="1020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>
              <p:custDataLst>
                <p:tags r:id="rId127"/>
              </p:custDataLst>
            </p:nvPr>
          </p:nvSpPr>
          <p:spPr>
            <a:xfrm>
              <a:off x="5590" y="5034"/>
              <a:ext cx="102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ALU B</a:t>
              </a:r>
            </a:p>
          </p:txBody>
        </p:sp>
      </p:grpSp>
      <p:cxnSp>
        <p:nvCxnSpPr>
          <p:cNvPr id="124" name="直接箭头连接符 123"/>
          <p:cNvCxnSpPr/>
          <p:nvPr>
            <p:custDataLst>
              <p:tags r:id="rId12"/>
            </p:custDataLst>
          </p:nvPr>
        </p:nvCxnSpPr>
        <p:spPr>
          <a:xfrm flipV="1">
            <a:off x="6887845" y="3007995"/>
            <a:ext cx="0" cy="1968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>
            <p:custDataLst>
              <p:tags r:id="rId13"/>
            </p:custDataLst>
          </p:nvPr>
        </p:nvCxnSpPr>
        <p:spPr>
          <a:xfrm flipV="1">
            <a:off x="6118860" y="3008630"/>
            <a:ext cx="0" cy="1968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5922010" y="2621280"/>
            <a:ext cx="1216025" cy="394335"/>
            <a:chOff x="5911" y="4350"/>
            <a:chExt cx="1928" cy="6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8" name="梯形 127"/>
            <p:cNvSpPr/>
            <p:nvPr>
              <p:custDataLst>
                <p:tags r:id="rId123"/>
              </p:custDataLst>
            </p:nvPr>
          </p:nvSpPr>
          <p:spPr>
            <a:xfrm>
              <a:off x="6025" y="4406"/>
              <a:ext cx="1814" cy="624"/>
            </a:xfrm>
            <a:prstGeom prst="trapezoid">
              <a:avLst>
                <a:gd name="adj" fmla="val 609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梯形 128"/>
            <p:cNvSpPr/>
            <p:nvPr>
              <p:custDataLst>
                <p:tags r:id="rId124"/>
              </p:custDataLst>
            </p:nvPr>
          </p:nvSpPr>
          <p:spPr>
            <a:xfrm>
              <a:off x="5911" y="4350"/>
              <a:ext cx="1814" cy="624"/>
            </a:xfrm>
            <a:prstGeom prst="trapezoid">
              <a:avLst>
                <a:gd name="adj" fmla="val 609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5797550" y="3180080"/>
            <a:ext cx="678815" cy="361315"/>
            <a:chOff x="5590" y="4989"/>
            <a:chExt cx="1077" cy="623"/>
          </a:xfrm>
        </p:grpSpPr>
        <p:sp>
          <p:nvSpPr>
            <p:cNvPr id="139" name="圆角矩形 138"/>
            <p:cNvSpPr/>
            <p:nvPr>
              <p:custDataLst>
                <p:tags r:id="rId120"/>
              </p:custDataLst>
            </p:nvPr>
          </p:nvSpPr>
          <p:spPr>
            <a:xfrm>
              <a:off x="5647" y="5045"/>
              <a:ext cx="1020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圆角矩形 142"/>
            <p:cNvSpPr/>
            <p:nvPr>
              <p:custDataLst>
                <p:tags r:id="rId121"/>
              </p:custDataLst>
            </p:nvPr>
          </p:nvSpPr>
          <p:spPr>
            <a:xfrm>
              <a:off x="5590" y="4989"/>
              <a:ext cx="1020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>
              <p:custDataLst>
                <p:tags r:id="rId122"/>
              </p:custDataLst>
            </p:nvPr>
          </p:nvSpPr>
          <p:spPr>
            <a:xfrm>
              <a:off x="5590" y="5034"/>
              <a:ext cx="102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ALU A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7298690" y="2636520"/>
            <a:ext cx="607695" cy="428625"/>
            <a:chOff x="5590" y="4989"/>
            <a:chExt cx="964" cy="739"/>
          </a:xfrm>
        </p:grpSpPr>
        <p:sp>
          <p:nvSpPr>
            <p:cNvPr id="146" name="圆角矩形 145"/>
            <p:cNvSpPr/>
            <p:nvPr>
              <p:custDataLst>
                <p:tags r:id="rId117"/>
              </p:custDataLst>
            </p:nvPr>
          </p:nvSpPr>
          <p:spPr>
            <a:xfrm>
              <a:off x="5647" y="5048"/>
              <a:ext cx="907" cy="680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圆角矩形 146"/>
            <p:cNvSpPr/>
            <p:nvPr>
              <p:custDataLst>
                <p:tags r:id="rId118"/>
              </p:custDataLst>
            </p:nvPr>
          </p:nvSpPr>
          <p:spPr>
            <a:xfrm>
              <a:off x="5590" y="4989"/>
              <a:ext cx="907" cy="680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文本框 151"/>
            <p:cNvSpPr txBox="1"/>
            <p:nvPr>
              <p:custDataLst>
                <p:tags r:id="rId119"/>
              </p:custDataLst>
            </p:nvPr>
          </p:nvSpPr>
          <p:spPr>
            <a:xfrm>
              <a:off x="5627" y="5036"/>
              <a:ext cx="850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7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ALU</a:t>
              </a:r>
            </a:p>
            <a:p>
              <a:pPr indent="0" algn="ctr" fontAlgn="auto">
                <a:lnSpc>
                  <a:spcPct val="7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fun.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583680" y="3180080"/>
            <a:ext cx="678815" cy="361315"/>
            <a:chOff x="5590" y="4989"/>
            <a:chExt cx="1077" cy="623"/>
          </a:xfrm>
        </p:grpSpPr>
        <p:sp>
          <p:nvSpPr>
            <p:cNvPr id="155" name="圆角矩形 154"/>
            <p:cNvSpPr/>
            <p:nvPr>
              <p:custDataLst>
                <p:tags r:id="rId114"/>
              </p:custDataLst>
            </p:nvPr>
          </p:nvSpPr>
          <p:spPr>
            <a:xfrm>
              <a:off x="5647" y="5045"/>
              <a:ext cx="1020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圆角矩形 155"/>
            <p:cNvSpPr/>
            <p:nvPr>
              <p:custDataLst>
                <p:tags r:id="rId115"/>
              </p:custDataLst>
            </p:nvPr>
          </p:nvSpPr>
          <p:spPr>
            <a:xfrm>
              <a:off x="5590" y="4989"/>
              <a:ext cx="1020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文本框 156"/>
            <p:cNvSpPr txBox="1"/>
            <p:nvPr>
              <p:custDataLst>
                <p:tags r:id="rId116"/>
              </p:custDataLst>
            </p:nvPr>
          </p:nvSpPr>
          <p:spPr>
            <a:xfrm>
              <a:off x="5590" y="5034"/>
              <a:ext cx="102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ALU B</a:t>
              </a:r>
            </a:p>
          </p:txBody>
        </p:sp>
      </p:grpSp>
      <p:cxnSp>
        <p:nvCxnSpPr>
          <p:cNvPr id="174" name="直接箭头连接符 173"/>
          <p:cNvCxnSpPr/>
          <p:nvPr>
            <p:custDataLst>
              <p:tags r:id="rId14"/>
            </p:custDataLst>
          </p:nvPr>
        </p:nvCxnSpPr>
        <p:spPr>
          <a:xfrm flipH="1" flipV="1">
            <a:off x="9568815" y="2463800"/>
            <a:ext cx="1905" cy="1962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>
            <p:custDataLst>
              <p:tags r:id="rId15"/>
            </p:custDataLst>
          </p:nvPr>
        </p:nvCxnSpPr>
        <p:spPr>
          <a:xfrm flipV="1">
            <a:off x="9962515" y="3007995"/>
            <a:ext cx="0" cy="1968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>
            <p:custDataLst>
              <p:tags r:id="rId16"/>
            </p:custDataLst>
          </p:nvPr>
        </p:nvCxnSpPr>
        <p:spPr>
          <a:xfrm flipV="1">
            <a:off x="9193530" y="3008630"/>
            <a:ext cx="0" cy="19685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996680" y="2621280"/>
            <a:ext cx="1215390" cy="394335"/>
            <a:chOff x="5118" y="4658"/>
            <a:chExt cx="1927" cy="680"/>
          </a:xfrm>
        </p:grpSpPr>
        <p:grpSp>
          <p:nvGrpSpPr>
            <p:cNvPr id="187" name="组合 186"/>
            <p:cNvGrpSpPr/>
            <p:nvPr/>
          </p:nvGrpSpPr>
          <p:grpSpPr>
            <a:xfrm>
              <a:off x="5118" y="4658"/>
              <a:ext cx="1927" cy="680"/>
              <a:chOff x="5911" y="4350"/>
              <a:chExt cx="1927" cy="680"/>
            </a:xfrm>
          </p:grpSpPr>
          <p:sp>
            <p:nvSpPr>
              <p:cNvPr id="188" name="梯形 187"/>
              <p:cNvSpPr/>
              <p:nvPr>
                <p:custDataLst>
                  <p:tags r:id="rId112"/>
                </p:custDataLst>
              </p:nvPr>
            </p:nvSpPr>
            <p:spPr>
              <a:xfrm>
                <a:off x="6024" y="4406"/>
                <a:ext cx="1814" cy="624"/>
              </a:xfrm>
              <a:prstGeom prst="trapezoid">
                <a:avLst>
                  <a:gd name="adj" fmla="val 6091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梯形 188"/>
              <p:cNvSpPr/>
              <p:nvPr>
                <p:custDataLst>
                  <p:tags r:id="rId113"/>
                </p:custDataLst>
              </p:nvPr>
            </p:nvSpPr>
            <p:spPr>
              <a:xfrm>
                <a:off x="5911" y="4350"/>
                <a:ext cx="1814" cy="624"/>
              </a:xfrm>
              <a:prstGeom prst="trapezoid">
                <a:avLst>
                  <a:gd name="adj" fmla="val 6091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>
              <p:custDataLst>
                <p:tags r:id="rId111"/>
              </p:custDataLst>
            </p:nvPr>
          </p:nvSpPr>
          <p:spPr>
            <a:xfrm>
              <a:off x="5256" y="4724"/>
              <a:ext cx="1563" cy="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FP ALU</a:t>
              </a: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8872220" y="3180080"/>
            <a:ext cx="678180" cy="361315"/>
            <a:chOff x="5590" y="4989"/>
            <a:chExt cx="1076" cy="623"/>
          </a:xfrm>
        </p:grpSpPr>
        <p:sp>
          <p:nvSpPr>
            <p:cNvPr id="192" name="圆角矩形 191"/>
            <p:cNvSpPr/>
            <p:nvPr>
              <p:custDataLst>
                <p:tags r:id="rId108"/>
              </p:custDataLst>
            </p:nvPr>
          </p:nvSpPr>
          <p:spPr>
            <a:xfrm>
              <a:off x="5646" y="5045"/>
              <a:ext cx="1020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圆角矩形 192"/>
            <p:cNvSpPr/>
            <p:nvPr>
              <p:custDataLst>
                <p:tags r:id="rId109"/>
              </p:custDataLst>
            </p:nvPr>
          </p:nvSpPr>
          <p:spPr>
            <a:xfrm>
              <a:off x="5590" y="4989"/>
              <a:ext cx="1020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/>
            <p:cNvSpPr txBox="1"/>
            <p:nvPr>
              <p:custDataLst>
                <p:tags r:id="rId110"/>
              </p:custDataLst>
            </p:nvPr>
          </p:nvSpPr>
          <p:spPr>
            <a:xfrm>
              <a:off x="5590" y="5034"/>
              <a:ext cx="102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ALU A</a:t>
              </a: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0373360" y="2636520"/>
            <a:ext cx="607060" cy="428625"/>
            <a:chOff x="5590" y="4989"/>
            <a:chExt cx="963" cy="739"/>
          </a:xfrm>
        </p:grpSpPr>
        <p:sp>
          <p:nvSpPr>
            <p:cNvPr id="196" name="圆角矩形 195"/>
            <p:cNvSpPr/>
            <p:nvPr>
              <p:custDataLst>
                <p:tags r:id="rId105"/>
              </p:custDataLst>
            </p:nvPr>
          </p:nvSpPr>
          <p:spPr>
            <a:xfrm>
              <a:off x="5646" y="5048"/>
              <a:ext cx="907" cy="680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圆角矩形 196"/>
            <p:cNvSpPr/>
            <p:nvPr>
              <p:custDataLst>
                <p:tags r:id="rId106"/>
              </p:custDataLst>
            </p:nvPr>
          </p:nvSpPr>
          <p:spPr>
            <a:xfrm>
              <a:off x="5590" y="4989"/>
              <a:ext cx="907" cy="680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文本框 197"/>
            <p:cNvSpPr txBox="1"/>
            <p:nvPr>
              <p:custDataLst>
                <p:tags r:id="rId107"/>
              </p:custDataLst>
            </p:nvPr>
          </p:nvSpPr>
          <p:spPr>
            <a:xfrm>
              <a:off x="5627" y="5047"/>
              <a:ext cx="850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7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ALU</a:t>
              </a:r>
            </a:p>
            <a:p>
              <a:pPr indent="0" algn="ctr" fontAlgn="auto">
                <a:lnSpc>
                  <a:spcPct val="7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fun.</a:t>
              </a:r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9658350" y="3180080"/>
            <a:ext cx="678180" cy="361315"/>
            <a:chOff x="5590" y="4989"/>
            <a:chExt cx="1076" cy="623"/>
          </a:xfrm>
        </p:grpSpPr>
        <p:sp>
          <p:nvSpPr>
            <p:cNvPr id="201" name="圆角矩形 200"/>
            <p:cNvSpPr/>
            <p:nvPr>
              <p:custDataLst>
                <p:tags r:id="rId102"/>
              </p:custDataLst>
            </p:nvPr>
          </p:nvSpPr>
          <p:spPr>
            <a:xfrm>
              <a:off x="5646" y="5045"/>
              <a:ext cx="1020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圆角矩形 201"/>
            <p:cNvSpPr/>
            <p:nvPr>
              <p:custDataLst>
                <p:tags r:id="rId103"/>
              </p:custDataLst>
            </p:nvPr>
          </p:nvSpPr>
          <p:spPr>
            <a:xfrm>
              <a:off x="5590" y="4989"/>
              <a:ext cx="1020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/>
            <p:cNvSpPr txBox="1"/>
            <p:nvPr>
              <p:custDataLst>
                <p:tags r:id="rId104"/>
              </p:custDataLst>
            </p:nvPr>
          </p:nvSpPr>
          <p:spPr>
            <a:xfrm>
              <a:off x="5590" y="5034"/>
              <a:ext cx="1020" cy="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ALU B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3581400" y="1065530"/>
            <a:ext cx="4504055" cy="789940"/>
            <a:chOff x="1754" y="615"/>
            <a:chExt cx="8888" cy="1363"/>
          </a:xfrm>
        </p:grpSpPr>
        <p:sp>
          <p:nvSpPr>
            <p:cNvPr id="213" name="矩形 212"/>
            <p:cNvSpPr/>
            <p:nvPr>
              <p:custDataLst>
                <p:tags r:id="rId99"/>
              </p:custDataLst>
            </p:nvPr>
          </p:nvSpPr>
          <p:spPr>
            <a:xfrm>
              <a:off x="1824" y="674"/>
              <a:ext cx="8818" cy="13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1754" y="615"/>
              <a:ext cx="8816" cy="1304"/>
              <a:chOff x="3235" y="6776"/>
              <a:chExt cx="2158" cy="1086"/>
            </a:xfrm>
          </p:grpSpPr>
          <p:sp>
            <p:nvSpPr>
              <p:cNvPr id="215" name="矩形 214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235" y="6776"/>
                <a:ext cx="2158" cy="108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文本框 215"/>
              <p:cNvSpPr txBox="1"/>
              <p:nvPr>
                <p:custDataLst>
                  <p:tags r:id="rId101"/>
                </p:custDataLst>
              </p:nvPr>
            </p:nvSpPr>
            <p:spPr>
              <a:xfrm>
                <a:off x="3261" y="6970"/>
                <a:ext cx="464" cy="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9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Working </a:t>
                </a:r>
              </a:p>
              <a:p>
                <a:pPr indent="0" algn="ctr" fontAlgn="auto">
                  <a:lnSpc>
                    <a:spcPct val="9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Memory</a:t>
                </a:r>
              </a:p>
            </p:txBody>
          </p:sp>
        </p:grpSp>
      </p:grpSp>
      <p:sp>
        <p:nvSpPr>
          <p:cNvPr id="218" name="文本框 217"/>
          <p:cNvSpPr txBox="1"/>
          <p:nvPr>
            <p:custDataLst>
              <p:tags r:id="rId17"/>
            </p:custDataLst>
          </p:nvPr>
        </p:nvSpPr>
        <p:spPr>
          <a:xfrm>
            <a:off x="8131810" y="1397635"/>
            <a:ext cx="715010" cy="3289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data in</a:t>
            </a:r>
          </a:p>
        </p:txBody>
      </p:sp>
      <p:grpSp>
        <p:nvGrpSpPr>
          <p:cNvPr id="245" name="组合 244"/>
          <p:cNvGrpSpPr/>
          <p:nvPr/>
        </p:nvGrpSpPr>
        <p:grpSpPr>
          <a:xfrm>
            <a:off x="8872220" y="1076960"/>
            <a:ext cx="929005" cy="361950"/>
            <a:chOff x="5590" y="4989"/>
            <a:chExt cx="1473" cy="624"/>
          </a:xfrm>
        </p:grpSpPr>
        <p:sp>
          <p:nvSpPr>
            <p:cNvPr id="246" name="圆角矩形 245"/>
            <p:cNvSpPr/>
            <p:nvPr>
              <p:custDataLst>
                <p:tags r:id="rId96"/>
              </p:custDataLst>
            </p:nvPr>
          </p:nvSpPr>
          <p:spPr>
            <a:xfrm>
              <a:off x="5646" y="5046"/>
              <a:ext cx="1417" cy="567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7" name="圆角矩形 246"/>
            <p:cNvSpPr/>
            <p:nvPr>
              <p:custDataLst>
                <p:tags r:id="rId97"/>
              </p:custDataLst>
            </p:nvPr>
          </p:nvSpPr>
          <p:spPr>
            <a:xfrm>
              <a:off x="5590" y="4989"/>
              <a:ext cx="1417" cy="567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8" name="文本框 247"/>
            <p:cNvSpPr txBox="1"/>
            <p:nvPr>
              <p:custDataLst>
                <p:tags r:id="rId98"/>
              </p:custDataLst>
            </p:nvPr>
          </p:nvSpPr>
          <p:spPr>
            <a:xfrm>
              <a:off x="5646" y="5022"/>
              <a:ext cx="1304" cy="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>
                  <a:latin typeface="Calibri" panose="020F0502020204030204" charset="0"/>
                  <a:cs typeface="Calibri" panose="020F0502020204030204" charset="0"/>
                </a:rPr>
                <a:t>data</a:t>
              </a:r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2242185" y="2095500"/>
            <a:ext cx="1071880" cy="493395"/>
            <a:chOff x="5606" y="5026"/>
            <a:chExt cx="1700" cy="851"/>
          </a:xfrm>
        </p:grpSpPr>
        <p:sp>
          <p:nvSpPr>
            <p:cNvPr id="255" name="圆角矩形 254"/>
            <p:cNvSpPr/>
            <p:nvPr>
              <p:custDataLst>
                <p:tags r:id="rId93"/>
              </p:custDataLst>
            </p:nvPr>
          </p:nvSpPr>
          <p:spPr>
            <a:xfrm>
              <a:off x="5662" y="5083"/>
              <a:ext cx="1644" cy="794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圆角矩形 255"/>
            <p:cNvSpPr/>
            <p:nvPr>
              <p:custDataLst>
                <p:tags r:id="rId94"/>
              </p:custDataLst>
            </p:nvPr>
          </p:nvSpPr>
          <p:spPr>
            <a:xfrm>
              <a:off x="5606" y="5026"/>
              <a:ext cx="1644" cy="794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文本框 256"/>
            <p:cNvSpPr txBox="1"/>
            <p:nvPr>
              <p:custDataLst>
                <p:tags r:id="rId95"/>
              </p:custDataLst>
            </p:nvPr>
          </p:nvSpPr>
          <p:spPr>
            <a:xfrm>
              <a:off x="5662" y="5045"/>
              <a:ext cx="1541" cy="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8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Address</a:t>
              </a:r>
            </a:p>
            <a:p>
              <a:pPr indent="0" algn="ctr" fontAlgn="auto">
                <a:lnSpc>
                  <a:spcPct val="8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Generator</a:t>
              </a:r>
            </a:p>
          </p:txBody>
        </p:sp>
      </p:grpSp>
      <p:cxnSp>
        <p:nvCxnSpPr>
          <p:cNvPr id="289" name="直接箭头连接符 288"/>
          <p:cNvCxnSpPr/>
          <p:nvPr>
            <p:custDataLst>
              <p:tags r:id="rId18"/>
            </p:custDataLst>
          </p:nvPr>
        </p:nvCxnSpPr>
        <p:spPr>
          <a:xfrm flipV="1">
            <a:off x="8086725" y="1245870"/>
            <a:ext cx="786130" cy="63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>
            <p:custDataLst>
              <p:tags r:id="rId19"/>
            </p:custDataLst>
          </p:nvPr>
        </p:nvCxnSpPr>
        <p:spPr>
          <a:xfrm flipH="1" flipV="1">
            <a:off x="8086725" y="1668780"/>
            <a:ext cx="78613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本框 290"/>
          <p:cNvSpPr txBox="1"/>
          <p:nvPr>
            <p:custDataLst>
              <p:tags r:id="rId20"/>
            </p:custDataLst>
          </p:nvPr>
        </p:nvSpPr>
        <p:spPr>
          <a:xfrm>
            <a:off x="8069580" y="972185"/>
            <a:ext cx="822325" cy="3289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data out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636770" y="1207135"/>
            <a:ext cx="2933065" cy="600710"/>
            <a:chOff x="7810" y="3375"/>
            <a:chExt cx="4651" cy="1036"/>
          </a:xfrm>
        </p:grpSpPr>
        <p:grpSp>
          <p:nvGrpSpPr>
            <p:cNvPr id="326" name="组合 325"/>
            <p:cNvGrpSpPr/>
            <p:nvPr/>
          </p:nvGrpSpPr>
          <p:grpSpPr>
            <a:xfrm>
              <a:off x="7810" y="3469"/>
              <a:ext cx="1020" cy="518"/>
              <a:chOff x="6636" y="2803"/>
              <a:chExt cx="1020" cy="518"/>
            </a:xfrm>
          </p:grpSpPr>
          <p:sp>
            <p:nvSpPr>
              <p:cNvPr id="324" name="矩形 323"/>
              <p:cNvSpPr/>
              <p:nvPr>
                <p:custDataLst>
                  <p:tags r:id="rId91"/>
                </p:custDataLst>
              </p:nvPr>
            </p:nvSpPr>
            <p:spPr>
              <a:xfrm>
                <a:off x="6664" y="2803"/>
                <a:ext cx="964" cy="510"/>
              </a:xfrm>
              <a:prstGeom prst="rect">
                <a:avLst/>
              </a:prstGeom>
              <a:solidFill>
                <a:srgbClr val="75A99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文本框 324"/>
              <p:cNvSpPr txBox="1"/>
              <p:nvPr>
                <p:custDataLst>
                  <p:tags r:id="rId92"/>
                </p:custDataLst>
              </p:nvPr>
            </p:nvSpPr>
            <p:spPr>
              <a:xfrm>
                <a:off x="6636" y="2867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5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Block 0</a:t>
                </a:r>
              </a:p>
            </p:txBody>
          </p:sp>
        </p:grpSp>
        <p:sp>
          <p:nvSpPr>
            <p:cNvPr id="334" name="矩形 333"/>
            <p:cNvSpPr/>
            <p:nvPr>
              <p:custDataLst>
                <p:tags r:id="rId70"/>
              </p:custDataLst>
            </p:nvPr>
          </p:nvSpPr>
          <p:spPr>
            <a:xfrm>
              <a:off x="9768" y="3469"/>
              <a:ext cx="1701" cy="511"/>
            </a:xfrm>
            <a:prstGeom prst="rect">
              <a:avLst/>
            </a:prstGeom>
            <a:solidFill>
              <a:srgbClr val="75A99C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6" name="文本框 335"/>
            <p:cNvSpPr txBox="1"/>
            <p:nvPr>
              <p:custDataLst>
                <p:tags r:id="rId71"/>
              </p:custDataLst>
            </p:nvPr>
          </p:nvSpPr>
          <p:spPr>
            <a:xfrm>
              <a:off x="10262" y="3375"/>
              <a:ext cx="663" cy="5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...</a:t>
              </a:r>
            </a:p>
          </p:txBody>
        </p:sp>
        <p:grpSp>
          <p:nvGrpSpPr>
            <p:cNvPr id="410" name="组合 409"/>
            <p:cNvGrpSpPr/>
            <p:nvPr/>
          </p:nvGrpSpPr>
          <p:grpSpPr>
            <a:xfrm>
              <a:off x="8774" y="3469"/>
              <a:ext cx="1020" cy="518"/>
              <a:chOff x="6636" y="2803"/>
              <a:chExt cx="1020" cy="518"/>
            </a:xfrm>
          </p:grpSpPr>
          <p:sp>
            <p:nvSpPr>
              <p:cNvPr id="411" name="矩形 41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664" y="2803"/>
                <a:ext cx="964" cy="510"/>
              </a:xfrm>
              <a:prstGeom prst="rect">
                <a:avLst/>
              </a:prstGeom>
              <a:solidFill>
                <a:srgbClr val="75A99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文本框 411"/>
              <p:cNvSpPr txBox="1"/>
              <p:nvPr>
                <p:custDataLst>
                  <p:tags r:id="rId90"/>
                </p:custDataLst>
              </p:nvPr>
            </p:nvSpPr>
            <p:spPr>
              <a:xfrm>
                <a:off x="6636" y="2867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5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Block 1</a:t>
                </a:r>
              </a:p>
            </p:txBody>
          </p:sp>
        </p:grpSp>
        <p:grpSp>
          <p:nvGrpSpPr>
            <p:cNvPr id="413" name="组合 412"/>
            <p:cNvGrpSpPr/>
            <p:nvPr/>
          </p:nvGrpSpPr>
          <p:grpSpPr>
            <a:xfrm>
              <a:off x="11441" y="3469"/>
              <a:ext cx="1020" cy="518"/>
              <a:chOff x="6636" y="2803"/>
              <a:chExt cx="1020" cy="518"/>
            </a:xfrm>
          </p:grpSpPr>
          <p:sp>
            <p:nvSpPr>
              <p:cNvPr id="414" name="矩形 413"/>
              <p:cNvSpPr/>
              <p:nvPr>
                <p:custDataLst>
                  <p:tags r:id="rId87"/>
                </p:custDataLst>
              </p:nvPr>
            </p:nvSpPr>
            <p:spPr>
              <a:xfrm>
                <a:off x="6664" y="2803"/>
                <a:ext cx="964" cy="510"/>
              </a:xfrm>
              <a:prstGeom prst="rect">
                <a:avLst/>
              </a:prstGeom>
              <a:solidFill>
                <a:srgbClr val="75A99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文本框 414"/>
              <p:cNvSpPr txBox="1"/>
              <p:nvPr>
                <p:custDataLst>
                  <p:tags r:id="rId88"/>
                </p:custDataLst>
              </p:nvPr>
            </p:nvSpPr>
            <p:spPr>
              <a:xfrm>
                <a:off x="6636" y="2867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5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Block k</a:t>
                </a:r>
              </a:p>
            </p:txBody>
          </p:sp>
        </p:grpSp>
        <p:grpSp>
          <p:nvGrpSpPr>
            <p:cNvPr id="458" name="组合 457"/>
            <p:cNvGrpSpPr/>
            <p:nvPr/>
          </p:nvGrpSpPr>
          <p:grpSpPr>
            <a:xfrm>
              <a:off x="7840" y="3958"/>
              <a:ext cx="961" cy="453"/>
              <a:chOff x="1717" y="3426"/>
              <a:chExt cx="2819" cy="453"/>
            </a:xfrm>
          </p:grpSpPr>
          <p:cxnSp>
            <p:nvCxnSpPr>
              <p:cNvPr id="459" name="直接连接符 458"/>
              <p:cNvCxnSpPr/>
              <p:nvPr>
                <p:custDataLst>
                  <p:tags r:id="rId82"/>
                </p:custDataLst>
              </p:nvPr>
            </p:nvCxnSpPr>
            <p:spPr>
              <a:xfrm>
                <a:off x="1717" y="3458"/>
                <a:ext cx="0" cy="28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直接箭头连接符 459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1717" y="3628"/>
                <a:ext cx="730" cy="0"/>
              </a:xfrm>
              <a:prstGeom prst="straightConnector1">
                <a:avLst/>
              </a:prstGeom>
              <a:ln w="12700" cap="rnd">
                <a:solidFill>
                  <a:schemeClr val="tx1"/>
                </a:solidFill>
                <a:round/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直接连接符 460"/>
              <p:cNvCxnSpPr/>
              <p:nvPr>
                <p:custDataLst>
                  <p:tags r:id="rId84"/>
                </p:custDataLst>
              </p:nvPr>
            </p:nvCxnSpPr>
            <p:spPr>
              <a:xfrm>
                <a:off x="4536" y="3458"/>
                <a:ext cx="0" cy="28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直接箭头连接符 461"/>
              <p:cNvCxnSpPr/>
              <p:nvPr>
                <p:custDataLst>
                  <p:tags r:id="rId85"/>
                </p:custDataLst>
              </p:nvPr>
            </p:nvCxnSpPr>
            <p:spPr>
              <a:xfrm flipH="1" flipV="1">
                <a:off x="3806" y="3628"/>
                <a:ext cx="730" cy="0"/>
              </a:xfrm>
              <a:prstGeom prst="straightConnector1">
                <a:avLst/>
              </a:prstGeom>
              <a:ln w="12700" cap="rnd">
                <a:solidFill>
                  <a:schemeClr val="tx1"/>
                </a:solidFill>
                <a:bevel/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3" name="文本框 462"/>
              <p:cNvSpPr txBox="1"/>
              <p:nvPr>
                <p:custDataLst>
                  <p:tags r:id="rId86"/>
                </p:custDataLst>
              </p:nvPr>
            </p:nvSpPr>
            <p:spPr>
              <a:xfrm>
                <a:off x="2102" y="3426"/>
                <a:ext cx="2042" cy="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altLang="zh-CN" sz="1500" b="1">
                    <a:solidFill>
                      <a:schemeClr val="tx1"/>
                    </a:solidFill>
                    <a:latin typeface="Calibri" panose="020F0502020204030204" charset="0"/>
                    <a:ea typeface="MS Mincho" charset="0"/>
                    <a:cs typeface="Calibri" panose="020F0502020204030204" charset="0"/>
                  </a:rPr>
                  <a:t>4KB</a:t>
                </a:r>
              </a:p>
            </p:txBody>
          </p:sp>
        </p:grpSp>
        <p:grpSp>
          <p:nvGrpSpPr>
            <p:cNvPr id="464" name="组合 463"/>
            <p:cNvGrpSpPr/>
            <p:nvPr/>
          </p:nvGrpSpPr>
          <p:grpSpPr>
            <a:xfrm>
              <a:off x="8802" y="3958"/>
              <a:ext cx="961" cy="453"/>
              <a:chOff x="1717" y="3431"/>
              <a:chExt cx="2819" cy="453"/>
            </a:xfrm>
          </p:grpSpPr>
          <p:cxnSp>
            <p:nvCxnSpPr>
              <p:cNvPr id="465" name="直接连接符 464"/>
              <p:cNvCxnSpPr/>
              <p:nvPr>
                <p:custDataLst>
                  <p:tags r:id="rId77"/>
                </p:custDataLst>
              </p:nvPr>
            </p:nvCxnSpPr>
            <p:spPr>
              <a:xfrm>
                <a:off x="1717" y="3458"/>
                <a:ext cx="0" cy="28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直接箭头连接符 465"/>
              <p:cNvCxnSpPr/>
              <p:nvPr>
                <p:custDataLst>
                  <p:tags r:id="rId78"/>
                </p:custDataLst>
              </p:nvPr>
            </p:nvCxnSpPr>
            <p:spPr>
              <a:xfrm>
                <a:off x="1717" y="3628"/>
                <a:ext cx="730" cy="0"/>
              </a:xfrm>
              <a:prstGeom prst="straightConnector1">
                <a:avLst/>
              </a:prstGeom>
              <a:ln w="12700" cap="rnd">
                <a:solidFill>
                  <a:schemeClr val="tx1"/>
                </a:solidFill>
                <a:round/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直接连接符 466"/>
              <p:cNvCxnSpPr/>
              <p:nvPr>
                <p:custDataLst>
                  <p:tags r:id="rId79"/>
                </p:custDataLst>
              </p:nvPr>
            </p:nvCxnSpPr>
            <p:spPr>
              <a:xfrm>
                <a:off x="4536" y="3458"/>
                <a:ext cx="0" cy="28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直接箭头连接符 467"/>
              <p:cNvCxnSpPr/>
              <p:nvPr>
                <p:custDataLst>
                  <p:tags r:id="rId80"/>
                </p:custDataLst>
              </p:nvPr>
            </p:nvCxnSpPr>
            <p:spPr>
              <a:xfrm flipH="1" flipV="1">
                <a:off x="3806" y="3628"/>
                <a:ext cx="730" cy="0"/>
              </a:xfrm>
              <a:prstGeom prst="straightConnector1">
                <a:avLst/>
              </a:prstGeom>
              <a:ln w="12700" cap="rnd">
                <a:solidFill>
                  <a:schemeClr val="tx1"/>
                </a:solidFill>
                <a:bevel/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文本框 468"/>
              <p:cNvSpPr txBox="1"/>
              <p:nvPr>
                <p:custDataLst>
                  <p:tags r:id="rId81"/>
                </p:custDataLst>
              </p:nvPr>
            </p:nvSpPr>
            <p:spPr>
              <a:xfrm>
                <a:off x="2102" y="3431"/>
                <a:ext cx="2042" cy="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altLang="zh-CN" sz="1500" b="1">
                    <a:solidFill>
                      <a:schemeClr val="tx1"/>
                    </a:solidFill>
                    <a:latin typeface="Calibri" panose="020F0502020204030204" charset="0"/>
                    <a:ea typeface="MS Mincho" charset="0"/>
                    <a:cs typeface="Calibri" panose="020F0502020204030204" charset="0"/>
                  </a:rPr>
                  <a:t>4KB</a:t>
                </a:r>
              </a:p>
            </p:txBody>
          </p:sp>
        </p:grpSp>
        <p:grpSp>
          <p:nvGrpSpPr>
            <p:cNvPr id="470" name="组合 469"/>
            <p:cNvGrpSpPr/>
            <p:nvPr/>
          </p:nvGrpSpPr>
          <p:grpSpPr>
            <a:xfrm>
              <a:off x="11468" y="3958"/>
              <a:ext cx="961" cy="453"/>
              <a:chOff x="1717" y="3431"/>
              <a:chExt cx="2819" cy="453"/>
            </a:xfrm>
          </p:grpSpPr>
          <p:cxnSp>
            <p:nvCxnSpPr>
              <p:cNvPr id="471" name="直接连接符 470"/>
              <p:cNvCxnSpPr/>
              <p:nvPr>
                <p:custDataLst>
                  <p:tags r:id="rId72"/>
                </p:custDataLst>
              </p:nvPr>
            </p:nvCxnSpPr>
            <p:spPr>
              <a:xfrm>
                <a:off x="1717" y="3458"/>
                <a:ext cx="0" cy="28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直接箭头连接符 471"/>
              <p:cNvCxnSpPr/>
              <p:nvPr>
                <p:custDataLst>
                  <p:tags r:id="rId73"/>
                </p:custDataLst>
              </p:nvPr>
            </p:nvCxnSpPr>
            <p:spPr>
              <a:xfrm>
                <a:off x="1717" y="3628"/>
                <a:ext cx="730" cy="0"/>
              </a:xfrm>
              <a:prstGeom prst="straightConnector1">
                <a:avLst/>
              </a:prstGeom>
              <a:ln w="12700" cap="rnd">
                <a:solidFill>
                  <a:schemeClr val="tx1"/>
                </a:solidFill>
                <a:round/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接连接符 472"/>
              <p:cNvCxnSpPr/>
              <p:nvPr>
                <p:custDataLst>
                  <p:tags r:id="rId74"/>
                </p:custDataLst>
              </p:nvPr>
            </p:nvCxnSpPr>
            <p:spPr>
              <a:xfrm>
                <a:off x="4536" y="3458"/>
                <a:ext cx="0" cy="28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直接箭头连接符 473"/>
              <p:cNvCxnSpPr/>
              <p:nvPr>
                <p:custDataLst>
                  <p:tags r:id="rId75"/>
                </p:custDataLst>
              </p:nvPr>
            </p:nvCxnSpPr>
            <p:spPr>
              <a:xfrm flipH="1" flipV="1">
                <a:off x="3806" y="3628"/>
                <a:ext cx="730" cy="0"/>
              </a:xfrm>
              <a:prstGeom prst="straightConnector1">
                <a:avLst/>
              </a:prstGeom>
              <a:ln w="12700" cap="rnd">
                <a:solidFill>
                  <a:schemeClr val="tx1"/>
                </a:solidFill>
                <a:bevel/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文本框 474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2102" y="3431"/>
                <a:ext cx="2042" cy="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altLang="zh-CN" sz="1500" b="1">
                    <a:solidFill>
                      <a:schemeClr val="tx1"/>
                    </a:solidFill>
                    <a:latin typeface="Calibri" panose="020F0502020204030204" charset="0"/>
                    <a:ea typeface="MS Mincho" charset="0"/>
                    <a:cs typeface="Calibri" panose="020F0502020204030204" charset="0"/>
                  </a:rPr>
                  <a:t>4KB</a:t>
                </a:r>
              </a:p>
            </p:txBody>
          </p:sp>
        </p:grpSp>
      </p:grpSp>
      <p:cxnSp>
        <p:nvCxnSpPr>
          <p:cNvPr id="494" name="肘形连接符 493"/>
          <p:cNvCxnSpPr/>
          <p:nvPr>
            <p:custDataLst>
              <p:tags r:id="rId21"/>
            </p:custDataLst>
          </p:nvPr>
        </p:nvCxnSpPr>
        <p:spPr>
          <a:xfrm rot="16200000">
            <a:off x="5812790" y="-236855"/>
            <a:ext cx="1579245" cy="8115300"/>
          </a:xfrm>
          <a:prstGeom prst="bentConnector3">
            <a:avLst>
              <a:gd name="adj1" fmla="val 6029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/>
          <p:cNvCxnSpPr/>
          <p:nvPr>
            <p:custDataLst>
              <p:tags r:id="rId22"/>
            </p:custDataLst>
          </p:nvPr>
        </p:nvCxnSpPr>
        <p:spPr>
          <a:xfrm flipV="1">
            <a:off x="5368290" y="3040380"/>
            <a:ext cx="0" cy="62420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/>
          <p:cNvSpPr/>
          <p:nvPr>
            <p:custDataLst>
              <p:tags r:id="rId23"/>
            </p:custDataLst>
          </p:nvPr>
        </p:nvSpPr>
        <p:spPr>
          <a:xfrm>
            <a:off x="5341620" y="3631565"/>
            <a:ext cx="53340" cy="495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1" name="肘形连接符 500"/>
          <p:cNvCxnSpPr/>
          <p:nvPr/>
        </p:nvCxnSpPr>
        <p:spPr>
          <a:xfrm rot="16200000" flipV="1">
            <a:off x="3996055" y="3415030"/>
            <a:ext cx="582930" cy="770255"/>
          </a:xfrm>
          <a:prstGeom prst="bentConnector3">
            <a:avLst>
              <a:gd name="adj1" fmla="val 22664"/>
            </a:avLst>
          </a:prstGeom>
          <a:ln w="5715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接箭头连接符 505"/>
          <p:cNvCxnSpPr/>
          <p:nvPr/>
        </p:nvCxnSpPr>
        <p:spPr>
          <a:xfrm flipH="1" flipV="1">
            <a:off x="6924675" y="3509010"/>
            <a:ext cx="0" cy="295910"/>
          </a:xfrm>
          <a:prstGeom prst="straightConnector1">
            <a:avLst/>
          </a:prstGeom>
          <a:ln w="57150">
            <a:solidFill>
              <a:srgbClr val="5671A0"/>
            </a:solidFill>
            <a:prstDash val="sys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3957955" y="4091940"/>
            <a:ext cx="1454150" cy="351790"/>
            <a:chOff x="5832" y="7282"/>
            <a:chExt cx="2306" cy="607"/>
          </a:xfrm>
        </p:grpSpPr>
        <p:grpSp>
          <p:nvGrpSpPr>
            <p:cNvPr id="106" name="组合 105"/>
            <p:cNvGrpSpPr/>
            <p:nvPr/>
          </p:nvGrpSpPr>
          <p:grpSpPr>
            <a:xfrm>
              <a:off x="5832" y="7282"/>
              <a:ext cx="2306" cy="607"/>
              <a:chOff x="3224" y="1199"/>
              <a:chExt cx="2306" cy="607"/>
            </a:xfrm>
          </p:grpSpPr>
          <p:sp>
            <p:nvSpPr>
              <p:cNvPr id="105" name="矩形 104"/>
              <p:cNvSpPr/>
              <p:nvPr>
                <p:custDataLst>
                  <p:tags r:id="rId68"/>
                </p:custDataLst>
              </p:nvPr>
            </p:nvSpPr>
            <p:spPr>
              <a:xfrm>
                <a:off x="3262" y="1239"/>
                <a:ext cx="2268" cy="56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>
                <p:custDataLst>
                  <p:tags r:id="rId69"/>
                </p:custDataLst>
              </p:nvPr>
            </p:nvSpPr>
            <p:spPr>
              <a:xfrm>
                <a:off x="3224" y="1199"/>
                <a:ext cx="2268" cy="5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5" name="文本框 134"/>
            <p:cNvSpPr txBox="1"/>
            <p:nvPr>
              <p:custDataLst>
                <p:tags r:id="rId67"/>
              </p:custDataLst>
            </p:nvPr>
          </p:nvSpPr>
          <p:spPr>
            <a:xfrm>
              <a:off x="6368" y="7304"/>
              <a:ext cx="1191" cy="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>
                  <a:latin typeface="Calibri" panose="020F0502020204030204" charset="0"/>
                  <a:cs typeface="Calibri" panose="020F0502020204030204" charset="0"/>
                </a:rPr>
                <a:t>Split</a:t>
              </a:r>
            </a:p>
          </p:txBody>
        </p:sp>
      </p:grpSp>
      <p:cxnSp>
        <p:nvCxnSpPr>
          <p:cNvPr id="15" name="直接箭头连接符 14"/>
          <p:cNvCxnSpPr/>
          <p:nvPr>
            <p:custDataLst>
              <p:tags r:id="rId24"/>
            </p:custDataLst>
          </p:nvPr>
        </p:nvCxnSpPr>
        <p:spPr>
          <a:xfrm flipV="1">
            <a:off x="7590155" y="3037840"/>
            <a:ext cx="0" cy="62420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>
            <p:custDataLst>
              <p:tags r:id="rId25"/>
            </p:custDataLst>
          </p:nvPr>
        </p:nvSpPr>
        <p:spPr>
          <a:xfrm>
            <a:off x="7562850" y="3631565"/>
            <a:ext cx="53340" cy="495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5" name="组合 294"/>
          <p:cNvGrpSpPr/>
          <p:nvPr/>
        </p:nvGrpSpPr>
        <p:grpSpPr>
          <a:xfrm>
            <a:off x="7621905" y="4091940"/>
            <a:ext cx="1453515" cy="351790"/>
            <a:chOff x="5832" y="7282"/>
            <a:chExt cx="2305" cy="607"/>
          </a:xfrm>
        </p:grpSpPr>
        <p:grpSp>
          <p:nvGrpSpPr>
            <p:cNvPr id="296" name="组合 295"/>
            <p:cNvGrpSpPr/>
            <p:nvPr/>
          </p:nvGrpSpPr>
          <p:grpSpPr>
            <a:xfrm>
              <a:off x="5832" y="7282"/>
              <a:ext cx="2305" cy="607"/>
              <a:chOff x="3224" y="1199"/>
              <a:chExt cx="2305" cy="607"/>
            </a:xfrm>
          </p:grpSpPr>
          <p:sp>
            <p:nvSpPr>
              <p:cNvPr id="297" name="矩形 296"/>
              <p:cNvSpPr/>
              <p:nvPr>
                <p:custDataLst>
                  <p:tags r:id="rId65"/>
                </p:custDataLst>
              </p:nvPr>
            </p:nvSpPr>
            <p:spPr>
              <a:xfrm>
                <a:off x="3261" y="1239"/>
                <a:ext cx="2268" cy="56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>
                <p:custDataLst>
                  <p:tags r:id="rId66"/>
                </p:custDataLst>
              </p:nvPr>
            </p:nvSpPr>
            <p:spPr>
              <a:xfrm>
                <a:off x="3224" y="1199"/>
                <a:ext cx="2268" cy="56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9" name="文本框 298"/>
            <p:cNvSpPr txBox="1"/>
            <p:nvPr>
              <p:custDataLst>
                <p:tags r:id="rId64"/>
              </p:custDataLst>
            </p:nvPr>
          </p:nvSpPr>
          <p:spPr>
            <a:xfrm>
              <a:off x="6368" y="7304"/>
              <a:ext cx="1191" cy="5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>
                  <a:latin typeface="Calibri" panose="020F0502020204030204" charset="0"/>
                  <a:cs typeface="Calibri" panose="020F0502020204030204" charset="0"/>
                </a:rPr>
                <a:t>Split</a:t>
              </a:r>
            </a:p>
          </p:txBody>
        </p:sp>
      </p:grpSp>
      <p:sp>
        <p:nvSpPr>
          <p:cNvPr id="46" name="文本框 45"/>
          <p:cNvSpPr txBox="1"/>
          <p:nvPr>
            <p:custDataLst>
              <p:tags r:id="rId26"/>
            </p:custDataLst>
          </p:nvPr>
        </p:nvSpPr>
        <p:spPr>
          <a:xfrm>
            <a:off x="5983605" y="2660015"/>
            <a:ext cx="1079500" cy="295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FP ALU</a:t>
            </a:r>
          </a:p>
        </p:txBody>
      </p:sp>
      <p:sp>
        <p:nvSpPr>
          <p:cNvPr id="47" name="文本框 46"/>
          <p:cNvSpPr txBox="1"/>
          <p:nvPr>
            <p:custDataLst>
              <p:tags r:id="rId27"/>
            </p:custDataLst>
          </p:nvPr>
        </p:nvSpPr>
        <p:spPr>
          <a:xfrm>
            <a:off x="8035925" y="1693545"/>
            <a:ext cx="929640" cy="2298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charset="0"/>
                <a:cs typeface="Calibri" panose="020F0502020204030204" charset="0"/>
              </a:rPr>
              <a:t>512 bits</a:t>
            </a:r>
          </a:p>
        </p:txBody>
      </p:sp>
      <p:cxnSp>
        <p:nvCxnSpPr>
          <p:cNvPr id="119" name="直接连接符 118"/>
          <p:cNvCxnSpPr/>
          <p:nvPr>
            <p:custDataLst>
              <p:tags r:id="rId28"/>
            </p:custDataLst>
          </p:nvPr>
        </p:nvCxnSpPr>
        <p:spPr>
          <a:xfrm flipH="1">
            <a:off x="1366520" y="4906010"/>
            <a:ext cx="0" cy="22987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>
            <p:custDataLst>
              <p:tags r:id="rId29"/>
            </p:custDataLst>
          </p:nvPr>
        </p:nvCxnSpPr>
        <p:spPr>
          <a:xfrm flipH="1">
            <a:off x="4708525" y="4420870"/>
            <a:ext cx="0" cy="755650"/>
          </a:xfrm>
          <a:prstGeom prst="line">
            <a:avLst/>
          </a:prstGeom>
          <a:ln w="38100">
            <a:solidFill>
              <a:schemeClr val="tx1"/>
            </a:solidFill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>
            <p:custDataLst>
              <p:tags r:id="rId30"/>
            </p:custDataLst>
          </p:nvPr>
        </p:nvCxnSpPr>
        <p:spPr>
          <a:xfrm flipH="1" flipV="1">
            <a:off x="8343265" y="4425315"/>
            <a:ext cx="0" cy="22987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>
            <p:custDataLst>
              <p:tags r:id="rId31"/>
            </p:custDataLst>
          </p:nvPr>
        </p:nvCxnSpPr>
        <p:spPr>
          <a:xfrm flipH="1">
            <a:off x="1916430" y="4909820"/>
            <a:ext cx="0" cy="22987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>
            <p:custDataLst>
              <p:tags r:id="rId32"/>
            </p:custDataLst>
          </p:nvPr>
        </p:nvCxnSpPr>
        <p:spPr>
          <a:xfrm flipH="1">
            <a:off x="2493645" y="4907915"/>
            <a:ext cx="0" cy="22987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>
            <p:custDataLst>
              <p:tags r:id="rId33"/>
            </p:custDataLst>
          </p:nvPr>
        </p:nvCxnSpPr>
        <p:spPr>
          <a:xfrm flipH="1">
            <a:off x="3118485" y="4909820"/>
            <a:ext cx="0" cy="229870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34"/>
            </p:custDataLst>
          </p:nvPr>
        </p:nvSpPr>
        <p:spPr>
          <a:xfrm>
            <a:off x="1220470" y="5143500"/>
            <a:ext cx="2038350" cy="328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35"/>
            </p:custDataLst>
          </p:nvPr>
        </p:nvSpPr>
        <p:spPr>
          <a:xfrm>
            <a:off x="1184910" y="5111750"/>
            <a:ext cx="2037080" cy="328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36"/>
            </p:custDataLst>
          </p:nvPr>
        </p:nvSpPr>
        <p:spPr>
          <a:xfrm>
            <a:off x="1828800" y="5121275"/>
            <a:ext cx="822325" cy="2959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Header</a:t>
            </a:r>
          </a:p>
        </p:txBody>
      </p:sp>
      <p:sp>
        <p:nvSpPr>
          <p:cNvPr id="38" name="矩形 37"/>
          <p:cNvSpPr/>
          <p:nvPr>
            <p:custDataLst>
              <p:tags r:id="rId37"/>
            </p:custDataLst>
          </p:nvPr>
        </p:nvSpPr>
        <p:spPr>
          <a:xfrm>
            <a:off x="3259455" y="5144135"/>
            <a:ext cx="7507605" cy="3282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38"/>
            </p:custDataLst>
          </p:nvPr>
        </p:nvSpPr>
        <p:spPr>
          <a:xfrm>
            <a:off x="3221990" y="5111750"/>
            <a:ext cx="7507605" cy="328930"/>
          </a:xfrm>
          <a:prstGeom prst="rect">
            <a:avLst/>
          </a:prstGeom>
          <a:solidFill>
            <a:srgbClr val="75A99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9"/>
            </p:custDataLst>
          </p:nvPr>
        </p:nvSpPr>
        <p:spPr>
          <a:xfrm>
            <a:off x="5905500" y="5121910"/>
            <a:ext cx="2216150" cy="2959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Payload </a:t>
            </a:r>
            <a:r>
              <a:rPr lang="en-US" altLang="zh-CN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(256 bytes)</a:t>
            </a:r>
          </a:p>
        </p:txBody>
      </p:sp>
      <p:grpSp>
        <p:nvGrpSpPr>
          <p:cNvPr id="306" name="组合 305"/>
          <p:cNvGrpSpPr/>
          <p:nvPr/>
        </p:nvGrpSpPr>
        <p:grpSpPr>
          <a:xfrm>
            <a:off x="8039735" y="4574540"/>
            <a:ext cx="653415" cy="460375"/>
            <a:chOff x="5584" y="4989"/>
            <a:chExt cx="1646" cy="916"/>
          </a:xfrm>
        </p:grpSpPr>
        <p:sp>
          <p:nvSpPr>
            <p:cNvPr id="307" name="圆角矩形 306"/>
            <p:cNvSpPr/>
            <p:nvPr>
              <p:custDataLst>
                <p:tags r:id="rId61"/>
              </p:custDataLst>
            </p:nvPr>
          </p:nvSpPr>
          <p:spPr>
            <a:xfrm>
              <a:off x="5699" y="5055"/>
              <a:ext cx="1531" cy="850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圆角矩形 307"/>
            <p:cNvSpPr/>
            <p:nvPr>
              <p:custDataLst>
                <p:tags r:id="rId62"/>
              </p:custDataLst>
            </p:nvPr>
          </p:nvSpPr>
          <p:spPr>
            <a:xfrm>
              <a:off x="5584" y="4989"/>
              <a:ext cx="1531" cy="850"/>
            </a:xfrm>
            <a:prstGeom prst="roundRect">
              <a:avLst>
                <a:gd name="adj" fmla="val 1207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文本框 308"/>
            <p:cNvSpPr txBox="1"/>
            <p:nvPr>
              <p:custDataLst>
                <p:tags r:id="rId63"/>
              </p:custDataLst>
            </p:nvPr>
          </p:nvSpPr>
          <p:spPr>
            <a:xfrm>
              <a:off x="5684" y="5180"/>
              <a:ext cx="1352" cy="4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85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Mux</a:t>
              </a:r>
            </a:p>
          </p:txBody>
        </p:sp>
      </p:grpSp>
      <p:cxnSp>
        <p:nvCxnSpPr>
          <p:cNvPr id="310" name="直接箭头连接符 309"/>
          <p:cNvCxnSpPr/>
          <p:nvPr>
            <p:custDataLst>
              <p:tags r:id="rId40"/>
            </p:custDataLst>
          </p:nvPr>
        </p:nvCxnSpPr>
        <p:spPr>
          <a:xfrm flipV="1">
            <a:off x="3419475" y="4765040"/>
            <a:ext cx="461137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>
            <p:custDataLst>
              <p:tags r:id="rId41"/>
            </p:custDataLst>
          </p:nvPr>
        </p:nvCxnSpPr>
        <p:spPr>
          <a:xfrm flipH="1" flipV="1">
            <a:off x="8645525" y="4897120"/>
            <a:ext cx="35750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文本框 311"/>
          <p:cNvSpPr txBox="1"/>
          <p:nvPr>
            <p:custDataLst>
              <p:tags r:id="rId42"/>
            </p:custDataLst>
          </p:nvPr>
        </p:nvSpPr>
        <p:spPr>
          <a:xfrm>
            <a:off x="8935085" y="4757420"/>
            <a:ext cx="328930" cy="2959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511" name="文本框 510"/>
          <p:cNvSpPr txBox="1"/>
          <p:nvPr>
            <p:custDataLst>
              <p:tags r:id="rId43"/>
            </p:custDataLst>
          </p:nvPr>
        </p:nvSpPr>
        <p:spPr>
          <a:xfrm>
            <a:off x="4672965" y="4461510"/>
            <a:ext cx="929640" cy="2914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512 bits</a:t>
            </a:r>
          </a:p>
        </p:txBody>
      </p:sp>
      <p:sp>
        <p:nvSpPr>
          <p:cNvPr id="512" name="文本框 511"/>
          <p:cNvSpPr txBox="1"/>
          <p:nvPr>
            <p:custDataLst>
              <p:tags r:id="rId44"/>
            </p:custDataLst>
          </p:nvPr>
        </p:nvSpPr>
        <p:spPr>
          <a:xfrm>
            <a:off x="9515475" y="4428490"/>
            <a:ext cx="929640" cy="2914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512 bits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080135" y="4609465"/>
            <a:ext cx="579120" cy="318770"/>
            <a:chOff x="5562" y="4989"/>
            <a:chExt cx="918" cy="550"/>
          </a:xfrm>
        </p:grpSpPr>
        <p:sp>
          <p:nvSpPr>
            <p:cNvPr id="33" name="圆角矩形 32"/>
            <p:cNvSpPr/>
            <p:nvPr>
              <p:custDataLst>
                <p:tags r:id="rId58"/>
              </p:custDataLst>
            </p:nvPr>
          </p:nvSpPr>
          <p:spPr>
            <a:xfrm>
              <a:off x="5630" y="5029"/>
              <a:ext cx="850" cy="510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>
              <p:custDataLst>
                <p:tags r:id="rId59"/>
              </p:custDataLst>
            </p:nvPr>
          </p:nvSpPr>
          <p:spPr>
            <a:xfrm>
              <a:off x="5590" y="4989"/>
              <a:ext cx="850" cy="510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60"/>
              </p:custDataLst>
            </p:nvPr>
          </p:nvSpPr>
          <p:spPr>
            <a:xfrm>
              <a:off x="5562" y="5072"/>
              <a:ext cx="907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8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jobId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614805" y="4609465"/>
            <a:ext cx="579120" cy="318770"/>
            <a:chOff x="5562" y="4989"/>
            <a:chExt cx="918" cy="550"/>
          </a:xfrm>
        </p:grpSpPr>
        <p:sp>
          <p:nvSpPr>
            <p:cNvPr id="116" name="圆角矩形 115"/>
            <p:cNvSpPr/>
            <p:nvPr>
              <p:custDataLst>
                <p:tags r:id="rId55"/>
              </p:custDataLst>
            </p:nvPr>
          </p:nvSpPr>
          <p:spPr>
            <a:xfrm>
              <a:off x="5630" y="5029"/>
              <a:ext cx="850" cy="510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>
              <p:custDataLst>
                <p:tags r:id="rId56"/>
              </p:custDataLst>
            </p:nvPr>
          </p:nvSpPr>
          <p:spPr>
            <a:xfrm>
              <a:off x="5590" y="4989"/>
              <a:ext cx="850" cy="510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/>
            <p:cNvSpPr txBox="1"/>
            <p:nvPr>
              <p:custDataLst>
                <p:tags r:id="rId57"/>
              </p:custDataLst>
            </p:nvPr>
          </p:nvSpPr>
          <p:spPr>
            <a:xfrm>
              <a:off x="5562" y="5072"/>
              <a:ext cx="907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8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pktId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168525" y="4610100"/>
            <a:ext cx="775970" cy="319405"/>
            <a:chOff x="5590" y="4989"/>
            <a:chExt cx="1231" cy="551"/>
          </a:xfrm>
        </p:grpSpPr>
        <p:sp>
          <p:nvSpPr>
            <p:cNvPr id="93" name="圆角矩形 92"/>
            <p:cNvSpPr/>
            <p:nvPr>
              <p:custDataLst>
                <p:tags r:id="rId52"/>
              </p:custDataLst>
            </p:nvPr>
          </p:nvSpPr>
          <p:spPr>
            <a:xfrm>
              <a:off x="5630" y="5030"/>
              <a:ext cx="1191" cy="510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圆角矩形 93"/>
            <p:cNvSpPr/>
            <p:nvPr>
              <p:custDataLst>
                <p:tags r:id="rId53"/>
              </p:custDataLst>
            </p:nvPr>
          </p:nvSpPr>
          <p:spPr>
            <a:xfrm>
              <a:off x="5590" y="4989"/>
              <a:ext cx="1191" cy="510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>
              <p:custDataLst>
                <p:tags r:id="rId54"/>
              </p:custDataLst>
            </p:nvPr>
          </p:nvSpPr>
          <p:spPr>
            <a:xfrm>
              <a:off x="5593" y="5073"/>
              <a:ext cx="1191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8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opCode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915285" y="4609465"/>
            <a:ext cx="744220" cy="318770"/>
            <a:chOff x="5585" y="4989"/>
            <a:chExt cx="1180" cy="550"/>
          </a:xfrm>
        </p:grpSpPr>
        <p:sp>
          <p:nvSpPr>
            <p:cNvPr id="89" name="圆角矩形 88"/>
            <p:cNvSpPr/>
            <p:nvPr>
              <p:custDataLst>
                <p:tags r:id="rId49"/>
              </p:custDataLst>
            </p:nvPr>
          </p:nvSpPr>
          <p:spPr>
            <a:xfrm>
              <a:off x="5631" y="5029"/>
              <a:ext cx="1134" cy="510"/>
            </a:xfrm>
            <a:prstGeom prst="roundRect">
              <a:avLst>
                <a:gd name="adj" fmla="val 103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>
              <p:custDataLst>
                <p:tags r:id="rId50"/>
              </p:custDataLst>
            </p:nvPr>
          </p:nvSpPr>
          <p:spPr>
            <a:xfrm>
              <a:off x="5590" y="4989"/>
              <a:ext cx="1134" cy="510"/>
            </a:xfrm>
            <a:prstGeom prst="roundRect">
              <a:avLst>
                <a:gd name="adj" fmla="val 12075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>
              <p:custDataLst>
                <p:tags r:id="rId51"/>
              </p:custDataLst>
            </p:nvPr>
          </p:nvSpPr>
          <p:spPr>
            <a:xfrm>
              <a:off x="5585" y="5074"/>
              <a:ext cx="1134" cy="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indent="0" algn="ctr" fontAlgn="auto">
                <a:lnSpc>
                  <a:spcPct val="80000"/>
                </a:lnSpc>
              </a:pPr>
              <a:r>
                <a:rPr lang="en-US" altLang="zh-CN" b="1">
                  <a:latin typeface="Calibri" panose="020F0502020204030204" charset="0"/>
                  <a:cs typeface="Calibri" panose="020F0502020204030204" charset="0"/>
                </a:rPr>
                <a:t>reduce</a:t>
              </a:r>
            </a:p>
          </p:txBody>
        </p:sp>
      </p:grpSp>
      <p:cxnSp>
        <p:nvCxnSpPr>
          <p:cNvPr id="131" name="肘形连接符 130"/>
          <p:cNvCxnSpPr/>
          <p:nvPr>
            <p:custDataLst>
              <p:tags r:id="rId45"/>
            </p:custDataLst>
          </p:nvPr>
        </p:nvCxnSpPr>
        <p:spPr>
          <a:xfrm rot="16200000">
            <a:off x="1303655" y="3152775"/>
            <a:ext cx="2054225" cy="859790"/>
          </a:xfrm>
          <a:prstGeom prst="bentConnector3">
            <a:avLst>
              <a:gd name="adj1" fmla="val 79994"/>
            </a:avLst>
          </a:prstGeom>
          <a:ln w="127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>
            <p:custDataLst>
              <p:tags r:id="rId46"/>
            </p:custDataLst>
          </p:nvPr>
        </p:nvCxnSpPr>
        <p:spPr>
          <a:xfrm rot="16200000">
            <a:off x="2891155" y="1409065"/>
            <a:ext cx="657225" cy="71501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16200000">
            <a:off x="6641465" y="1540510"/>
            <a:ext cx="582930" cy="4520565"/>
          </a:xfrm>
          <a:prstGeom prst="bentConnector3">
            <a:avLst>
              <a:gd name="adj1" fmla="val 22614"/>
            </a:avLst>
          </a:prstGeom>
          <a:ln w="5715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/>
          <p:nvPr/>
        </p:nvCxnSpPr>
        <p:spPr>
          <a:xfrm rot="16200000" flipV="1">
            <a:off x="6221730" y="1976120"/>
            <a:ext cx="582930" cy="3648710"/>
          </a:xfrm>
          <a:prstGeom prst="bentConnector3">
            <a:avLst>
              <a:gd name="adj1" fmla="val 50000"/>
            </a:avLst>
          </a:prstGeom>
          <a:ln w="57150">
            <a:solidFill>
              <a:srgbClr val="5671A0"/>
            </a:solidFill>
            <a:prstDash val="sys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6118860" y="3509645"/>
            <a:ext cx="0" cy="460375"/>
          </a:xfrm>
          <a:prstGeom prst="straightConnector1">
            <a:avLst/>
          </a:prstGeom>
          <a:ln w="57150">
            <a:solidFill>
              <a:srgbClr val="5D9A6B"/>
            </a:solidFill>
            <a:prstDash val="solid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/>
          <p:nvPr/>
        </p:nvCxnSpPr>
        <p:spPr>
          <a:xfrm rot="16200000">
            <a:off x="8866505" y="2979420"/>
            <a:ext cx="582930" cy="1642745"/>
          </a:xfrm>
          <a:prstGeom prst="bentConnector3">
            <a:avLst>
              <a:gd name="adj1" fmla="val 50050"/>
            </a:avLst>
          </a:prstGeom>
          <a:ln w="57150">
            <a:solidFill>
              <a:srgbClr val="5671A0"/>
            </a:solidFill>
            <a:prstDash val="sysDash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肘形连接符 492"/>
          <p:cNvCxnSpPr/>
          <p:nvPr>
            <p:custDataLst>
              <p:tags r:id="rId47"/>
            </p:custDataLst>
          </p:nvPr>
        </p:nvCxnSpPr>
        <p:spPr>
          <a:xfrm flipV="1">
            <a:off x="8647430" y="1241425"/>
            <a:ext cx="1118235" cy="3466465"/>
          </a:xfrm>
          <a:prstGeom prst="bentConnector3">
            <a:avLst>
              <a:gd name="adj1" fmla="val 217822"/>
            </a:avLst>
          </a:prstGeom>
          <a:ln w="38100">
            <a:solidFill>
              <a:schemeClr val="tx1"/>
            </a:solidFill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>
            <p:custDataLst>
              <p:tags r:id="rId48"/>
            </p:custDataLst>
          </p:nvPr>
        </p:nvCxnSpPr>
        <p:spPr>
          <a:xfrm rot="16200000">
            <a:off x="661670" y="3028950"/>
            <a:ext cx="2284095" cy="87630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84000" y="5760000"/>
            <a:ext cx="11340000" cy="540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Payload data and temporary results are aggregated through parallel FP ALUs.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Roar’s </a:t>
            </a:r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Data Aggregation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7018020" y="2636520"/>
            <a:ext cx="888365" cy="428625"/>
            <a:chOff x="7018020" y="2636520"/>
            <a:chExt cx="888365" cy="428625"/>
          </a:xfrm>
        </p:grpSpPr>
        <p:grpSp>
          <p:nvGrpSpPr>
            <p:cNvPr id="145" name="组合 144"/>
            <p:cNvGrpSpPr/>
            <p:nvPr/>
          </p:nvGrpSpPr>
          <p:grpSpPr>
            <a:xfrm>
              <a:off x="7298690" y="2636520"/>
              <a:ext cx="607695" cy="428625"/>
              <a:chOff x="5590" y="4989"/>
              <a:chExt cx="964" cy="739"/>
            </a:xfrm>
          </p:grpSpPr>
          <p:sp>
            <p:nvSpPr>
              <p:cNvPr id="146" name="圆角矩形 145"/>
              <p:cNvSpPr/>
              <p:nvPr>
                <p:custDataLst>
                  <p:tags r:id="rId152"/>
                </p:custDataLst>
              </p:nvPr>
            </p:nvSpPr>
            <p:spPr>
              <a:xfrm>
                <a:off x="5647" y="5048"/>
                <a:ext cx="907" cy="680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圆角矩形 146"/>
              <p:cNvSpPr/>
              <p:nvPr>
                <p:custDataLst>
                  <p:tags r:id="rId153"/>
                </p:custDataLst>
              </p:nvPr>
            </p:nvSpPr>
            <p:spPr>
              <a:xfrm>
                <a:off x="5590" y="4989"/>
                <a:ext cx="907" cy="680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文本框 151"/>
              <p:cNvSpPr txBox="1"/>
              <p:nvPr>
                <p:custDataLst>
                  <p:tags r:id="rId154"/>
                </p:custDataLst>
              </p:nvPr>
            </p:nvSpPr>
            <p:spPr>
              <a:xfrm>
                <a:off x="5627" y="5036"/>
                <a:ext cx="850" cy="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lumMod val="75000"/>
                      </a:schemeClr>
                    </a:solidFill>
                  </a14:hiddenFill>
                </a:ext>
              </a:extLst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7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ALU</a:t>
                </a:r>
              </a:p>
              <a:p>
                <a:pPr indent="0" algn="ctr" fontAlgn="auto">
                  <a:lnSpc>
                    <a:spcPct val="7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fun.</a:t>
                </a:r>
              </a:p>
            </p:txBody>
          </p:sp>
        </p:grpSp>
        <p:cxnSp>
          <p:nvCxnSpPr>
            <p:cNvPr id="153" name="直接箭头连接符 152"/>
            <p:cNvCxnSpPr/>
            <p:nvPr>
              <p:custDataLst>
                <p:tags r:id="rId151"/>
              </p:custDataLst>
            </p:nvPr>
          </p:nvCxnSpPr>
          <p:spPr>
            <a:xfrm flipH="1">
              <a:off x="7018020" y="2833370"/>
              <a:ext cx="280670" cy="12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1080135" y="977900"/>
            <a:ext cx="9686290" cy="4494530"/>
            <a:chOff x="1701" y="1540"/>
            <a:chExt cx="15254" cy="7078"/>
          </a:xfrm>
        </p:grpSpPr>
        <p:cxnSp>
          <p:nvCxnSpPr>
            <p:cNvPr id="493" name="肘形连接符 492"/>
            <p:cNvCxnSpPr/>
            <p:nvPr>
              <p:custDataLst>
                <p:tags r:id="rId14"/>
              </p:custDataLst>
            </p:nvPr>
          </p:nvCxnSpPr>
          <p:spPr>
            <a:xfrm flipV="1">
              <a:off x="13618" y="1955"/>
              <a:ext cx="1761" cy="5459"/>
            </a:xfrm>
            <a:prstGeom prst="bentConnector3">
              <a:avLst>
                <a:gd name="adj1" fmla="val 217822"/>
              </a:avLst>
            </a:prstGeom>
            <a:ln w="38100">
              <a:solidFill>
                <a:schemeClr val="bg1">
                  <a:lumMod val="75000"/>
                </a:schemeClr>
              </a:solidFill>
              <a:head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组合 219"/>
            <p:cNvGrpSpPr/>
            <p:nvPr/>
          </p:nvGrpSpPr>
          <p:grpSpPr>
            <a:xfrm>
              <a:off x="13972" y="2369"/>
              <a:ext cx="1463" cy="570"/>
              <a:chOff x="5590" y="4989"/>
              <a:chExt cx="1473" cy="624"/>
            </a:xfrm>
          </p:grpSpPr>
          <p:sp>
            <p:nvSpPr>
              <p:cNvPr id="221" name="圆角矩形 220"/>
              <p:cNvSpPr/>
              <p:nvPr>
                <p:custDataLst>
                  <p:tags r:id="rId148"/>
                </p:custDataLst>
              </p:nvPr>
            </p:nvSpPr>
            <p:spPr>
              <a:xfrm>
                <a:off x="5646" y="5046"/>
                <a:ext cx="1417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" name="圆角矩形 221"/>
              <p:cNvSpPr/>
              <p:nvPr>
                <p:custDataLst>
                  <p:tags r:id="rId149"/>
                </p:custDataLst>
              </p:nvPr>
            </p:nvSpPr>
            <p:spPr>
              <a:xfrm>
                <a:off x="5590" y="4989"/>
                <a:ext cx="1417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" name="文本框 222"/>
              <p:cNvSpPr txBox="1"/>
              <p:nvPr>
                <p:custDataLst>
                  <p:tags r:id="rId150"/>
                </p:custDataLst>
              </p:nvPr>
            </p:nvSpPr>
            <p:spPr>
              <a:xfrm>
                <a:off x="5646" y="502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latin typeface="Calibri" panose="020F0502020204030204" charset="0"/>
                    <a:cs typeface="Calibri" panose="020F0502020204030204" charset="0"/>
                  </a:rPr>
                  <a:t>Concat</a:t>
                </a:r>
              </a:p>
            </p:txBody>
          </p:sp>
        </p:grpSp>
        <p:cxnSp>
          <p:nvCxnSpPr>
            <p:cNvPr id="510" name="直接箭头连接符 509"/>
            <p:cNvCxnSpPr/>
            <p:nvPr>
              <p:custDataLst>
                <p:tags r:id="rId15"/>
              </p:custDataLst>
            </p:nvPr>
          </p:nvCxnSpPr>
          <p:spPr>
            <a:xfrm flipV="1">
              <a:off x="15039" y="2895"/>
              <a:ext cx="0" cy="518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14340" y="3352"/>
              <a:ext cx="1463" cy="570"/>
              <a:chOff x="5570" y="4989"/>
              <a:chExt cx="1473" cy="624"/>
            </a:xfrm>
          </p:grpSpPr>
          <p:sp>
            <p:nvSpPr>
              <p:cNvPr id="53" name="圆角矩形 52"/>
              <p:cNvSpPr/>
              <p:nvPr>
                <p:custDataLst>
                  <p:tags r:id="rId145"/>
                </p:custDataLst>
              </p:nvPr>
            </p:nvSpPr>
            <p:spPr>
              <a:xfrm>
                <a:off x="5626" y="5046"/>
                <a:ext cx="1417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>
                <p:custDataLst>
                  <p:tags r:id="rId146"/>
                </p:custDataLst>
              </p:nvPr>
            </p:nvSpPr>
            <p:spPr>
              <a:xfrm>
                <a:off x="5570" y="4989"/>
                <a:ext cx="1417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47"/>
                </p:custDataLst>
              </p:nvPr>
            </p:nvSpPr>
            <p:spPr>
              <a:xfrm>
                <a:off x="5627" y="5033"/>
                <a:ext cx="130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FP64/32</a:t>
                </a:r>
              </a:p>
            </p:txBody>
          </p:sp>
        </p:grpSp>
        <p:cxnSp>
          <p:nvCxnSpPr>
            <p:cNvPr id="509" name="肘形连接符 508"/>
            <p:cNvCxnSpPr/>
            <p:nvPr>
              <p:custDataLst>
                <p:tags r:id="rId16"/>
              </p:custDataLst>
            </p:nvPr>
          </p:nvCxnSpPr>
          <p:spPr>
            <a:xfrm rot="16200000">
              <a:off x="12163" y="931"/>
              <a:ext cx="549" cy="4474"/>
            </a:xfrm>
            <a:prstGeom prst="bentConnector3">
              <a:avLst>
                <a:gd name="adj1" fmla="val 35440"/>
              </a:avLst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9498" y="3352"/>
              <a:ext cx="1463" cy="570"/>
              <a:chOff x="5602" y="4989"/>
              <a:chExt cx="1473" cy="624"/>
            </a:xfrm>
          </p:grpSpPr>
          <p:sp>
            <p:nvSpPr>
              <p:cNvPr id="49" name="圆角矩形 48"/>
              <p:cNvSpPr/>
              <p:nvPr>
                <p:custDataLst>
                  <p:tags r:id="rId142"/>
                </p:custDataLst>
              </p:nvPr>
            </p:nvSpPr>
            <p:spPr>
              <a:xfrm>
                <a:off x="5658" y="5046"/>
                <a:ext cx="1417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圆角矩形 49"/>
              <p:cNvSpPr/>
              <p:nvPr>
                <p:custDataLst>
                  <p:tags r:id="rId143"/>
                </p:custDataLst>
              </p:nvPr>
            </p:nvSpPr>
            <p:spPr>
              <a:xfrm>
                <a:off x="5602" y="4989"/>
                <a:ext cx="1417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>
                <p:custDataLst>
                  <p:tags r:id="rId144"/>
                </p:custDataLst>
              </p:nvPr>
            </p:nvSpPr>
            <p:spPr>
              <a:xfrm>
                <a:off x="5661" y="5039"/>
                <a:ext cx="130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FP64/32</a:t>
                </a:r>
              </a:p>
            </p:txBody>
          </p:sp>
        </p:grpSp>
        <p:cxnSp>
          <p:nvCxnSpPr>
            <p:cNvPr id="123" name="直接箭头连接符 122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256" y="3880"/>
              <a:ext cx="3" cy="309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肘形连接符 507"/>
            <p:cNvCxnSpPr/>
            <p:nvPr>
              <p:custDataLst>
                <p:tags r:id="rId18"/>
              </p:custDataLst>
            </p:nvPr>
          </p:nvCxnSpPr>
          <p:spPr>
            <a:xfrm rot="16200000">
              <a:off x="10247" y="-642"/>
              <a:ext cx="527" cy="7601"/>
            </a:xfrm>
            <a:prstGeom prst="bentConnector3">
              <a:avLst>
                <a:gd name="adj1" fmla="val 55719"/>
              </a:avLst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文本框 179"/>
            <p:cNvSpPr txBox="1"/>
            <p:nvPr>
              <p:custDataLst>
                <p:tags r:id="rId19"/>
              </p:custDataLst>
            </p:nvPr>
          </p:nvSpPr>
          <p:spPr>
            <a:xfrm>
              <a:off x="12715" y="4052"/>
              <a:ext cx="1183" cy="5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 dirty="0">
                  <a:latin typeface="Calibri" panose="020F0502020204030204" charset="0"/>
                  <a:cs typeface="Calibri" panose="020F0502020204030204" charset="0"/>
                </a:rPr>
                <a:t>...</a:t>
              </a: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6008" y="3352"/>
              <a:ext cx="1464" cy="570"/>
              <a:chOff x="5590" y="4989"/>
              <a:chExt cx="1474" cy="624"/>
            </a:xfrm>
          </p:grpSpPr>
          <p:sp>
            <p:nvSpPr>
              <p:cNvPr id="108" name="圆角矩形 107"/>
              <p:cNvSpPr/>
              <p:nvPr>
                <p:custDataLst>
                  <p:tags r:id="rId139"/>
                </p:custDataLst>
              </p:nvPr>
            </p:nvSpPr>
            <p:spPr>
              <a:xfrm>
                <a:off x="5647" y="5046"/>
                <a:ext cx="1417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圆角矩形 108"/>
              <p:cNvSpPr/>
              <p:nvPr>
                <p:custDataLst>
                  <p:tags r:id="rId140"/>
                </p:custDataLst>
              </p:nvPr>
            </p:nvSpPr>
            <p:spPr>
              <a:xfrm>
                <a:off x="5590" y="4989"/>
                <a:ext cx="1417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文本框 109"/>
              <p:cNvSpPr txBox="1"/>
              <p:nvPr>
                <p:custDataLst>
                  <p:tags r:id="rId141"/>
                </p:custDataLst>
              </p:nvPr>
            </p:nvSpPr>
            <p:spPr>
              <a:xfrm>
                <a:off x="5650" y="5039"/>
                <a:ext cx="130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FP64/32</a:t>
                </a:r>
              </a:p>
            </p:txBody>
          </p:sp>
        </p:grpSp>
        <p:cxnSp>
          <p:nvCxnSpPr>
            <p:cNvPr id="171" name="直接箭头连接符 170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6704" y="3880"/>
              <a:ext cx="3" cy="309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>
              <p:custDataLst>
                <p:tags r:id="rId21"/>
              </p:custDataLst>
            </p:nvPr>
          </p:nvCxnSpPr>
          <p:spPr>
            <a:xfrm flipV="1">
              <a:off x="7356" y="4737"/>
              <a:ext cx="0" cy="31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>
              <p:custDataLst>
                <p:tags r:id="rId22"/>
              </p:custDataLst>
            </p:nvPr>
          </p:nvCxnSpPr>
          <p:spPr>
            <a:xfrm flipV="1">
              <a:off x="6146" y="4738"/>
              <a:ext cx="0" cy="31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/>
            <p:cNvGrpSpPr/>
            <p:nvPr/>
          </p:nvGrpSpPr>
          <p:grpSpPr>
            <a:xfrm>
              <a:off x="5836" y="4128"/>
              <a:ext cx="1915" cy="621"/>
              <a:chOff x="5118" y="4658"/>
              <a:chExt cx="1928" cy="68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118" y="4658"/>
                <a:ext cx="1928" cy="680"/>
                <a:chOff x="5911" y="4350"/>
                <a:chExt cx="1928" cy="680"/>
              </a:xfrm>
            </p:grpSpPr>
            <p:sp>
              <p:nvSpPr>
                <p:cNvPr id="5" name="梯形 4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6025" y="4406"/>
                  <a:ext cx="1814" cy="624"/>
                </a:xfrm>
                <a:prstGeom prst="trapezoid">
                  <a:avLst>
                    <a:gd name="adj" fmla="val 6091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梯形 3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5911" y="4350"/>
                  <a:ext cx="1814" cy="624"/>
                </a:xfrm>
                <a:prstGeom prst="trapezoid">
                  <a:avLst>
                    <a:gd name="adj" fmla="val 60913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文本框 8"/>
              <p:cNvSpPr txBox="1"/>
              <p:nvPr>
                <p:custDataLst>
                  <p:tags r:id="rId136"/>
                </p:custDataLst>
              </p:nvPr>
            </p:nvSpPr>
            <p:spPr>
              <a:xfrm>
                <a:off x="5143" y="4724"/>
                <a:ext cx="1712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FP ALU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639" y="5008"/>
              <a:ext cx="1069" cy="569"/>
              <a:chOff x="5590" y="4989"/>
              <a:chExt cx="1077" cy="623"/>
            </a:xfrm>
          </p:grpSpPr>
          <p:sp>
            <p:nvSpPr>
              <p:cNvPr id="12" name="圆角矩形 11"/>
              <p:cNvSpPr/>
              <p:nvPr>
                <p:custDataLst>
                  <p:tags r:id="rId133"/>
                </p:custDataLst>
              </p:nvPr>
            </p:nvSpPr>
            <p:spPr>
              <a:xfrm>
                <a:off x="5647" y="5045"/>
                <a:ext cx="1020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>
                <p:custDataLst>
                  <p:tags r:id="rId134"/>
                </p:custDataLst>
              </p:nvPr>
            </p:nvSpPr>
            <p:spPr>
              <a:xfrm>
                <a:off x="5590" y="4989"/>
                <a:ext cx="1020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135"/>
                </p:custDataLst>
              </p:nvPr>
            </p:nvSpPr>
            <p:spPr>
              <a:xfrm>
                <a:off x="5590" y="5034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ALU A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877" y="5008"/>
              <a:ext cx="1069" cy="569"/>
              <a:chOff x="5590" y="4989"/>
              <a:chExt cx="1077" cy="623"/>
            </a:xfrm>
          </p:grpSpPr>
          <p:sp>
            <p:nvSpPr>
              <p:cNvPr id="7" name="圆角矩形 6"/>
              <p:cNvSpPr/>
              <p:nvPr>
                <p:custDataLst>
                  <p:tags r:id="rId130"/>
                </p:custDataLst>
              </p:nvPr>
            </p:nvSpPr>
            <p:spPr>
              <a:xfrm>
                <a:off x="5647" y="5045"/>
                <a:ext cx="1020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>
                <p:custDataLst>
                  <p:tags r:id="rId131"/>
                </p:custDataLst>
              </p:nvPr>
            </p:nvSpPr>
            <p:spPr>
              <a:xfrm>
                <a:off x="5590" y="4989"/>
                <a:ext cx="1020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132"/>
                </p:custDataLst>
              </p:nvPr>
            </p:nvSpPr>
            <p:spPr>
              <a:xfrm>
                <a:off x="5590" y="5034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ALU B</a:t>
                </a:r>
              </a:p>
            </p:txBody>
          </p:sp>
        </p:grpSp>
        <p:cxnSp>
          <p:nvCxnSpPr>
            <p:cNvPr id="124" name="直接箭头连接符 123"/>
            <p:cNvCxnSpPr/>
            <p:nvPr>
              <p:custDataLst>
                <p:tags r:id="rId23"/>
              </p:custDataLst>
            </p:nvPr>
          </p:nvCxnSpPr>
          <p:spPr>
            <a:xfrm flipV="1">
              <a:off x="10847" y="4737"/>
              <a:ext cx="0" cy="31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>
              <p:custDataLst>
                <p:tags r:id="rId24"/>
              </p:custDataLst>
            </p:nvPr>
          </p:nvCxnSpPr>
          <p:spPr>
            <a:xfrm flipV="1">
              <a:off x="9636" y="4738"/>
              <a:ext cx="0" cy="31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>
              <a:off x="9326" y="4128"/>
              <a:ext cx="1915" cy="621"/>
              <a:chOff x="5911" y="4350"/>
              <a:chExt cx="1928" cy="68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28" name="梯形 127"/>
              <p:cNvSpPr/>
              <p:nvPr>
                <p:custDataLst>
                  <p:tags r:id="rId128"/>
                </p:custDataLst>
              </p:nvPr>
            </p:nvSpPr>
            <p:spPr>
              <a:xfrm>
                <a:off x="6025" y="4406"/>
                <a:ext cx="1814" cy="624"/>
              </a:xfrm>
              <a:prstGeom prst="trapezoid">
                <a:avLst>
                  <a:gd name="adj" fmla="val 6091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梯形 128"/>
              <p:cNvSpPr/>
              <p:nvPr>
                <p:custDataLst>
                  <p:tags r:id="rId129"/>
                </p:custDataLst>
              </p:nvPr>
            </p:nvSpPr>
            <p:spPr>
              <a:xfrm>
                <a:off x="5911" y="4350"/>
                <a:ext cx="1814" cy="624"/>
              </a:xfrm>
              <a:prstGeom prst="trapezoid">
                <a:avLst>
                  <a:gd name="adj" fmla="val 6091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9130" y="5008"/>
              <a:ext cx="1069" cy="569"/>
              <a:chOff x="5590" y="4989"/>
              <a:chExt cx="1077" cy="623"/>
            </a:xfrm>
          </p:grpSpPr>
          <p:sp>
            <p:nvSpPr>
              <p:cNvPr id="139" name="圆角矩形 138"/>
              <p:cNvSpPr/>
              <p:nvPr>
                <p:custDataLst>
                  <p:tags r:id="rId125"/>
                </p:custDataLst>
              </p:nvPr>
            </p:nvSpPr>
            <p:spPr>
              <a:xfrm>
                <a:off x="5647" y="5045"/>
                <a:ext cx="1020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>
                <p:custDataLst>
                  <p:tags r:id="rId126"/>
                </p:custDataLst>
              </p:nvPr>
            </p:nvSpPr>
            <p:spPr>
              <a:xfrm>
                <a:off x="5590" y="4989"/>
                <a:ext cx="1020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文本框 143"/>
              <p:cNvSpPr txBox="1"/>
              <p:nvPr>
                <p:custDataLst>
                  <p:tags r:id="rId127"/>
                </p:custDataLst>
              </p:nvPr>
            </p:nvSpPr>
            <p:spPr>
              <a:xfrm>
                <a:off x="5590" y="5034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ALU A</a:t>
                </a: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10368" y="5008"/>
              <a:ext cx="1069" cy="569"/>
              <a:chOff x="5590" y="4989"/>
              <a:chExt cx="1077" cy="623"/>
            </a:xfrm>
          </p:grpSpPr>
          <p:sp>
            <p:nvSpPr>
              <p:cNvPr id="155" name="圆角矩形 154"/>
              <p:cNvSpPr/>
              <p:nvPr>
                <p:custDataLst>
                  <p:tags r:id="rId122"/>
                </p:custDataLst>
              </p:nvPr>
            </p:nvSpPr>
            <p:spPr>
              <a:xfrm>
                <a:off x="5647" y="5045"/>
                <a:ext cx="1020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圆角矩形 155"/>
              <p:cNvSpPr/>
              <p:nvPr>
                <p:custDataLst>
                  <p:tags r:id="rId123"/>
                </p:custDataLst>
              </p:nvPr>
            </p:nvSpPr>
            <p:spPr>
              <a:xfrm>
                <a:off x="5590" y="4989"/>
                <a:ext cx="1020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文本框 156"/>
              <p:cNvSpPr txBox="1"/>
              <p:nvPr>
                <p:custDataLst>
                  <p:tags r:id="rId124"/>
                </p:custDataLst>
              </p:nvPr>
            </p:nvSpPr>
            <p:spPr>
              <a:xfrm>
                <a:off x="5590" y="5034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ALU B</a:t>
                </a:r>
              </a:p>
            </p:txBody>
          </p:sp>
        </p:grpSp>
        <p:cxnSp>
          <p:nvCxnSpPr>
            <p:cNvPr id="174" name="直接箭头连接符 173"/>
            <p:cNvCxnSpPr/>
            <p:nvPr>
              <p:custDataLst>
                <p:tags r:id="rId25"/>
              </p:custDataLst>
            </p:nvPr>
          </p:nvCxnSpPr>
          <p:spPr>
            <a:xfrm flipH="1" flipV="1">
              <a:off x="15069" y="3880"/>
              <a:ext cx="3" cy="309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>
              <p:custDataLst>
                <p:tags r:id="rId26"/>
              </p:custDataLst>
            </p:nvPr>
          </p:nvCxnSpPr>
          <p:spPr>
            <a:xfrm flipV="1">
              <a:off x="15689" y="4737"/>
              <a:ext cx="0" cy="31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/>
            <p:nvPr>
              <p:custDataLst>
                <p:tags r:id="rId27"/>
              </p:custDataLst>
            </p:nvPr>
          </p:nvCxnSpPr>
          <p:spPr>
            <a:xfrm flipV="1">
              <a:off x="14478" y="4738"/>
              <a:ext cx="0" cy="31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组合 185"/>
            <p:cNvGrpSpPr/>
            <p:nvPr/>
          </p:nvGrpSpPr>
          <p:grpSpPr>
            <a:xfrm>
              <a:off x="14168" y="4128"/>
              <a:ext cx="1914" cy="621"/>
              <a:chOff x="5118" y="4658"/>
              <a:chExt cx="1927" cy="680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5118" y="4658"/>
                <a:ext cx="1927" cy="680"/>
                <a:chOff x="5911" y="4350"/>
                <a:chExt cx="1927" cy="680"/>
              </a:xfrm>
            </p:grpSpPr>
            <p:sp>
              <p:nvSpPr>
                <p:cNvPr id="188" name="梯形 187"/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6024" y="4406"/>
                  <a:ext cx="1814" cy="624"/>
                </a:xfrm>
                <a:prstGeom prst="trapezoid">
                  <a:avLst>
                    <a:gd name="adj" fmla="val 6091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梯形 188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5911" y="4350"/>
                  <a:ext cx="1814" cy="624"/>
                </a:xfrm>
                <a:prstGeom prst="trapezoid">
                  <a:avLst>
                    <a:gd name="adj" fmla="val 60913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0" name="文本框 189"/>
              <p:cNvSpPr txBox="1"/>
              <p:nvPr>
                <p:custDataLst>
                  <p:tags r:id="rId119"/>
                </p:custDataLst>
              </p:nvPr>
            </p:nvSpPr>
            <p:spPr>
              <a:xfrm>
                <a:off x="5256" y="4724"/>
                <a:ext cx="1563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FP ALU</a:t>
                </a:r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>
              <a:off x="13972" y="5008"/>
              <a:ext cx="1068" cy="569"/>
              <a:chOff x="5590" y="4989"/>
              <a:chExt cx="1076" cy="623"/>
            </a:xfrm>
          </p:grpSpPr>
          <p:sp>
            <p:nvSpPr>
              <p:cNvPr id="192" name="圆角矩形 191"/>
              <p:cNvSpPr/>
              <p:nvPr>
                <p:custDataLst>
                  <p:tags r:id="rId116"/>
                </p:custDataLst>
              </p:nvPr>
            </p:nvSpPr>
            <p:spPr>
              <a:xfrm>
                <a:off x="5646" y="5045"/>
                <a:ext cx="1020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圆角矩形 192"/>
              <p:cNvSpPr/>
              <p:nvPr>
                <p:custDataLst>
                  <p:tags r:id="rId117"/>
                </p:custDataLst>
              </p:nvPr>
            </p:nvSpPr>
            <p:spPr>
              <a:xfrm>
                <a:off x="5590" y="4989"/>
                <a:ext cx="1020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文本框 193"/>
              <p:cNvSpPr txBox="1"/>
              <p:nvPr>
                <p:custDataLst>
                  <p:tags r:id="rId118"/>
                </p:custDataLst>
              </p:nvPr>
            </p:nvSpPr>
            <p:spPr>
              <a:xfrm>
                <a:off x="5590" y="5034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ALU A</a:t>
                </a: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15210" y="5008"/>
              <a:ext cx="1068" cy="569"/>
              <a:chOff x="5590" y="4989"/>
              <a:chExt cx="1076" cy="623"/>
            </a:xfrm>
          </p:grpSpPr>
          <p:sp>
            <p:nvSpPr>
              <p:cNvPr id="201" name="圆角矩形 200"/>
              <p:cNvSpPr/>
              <p:nvPr>
                <p:custDataLst>
                  <p:tags r:id="rId113"/>
                </p:custDataLst>
              </p:nvPr>
            </p:nvSpPr>
            <p:spPr>
              <a:xfrm>
                <a:off x="5646" y="5045"/>
                <a:ext cx="1020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圆角矩形 201"/>
              <p:cNvSpPr/>
              <p:nvPr>
                <p:custDataLst>
                  <p:tags r:id="rId114"/>
                </p:custDataLst>
              </p:nvPr>
            </p:nvSpPr>
            <p:spPr>
              <a:xfrm>
                <a:off x="5590" y="4989"/>
                <a:ext cx="1020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文本框 202"/>
              <p:cNvSpPr txBox="1"/>
              <p:nvPr>
                <p:custDataLst>
                  <p:tags r:id="rId115"/>
                </p:custDataLst>
              </p:nvPr>
            </p:nvSpPr>
            <p:spPr>
              <a:xfrm>
                <a:off x="5590" y="5034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ALU B</a:t>
                </a: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5640" y="1678"/>
              <a:ext cx="7093" cy="1244"/>
              <a:chOff x="1754" y="615"/>
              <a:chExt cx="8888" cy="1363"/>
            </a:xfrm>
          </p:grpSpPr>
          <p:sp>
            <p:nvSpPr>
              <p:cNvPr id="213" name="矩形 212"/>
              <p:cNvSpPr/>
              <p:nvPr>
                <p:custDataLst>
                  <p:tags r:id="rId110"/>
                </p:custDataLst>
              </p:nvPr>
            </p:nvSpPr>
            <p:spPr>
              <a:xfrm>
                <a:off x="1824" y="674"/>
                <a:ext cx="8818" cy="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4" name="组合 213"/>
              <p:cNvGrpSpPr/>
              <p:nvPr/>
            </p:nvGrpSpPr>
            <p:grpSpPr>
              <a:xfrm>
                <a:off x="1754" y="615"/>
                <a:ext cx="8816" cy="1304"/>
                <a:chOff x="3235" y="6776"/>
                <a:chExt cx="2158" cy="1086"/>
              </a:xfrm>
            </p:grpSpPr>
            <p:sp>
              <p:nvSpPr>
                <p:cNvPr id="215" name="矩形 214"/>
                <p:cNvSpPr/>
                <p:nvPr>
                  <p:custDataLst>
                    <p:tags r:id="rId111"/>
                  </p:custDataLst>
                </p:nvPr>
              </p:nvSpPr>
              <p:spPr>
                <a:xfrm>
                  <a:off x="3235" y="6776"/>
                  <a:ext cx="2158" cy="108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文本框 215"/>
                <p:cNvSpPr txBox="1"/>
                <p:nvPr>
                  <p:custDataLst>
                    <p:tags r:id="rId112"/>
                  </p:custDataLst>
                </p:nvPr>
              </p:nvSpPr>
              <p:spPr>
                <a:xfrm>
                  <a:off x="3261" y="6970"/>
                  <a:ext cx="464" cy="7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Working </a:t>
                  </a:r>
                </a:p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Memory</a:t>
                  </a:r>
                </a:p>
              </p:txBody>
            </p:sp>
          </p:grpSp>
        </p:grpSp>
        <p:sp>
          <p:nvSpPr>
            <p:cNvPr id="218" name="文本框 217"/>
            <p:cNvSpPr txBox="1"/>
            <p:nvPr>
              <p:custDataLst>
                <p:tags r:id="rId28"/>
              </p:custDataLst>
            </p:nvPr>
          </p:nvSpPr>
          <p:spPr>
            <a:xfrm>
              <a:off x="12806" y="2201"/>
              <a:ext cx="112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65000"/>
                    </a:schemeClr>
                  </a:solidFill>
                </a14:hiddenFill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bg1">
                      <a:lumMod val="6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data in</a:t>
              </a:r>
            </a:p>
          </p:txBody>
        </p:sp>
        <p:grpSp>
          <p:nvGrpSpPr>
            <p:cNvPr id="245" name="组合 244"/>
            <p:cNvGrpSpPr/>
            <p:nvPr/>
          </p:nvGrpSpPr>
          <p:grpSpPr>
            <a:xfrm>
              <a:off x="13972" y="1696"/>
              <a:ext cx="1463" cy="570"/>
              <a:chOff x="5590" y="4989"/>
              <a:chExt cx="1473" cy="624"/>
            </a:xfrm>
          </p:grpSpPr>
          <p:sp>
            <p:nvSpPr>
              <p:cNvPr id="246" name="圆角矩形 245"/>
              <p:cNvSpPr/>
              <p:nvPr>
                <p:custDataLst>
                  <p:tags r:id="rId107"/>
                </p:custDataLst>
              </p:nvPr>
            </p:nvSpPr>
            <p:spPr>
              <a:xfrm>
                <a:off x="5646" y="5046"/>
                <a:ext cx="1417" cy="567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7" name="圆角矩形 246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590" y="4989"/>
                <a:ext cx="1417" cy="567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" name="文本框 247"/>
              <p:cNvSpPr txBox="1"/>
              <p:nvPr>
                <p:custDataLst>
                  <p:tags r:id="rId109"/>
                </p:custDataLst>
              </p:nvPr>
            </p:nvSpPr>
            <p:spPr>
              <a:xfrm>
                <a:off x="5646" y="502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latin typeface="Calibri" panose="020F0502020204030204" charset="0"/>
                    <a:cs typeface="Calibri" panose="020F0502020204030204" charset="0"/>
                  </a:rPr>
                  <a:t>data</a:t>
                </a:r>
              </a:p>
            </p:txBody>
          </p:sp>
        </p:grpSp>
        <p:grpSp>
          <p:nvGrpSpPr>
            <p:cNvPr id="254" name="组合 253"/>
            <p:cNvGrpSpPr/>
            <p:nvPr/>
          </p:nvGrpSpPr>
          <p:grpSpPr>
            <a:xfrm>
              <a:off x="3531" y="3300"/>
              <a:ext cx="1688" cy="777"/>
              <a:chOff x="5606" y="5026"/>
              <a:chExt cx="1700" cy="851"/>
            </a:xfrm>
          </p:grpSpPr>
          <p:sp>
            <p:nvSpPr>
              <p:cNvPr id="255" name="圆角矩形 254"/>
              <p:cNvSpPr/>
              <p:nvPr>
                <p:custDataLst>
                  <p:tags r:id="rId104"/>
                </p:custDataLst>
              </p:nvPr>
            </p:nvSpPr>
            <p:spPr>
              <a:xfrm>
                <a:off x="5662" y="5083"/>
                <a:ext cx="1644" cy="794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圆角矩形 255"/>
              <p:cNvSpPr/>
              <p:nvPr>
                <p:custDataLst>
                  <p:tags r:id="rId105"/>
                </p:custDataLst>
              </p:nvPr>
            </p:nvSpPr>
            <p:spPr>
              <a:xfrm>
                <a:off x="5606" y="5026"/>
                <a:ext cx="1644" cy="794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文本框 256"/>
              <p:cNvSpPr txBox="1"/>
              <p:nvPr>
                <p:custDataLst>
                  <p:tags r:id="rId106"/>
                </p:custDataLst>
              </p:nvPr>
            </p:nvSpPr>
            <p:spPr>
              <a:xfrm>
                <a:off x="5662" y="5045"/>
                <a:ext cx="1541" cy="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8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Address</a:t>
                </a:r>
              </a:p>
              <a:p>
                <a:pPr indent="0" algn="ctr" fontAlgn="auto">
                  <a:lnSpc>
                    <a:spcPct val="8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Generator</a:t>
                </a:r>
              </a:p>
            </p:txBody>
          </p:sp>
        </p:grpSp>
        <p:cxnSp>
          <p:nvCxnSpPr>
            <p:cNvPr id="289" name="直接箭头连接符 288"/>
            <p:cNvCxnSpPr/>
            <p:nvPr>
              <p:custDataLst>
                <p:tags r:id="rId29"/>
              </p:custDataLst>
            </p:nvPr>
          </p:nvCxnSpPr>
          <p:spPr>
            <a:xfrm flipV="1">
              <a:off x="12735" y="1962"/>
              <a:ext cx="1238" cy="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12735" y="2628"/>
              <a:ext cx="1224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文本框 290"/>
            <p:cNvSpPr txBox="1"/>
            <p:nvPr>
              <p:custDataLst>
                <p:tags r:id="rId31"/>
              </p:custDataLst>
            </p:nvPr>
          </p:nvSpPr>
          <p:spPr>
            <a:xfrm>
              <a:off x="12703" y="1540"/>
              <a:ext cx="129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65000"/>
                    </a:schemeClr>
                  </a:solidFill>
                </a14:hiddenFill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bg1">
                      <a:lumMod val="6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data out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302" y="1901"/>
              <a:ext cx="4619" cy="946"/>
              <a:chOff x="7810" y="3375"/>
              <a:chExt cx="4651" cy="1036"/>
            </a:xfrm>
          </p:grpSpPr>
          <p:grpSp>
            <p:nvGrpSpPr>
              <p:cNvPr id="326" name="组合 325"/>
              <p:cNvGrpSpPr/>
              <p:nvPr/>
            </p:nvGrpSpPr>
            <p:grpSpPr>
              <a:xfrm>
                <a:off x="7810" y="3469"/>
                <a:ext cx="1020" cy="518"/>
                <a:chOff x="6636" y="2803"/>
                <a:chExt cx="1020" cy="518"/>
              </a:xfrm>
            </p:grpSpPr>
            <p:sp>
              <p:nvSpPr>
                <p:cNvPr id="324" name="矩形 323"/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6664" y="2803"/>
                  <a:ext cx="964" cy="510"/>
                </a:xfrm>
                <a:prstGeom prst="rect">
                  <a:avLst/>
                </a:prstGeom>
                <a:solidFill>
                  <a:srgbClr val="75A99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文本框 324"/>
                <p:cNvSpPr txBox="1"/>
                <p:nvPr>
                  <p:custDataLst>
                    <p:tags r:id="rId103"/>
                  </p:custDataLst>
                </p:nvPr>
              </p:nvSpPr>
              <p:spPr>
                <a:xfrm>
                  <a:off x="6636" y="2867"/>
                  <a:ext cx="1020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Block 0</a:t>
                  </a:r>
                </a:p>
              </p:txBody>
            </p:sp>
          </p:grpSp>
          <p:sp>
            <p:nvSpPr>
              <p:cNvPr id="334" name="矩形 333"/>
              <p:cNvSpPr/>
              <p:nvPr>
                <p:custDataLst>
                  <p:tags r:id="rId81"/>
                </p:custDataLst>
              </p:nvPr>
            </p:nvSpPr>
            <p:spPr>
              <a:xfrm>
                <a:off x="9768" y="3469"/>
                <a:ext cx="1701" cy="511"/>
              </a:xfrm>
              <a:prstGeom prst="rect">
                <a:avLst/>
              </a:prstGeom>
              <a:solidFill>
                <a:srgbClr val="75A99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文本框 335"/>
              <p:cNvSpPr txBox="1"/>
              <p:nvPr>
                <p:custDataLst>
                  <p:tags r:id="rId82"/>
                </p:custDataLst>
              </p:nvPr>
            </p:nvSpPr>
            <p:spPr>
              <a:xfrm>
                <a:off x="10262" y="3375"/>
                <a:ext cx="663" cy="5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...</a:t>
                </a:r>
              </a:p>
            </p:txBody>
          </p:sp>
          <p:grpSp>
            <p:nvGrpSpPr>
              <p:cNvPr id="410" name="组合 409"/>
              <p:cNvGrpSpPr/>
              <p:nvPr/>
            </p:nvGrpSpPr>
            <p:grpSpPr>
              <a:xfrm>
                <a:off x="8774" y="3469"/>
                <a:ext cx="1020" cy="518"/>
                <a:chOff x="6636" y="2803"/>
                <a:chExt cx="1020" cy="518"/>
              </a:xfrm>
            </p:grpSpPr>
            <p:sp>
              <p:nvSpPr>
                <p:cNvPr id="411" name="矩形 410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6664" y="2803"/>
                  <a:ext cx="964" cy="510"/>
                </a:xfrm>
                <a:prstGeom prst="rect">
                  <a:avLst/>
                </a:prstGeom>
                <a:solidFill>
                  <a:srgbClr val="75A99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2" name="文本框 411"/>
                <p:cNvSpPr txBox="1"/>
                <p:nvPr>
                  <p:custDataLst>
                    <p:tags r:id="rId101"/>
                  </p:custDataLst>
                </p:nvPr>
              </p:nvSpPr>
              <p:spPr>
                <a:xfrm>
                  <a:off x="6636" y="2867"/>
                  <a:ext cx="1020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Block 1</a:t>
                  </a:r>
                </a:p>
              </p:txBody>
            </p:sp>
          </p:grpSp>
          <p:grpSp>
            <p:nvGrpSpPr>
              <p:cNvPr id="413" name="组合 412"/>
              <p:cNvGrpSpPr/>
              <p:nvPr/>
            </p:nvGrpSpPr>
            <p:grpSpPr>
              <a:xfrm>
                <a:off x="11441" y="3469"/>
                <a:ext cx="1020" cy="518"/>
                <a:chOff x="6636" y="2803"/>
                <a:chExt cx="1020" cy="518"/>
              </a:xfrm>
            </p:grpSpPr>
            <p:sp>
              <p:nvSpPr>
                <p:cNvPr id="414" name="矩形 413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6664" y="2803"/>
                  <a:ext cx="964" cy="510"/>
                </a:xfrm>
                <a:prstGeom prst="rect">
                  <a:avLst/>
                </a:prstGeom>
                <a:solidFill>
                  <a:srgbClr val="75A99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文本框 414"/>
                <p:cNvSpPr txBox="1"/>
                <p:nvPr>
                  <p:custDataLst>
                    <p:tags r:id="rId99"/>
                  </p:custDataLst>
                </p:nvPr>
              </p:nvSpPr>
              <p:spPr>
                <a:xfrm>
                  <a:off x="6636" y="2867"/>
                  <a:ext cx="1020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Block k</a:t>
                  </a:r>
                </a:p>
              </p:txBody>
            </p:sp>
          </p:grpSp>
          <p:grpSp>
            <p:nvGrpSpPr>
              <p:cNvPr id="458" name="组合 457"/>
              <p:cNvGrpSpPr/>
              <p:nvPr/>
            </p:nvGrpSpPr>
            <p:grpSpPr>
              <a:xfrm>
                <a:off x="7840" y="3958"/>
                <a:ext cx="961" cy="453"/>
                <a:chOff x="1717" y="3426"/>
                <a:chExt cx="2819" cy="453"/>
              </a:xfrm>
            </p:grpSpPr>
            <p:cxnSp>
              <p:nvCxnSpPr>
                <p:cNvPr id="459" name="直接连接符 458"/>
                <p:cNvCxnSpPr/>
                <p:nvPr>
                  <p:custDataLst>
                    <p:tags r:id="rId93"/>
                  </p:custDataLst>
                </p:nvPr>
              </p:nvCxnSpPr>
              <p:spPr>
                <a:xfrm>
                  <a:off x="1717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接箭头连接符 459"/>
                <p:cNvCxnSpPr/>
                <p:nvPr>
                  <p:custDataLst>
                    <p:tags r:id="rId94"/>
                  </p:custDataLst>
                </p:nvPr>
              </p:nvCxnSpPr>
              <p:spPr>
                <a:xfrm>
                  <a:off x="1717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round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接连接符 460"/>
                <p:cNvCxnSpPr/>
                <p:nvPr>
                  <p:custDataLst>
                    <p:tags r:id="rId95"/>
                  </p:custDataLst>
                </p:nvPr>
              </p:nvCxnSpPr>
              <p:spPr>
                <a:xfrm>
                  <a:off x="4536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直接箭头连接符 461"/>
                <p:cNvCxnSpPr/>
                <p:nvPr>
                  <p:custDataLst>
                    <p:tags r:id="rId96"/>
                  </p:custDataLst>
                </p:nvPr>
              </p:nvCxnSpPr>
              <p:spPr>
                <a:xfrm flipH="1" flipV="1">
                  <a:off x="3806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bevel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3" name="文本框 462"/>
                <p:cNvSpPr txBox="1"/>
                <p:nvPr>
                  <p:custDataLst>
                    <p:tags r:id="rId97"/>
                  </p:custDataLst>
                </p:nvPr>
              </p:nvSpPr>
              <p:spPr>
                <a:xfrm>
                  <a:off x="2102" y="3426"/>
                  <a:ext cx="2042" cy="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ea typeface="MS Mincho" charset="0"/>
                      <a:cs typeface="Calibri" panose="020F0502020204030204" charset="0"/>
                    </a:rPr>
                    <a:t>4KB</a:t>
                  </a:r>
                </a:p>
              </p:txBody>
            </p:sp>
          </p:grpSp>
          <p:grpSp>
            <p:nvGrpSpPr>
              <p:cNvPr id="464" name="组合 463"/>
              <p:cNvGrpSpPr/>
              <p:nvPr/>
            </p:nvGrpSpPr>
            <p:grpSpPr>
              <a:xfrm>
                <a:off x="8802" y="3958"/>
                <a:ext cx="961" cy="453"/>
                <a:chOff x="1717" y="3431"/>
                <a:chExt cx="2819" cy="453"/>
              </a:xfrm>
            </p:grpSpPr>
            <p:cxnSp>
              <p:nvCxnSpPr>
                <p:cNvPr id="465" name="直接连接符 464"/>
                <p:cNvCxnSpPr/>
                <p:nvPr>
                  <p:custDataLst>
                    <p:tags r:id="rId88"/>
                  </p:custDataLst>
                </p:nvPr>
              </p:nvCxnSpPr>
              <p:spPr>
                <a:xfrm>
                  <a:off x="1717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直接箭头连接符 465"/>
                <p:cNvCxnSpPr/>
                <p:nvPr>
                  <p:custDataLst>
                    <p:tags r:id="rId89"/>
                  </p:custDataLst>
                </p:nvPr>
              </p:nvCxnSpPr>
              <p:spPr>
                <a:xfrm>
                  <a:off x="1717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round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接连接符 466"/>
                <p:cNvCxnSpPr/>
                <p:nvPr>
                  <p:custDataLst>
                    <p:tags r:id="rId90"/>
                  </p:custDataLst>
                </p:nvPr>
              </p:nvCxnSpPr>
              <p:spPr>
                <a:xfrm>
                  <a:off x="4536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接箭头连接符 467"/>
                <p:cNvCxnSpPr/>
                <p:nvPr>
                  <p:custDataLst>
                    <p:tags r:id="rId91"/>
                  </p:custDataLst>
                </p:nvPr>
              </p:nvCxnSpPr>
              <p:spPr>
                <a:xfrm flipH="1" flipV="1">
                  <a:off x="3806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bevel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9" name="文本框 468"/>
                <p:cNvSpPr txBox="1"/>
                <p:nvPr>
                  <p:custDataLst>
                    <p:tags r:id="rId92"/>
                  </p:custDataLst>
                </p:nvPr>
              </p:nvSpPr>
              <p:spPr>
                <a:xfrm>
                  <a:off x="2102" y="3431"/>
                  <a:ext cx="2042" cy="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ea typeface="MS Mincho" charset="0"/>
                      <a:cs typeface="Calibri" panose="020F0502020204030204" charset="0"/>
                    </a:rPr>
                    <a:t>4KB</a:t>
                  </a:r>
                </a:p>
              </p:txBody>
            </p:sp>
          </p:grpSp>
          <p:grpSp>
            <p:nvGrpSpPr>
              <p:cNvPr id="470" name="组合 469"/>
              <p:cNvGrpSpPr/>
              <p:nvPr/>
            </p:nvGrpSpPr>
            <p:grpSpPr>
              <a:xfrm>
                <a:off x="11468" y="3958"/>
                <a:ext cx="961" cy="453"/>
                <a:chOff x="1717" y="3431"/>
                <a:chExt cx="2819" cy="453"/>
              </a:xfrm>
            </p:grpSpPr>
            <p:cxnSp>
              <p:nvCxnSpPr>
                <p:cNvPr id="471" name="直接连接符 470"/>
                <p:cNvCxnSpPr/>
                <p:nvPr>
                  <p:custDataLst>
                    <p:tags r:id="rId83"/>
                  </p:custDataLst>
                </p:nvPr>
              </p:nvCxnSpPr>
              <p:spPr>
                <a:xfrm>
                  <a:off x="1717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直接箭头连接符 471"/>
                <p:cNvCxnSpPr/>
                <p:nvPr>
                  <p:custDataLst>
                    <p:tags r:id="rId84"/>
                  </p:custDataLst>
                </p:nvPr>
              </p:nvCxnSpPr>
              <p:spPr>
                <a:xfrm>
                  <a:off x="1717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round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直接连接符 472"/>
                <p:cNvCxnSpPr/>
                <p:nvPr>
                  <p:custDataLst>
                    <p:tags r:id="rId85"/>
                  </p:custDataLst>
                </p:nvPr>
              </p:nvCxnSpPr>
              <p:spPr>
                <a:xfrm>
                  <a:off x="4536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接箭头连接符 473"/>
                <p:cNvCxnSpPr/>
                <p:nvPr>
                  <p:custDataLst>
                    <p:tags r:id="rId86"/>
                  </p:custDataLst>
                </p:nvPr>
              </p:nvCxnSpPr>
              <p:spPr>
                <a:xfrm flipH="1" flipV="1">
                  <a:off x="3806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bevel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文本框 474"/>
                <p:cNvSpPr txBox="1"/>
                <p:nvPr>
                  <p:custDataLst>
                    <p:tags r:id="rId87"/>
                  </p:custDataLst>
                </p:nvPr>
              </p:nvSpPr>
              <p:spPr>
                <a:xfrm>
                  <a:off x="2102" y="3431"/>
                  <a:ext cx="2042" cy="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ea typeface="MS Mincho" charset="0"/>
                      <a:cs typeface="Calibri" panose="020F0502020204030204" charset="0"/>
                    </a:rPr>
                    <a:t>4KB</a:t>
                  </a:r>
                </a:p>
              </p:txBody>
            </p:sp>
          </p:grpSp>
        </p:grpSp>
        <p:cxnSp>
          <p:nvCxnSpPr>
            <p:cNvPr id="501" name="肘形连接符 500"/>
            <p:cNvCxnSpPr/>
            <p:nvPr>
              <p:custDataLst>
                <p:tags r:id="rId32"/>
              </p:custDataLst>
            </p:nvPr>
          </p:nvCxnSpPr>
          <p:spPr>
            <a:xfrm rot="16200000" flipV="1">
              <a:off x="6293" y="5378"/>
              <a:ext cx="918" cy="1213"/>
            </a:xfrm>
            <a:prstGeom prst="bentConnector3">
              <a:avLst>
                <a:gd name="adj1" fmla="val 22664"/>
              </a:avLst>
            </a:prstGeom>
            <a:ln w="381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箭头连接符 505"/>
            <p:cNvCxnSpPr/>
            <p:nvPr>
              <p:custDataLst>
                <p:tags r:id="rId33"/>
              </p:custDataLst>
            </p:nvPr>
          </p:nvCxnSpPr>
          <p:spPr>
            <a:xfrm flipH="1" flipV="1">
              <a:off x="10905" y="5526"/>
              <a:ext cx="0" cy="46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/>
            <p:cNvGrpSpPr/>
            <p:nvPr/>
          </p:nvGrpSpPr>
          <p:grpSpPr>
            <a:xfrm>
              <a:off x="6233" y="6444"/>
              <a:ext cx="2290" cy="554"/>
              <a:chOff x="5832" y="7282"/>
              <a:chExt cx="2306" cy="607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5832" y="7282"/>
                <a:ext cx="2306" cy="607"/>
                <a:chOff x="3224" y="1199"/>
                <a:chExt cx="2306" cy="607"/>
              </a:xfrm>
            </p:grpSpPr>
            <p:sp>
              <p:nvSpPr>
                <p:cNvPr id="105" name="矩形 104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3262" y="1239"/>
                  <a:ext cx="2268" cy="5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3224" y="1199"/>
                  <a:ext cx="2268" cy="5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5" name="文本框 134"/>
              <p:cNvSpPr txBox="1"/>
              <p:nvPr>
                <p:custDataLst>
                  <p:tags r:id="rId78"/>
                </p:custDataLst>
              </p:nvPr>
            </p:nvSpPr>
            <p:spPr>
              <a:xfrm>
                <a:off x="6368" y="7304"/>
                <a:ext cx="1191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latin typeface="Calibri" panose="020F0502020204030204" charset="0"/>
                    <a:cs typeface="Calibri" panose="020F0502020204030204" charset="0"/>
                  </a:rPr>
                  <a:t>Split</a:t>
                </a:r>
              </a:p>
            </p:txBody>
          </p:sp>
        </p:grpSp>
        <p:grpSp>
          <p:nvGrpSpPr>
            <p:cNvPr id="295" name="组合 294"/>
            <p:cNvGrpSpPr/>
            <p:nvPr/>
          </p:nvGrpSpPr>
          <p:grpSpPr>
            <a:xfrm>
              <a:off x="12003" y="6444"/>
              <a:ext cx="2289" cy="554"/>
              <a:chOff x="5832" y="7282"/>
              <a:chExt cx="2305" cy="607"/>
            </a:xfrm>
          </p:grpSpPr>
          <p:grpSp>
            <p:nvGrpSpPr>
              <p:cNvPr id="296" name="组合 295"/>
              <p:cNvGrpSpPr/>
              <p:nvPr/>
            </p:nvGrpSpPr>
            <p:grpSpPr>
              <a:xfrm>
                <a:off x="5832" y="7282"/>
                <a:ext cx="2305" cy="607"/>
                <a:chOff x="3224" y="1199"/>
                <a:chExt cx="2305" cy="607"/>
              </a:xfrm>
            </p:grpSpPr>
            <p:sp>
              <p:nvSpPr>
                <p:cNvPr id="297" name="矩形 296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3261" y="1239"/>
                  <a:ext cx="2268" cy="5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矩形 297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3224" y="1199"/>
                  <a:ext cx="2268" cy="56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9" name="文本框 298"/>
              <p:cNvSpPr txBox="1"/>
              <p:nvPr>
                <p:custDataLst>
                  <p:tags r:id="rId75"/>
                </p:custDataLst>
              </p:nvPr>
            </p:nvSpPr>
            <p:spPr>
              <a:xfrm>
                <a:off x="6368" y="7304"/>
                <a:ext cx="1191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latin typeface="Calibri" panose="020F0502020204030204" charset="0"/>
                    <a:cs typeface="Calibri" panose="020F0502020204030204" charset="0"/>
                  </a:rPr>
                  <a:t>Split</a:t>
                </a:r>
              </a:p>
            </p:txBody>
          </p:sp>
        </p:grpSp>
        <p:sp>
          <p:nvSpPr>
            <p:cNvPr id="46" name="文本框 45"/>
            <p:cNvSpPr txBox="1"/>
            <p:nvPr>
              <p:custDataLst>
                <p:tags r:id="rId34"/>
              </p:custDataLst>
            </p:nvPr>
          </p:nvSpPr>
          <p:spPr>
            <a:xfrm>
              <a:off x="9423" y="4189"/>
              <a:ext cx="1700" cy="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FP ALU</a:t>
              </a:r>
            </a:p>
          </p:txBody>
        </p:sp>
        <p:sp>
          <p:nvSpPr>
            <p:cNvPr id="47" name="文本框 46"/>
            <p:cNvSpPr txBox="1"/>
            <p:nvPr>
              <p:custDataLst>
                <p:tags r:id="rId35"/>
              </p:custDataLst>
            </p:nvPr>
          </p:nvSpPr>
          <p:spPr>
            <a:xfrm>
              <a:off x="12655" y="2667"/>
              <a:ext cx="146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65000"/>
                    </a:schemeClr>
                  </a:solidFill>
                </a14:hiddenFill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600" b="1">
                  <a:solidFill>
                    <a:schemeClr val="bg1">
                      <a:lumMod val="6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512 bits</a:t>
              </a:r>
            </a:p>
          </p:txBody>
        </p:sp>
        <p:cxnSp>
          <p:nvCxnSpPr>
            <p:cNvPr id="119" name="直接连接符 118"/>
            <p:cNvCxnSpPr/>
            <p:nvPr>
              <p:custDataLst>
                <p:tags r:id="rId36"/>
              </p:custDataLst>
            </p:nvPr>
          </p:nvCxnSpPr>
          <p:spPr>
            <a:xfrm flipH="1">
              <a:off x="2152" y="7726"/>
              <a:ext cx="0" cy="36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>
              <p:custDataLst>
                <p:tags r:id="rId37"/>
              </p:custDataLst>
            </p:nvPr>
          </p:nvCxnSpPr>
          <p:spPr>
            <a:xfrm flipH="1">
              <a:off x="7415" y="6962"/>
              <a:ext cx="0" cy="119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13139" y="6969"/>
              <a:ext cx="0" cy="36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>
              <p:custDataLst>
                <p:tags r:id="rId39"/>
              </p:custDataLst>
            </p:nvPr>
          </p:nvCxnSpPr>
          <p:spPr>
            <a:xfrm flipH="1">
              <a:off x="3018" y="7732"/>
              <a:ext cx="0" cy="36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>
              <p:custDataLst>
                <p:tags r:id="rId40"/>
              </p:custDataLst>
            </p:nvPr>
          </p:nvCxnSpPr>
          <p:spPr>
            <a:xfrm flipH="1">
              <a:off x="3927" y="7729"/>
              <a:ext cx="0" cy="36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>
              <p:custDataLst>
                <p:tags r:id="rId41"/>
              </p:custDataLst>
            </p:nvPr>
          </p:nvCxnSpPr>
          <p:spPr>
            <a:xfrm flipH="1">
              <a:off x="4911" y="7732"/>
              <a:ext cx="0" cy="36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>
              <p:custDataLst>
                <p:tags r:id="rId42"/>
              </p:custDataLst>
            </p:nvPr>
          </p:nvSpPr>
          <p:spPr>
            <a:xfrm>
              <a:off x="1922" y="8100"/>
              <a:ext cx="3210" cy="5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43"/>
              </p:custDataLst>
            </p:nvPr>
          </p:nvSpPr>
          <p:spPr>
            <a:xfrm>
              <a:off x="1866" y="8050"/>
              <a:ext cx="3208" cy="51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44"/>
              </p:custDataLst>
            </p:nvPr>
          </p:nvSpPr>
          <p:spPr>
            <a:xfrm>
              <a:off x="2880" y="8065"/>
              <a:ext cx="1295" cy="4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Header</a:t>
              </a:r>
            </a:p>
          </p:txBody>
        </p:sp>
        <p:sp>
          <p:nvSpPr>
            <p:cNvPr id="38" name="矩形 37"/>
            <p:cNvSpPr/>
            <p:nvPr>
              <p:custDataLst>
                <p:tags r:id="rId45"/>
              </p:custDataLst>
            </p:nvPr>
          </p:nvSpPr>
          <p:spPr>
            <a:xfrm>
              <a:off x="5133" y="8101"/>
              <a:ext cx="11823" cy="5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46"/>
              </p:custDataLst>
            </p:nvPr>
          </p:nvSpPr>
          <p:spPr>
            <a:xfrm>
              <a:off x="5074" y="8050"/>
              <a:ext cx="11823" cy="518"/>
            </a:xfrm>
            <a:prstGeom prst="rect">
              <a:avLst/>
            </a:prstGeom>
            <a:solidFill>
              <a:srgbClr val="75A99C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47"/>
              </p:custDataLst>
            </p:nvPr>
          </p:nvSpPr>
          <p:spPr>
            <a:xfrm>
              <a:off x="9300" y="8066"/>
              <a:ext cx="3490" cy="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Payload </a:t>
              </a:r>
              <a:r>
                <a:rPr lang="en-US" altLang="zh-CN" sz="20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(256 bytes)</a:t>
              </a:r>
            </a:p>
          </p:txBody>
        </p:sp>
        <p:grpSp>
          <p:nvGrpSpPr>
            <p:cNvPr id="306" name="组合 305"/>
            <p:cNvGrpSpPr/>
            <p:nvPr/>
          </p:nvGrpSpPr>
          <p:grpSpPr>
            <a:xfrm>
              <a:off x="12661" y="7204"/>
              <a:ext cx="1029" cy="725"/>
              <a:chOff x="5584" y="4989"/>
              <a:chExt cx="1646" cy="916"/>
            </a:xfrm>
          </p:grpSpPr>
          <p:sp>
            <p:nvSpPr>
              <p:cNvPr id="307" name="圆角矩形 306"/>
              <p:cNvSpPr/>
              <p:nvPr>
                <p:custDataLst>
                  <p:tags r:id="rId72"/>
                </p:custDataLst>
              </p:nvPr>
            </p:nvSpPr>
            <p:spPr>
              <a:xfrm>
                <a:off x="5699" y="5055"/>
                <a:ext cx="1531" cy="850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圆角矩形 307"/>
              <p:cNvSpPr/>
              <p:nvPr>
                <p:custDataLst>
                  <p:tags r:id="rId73"/>
                </p:custDataLst>
              </p:nvPr>
            </p:nvSpPr>
            <p:spPr>
              <a:xfrm>
                <a:off x="5584" y="4989"/>
                <a:ext cx="1531" cy="850"/>
              </a:xfrm>
              <a:prstGeom prst="roundRect">
                <a:avLst>
                  <a:gd name="adj" fmla="val 1207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文本框 308"/>
              <p:cNvSpPr txBox="1"/>
              <p:nvPr>
                <p:custDataLst>
                  <p:tags r:id="rId74"/>
                </p:custDataLst>
              </p:nvPr>
            </p:nvSpPr>
            <p:spPr>
              <a:xfrm>
                <a:off x="5684" y="5180"/>
                <a:ext cx="1352" cy="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85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Mux</a:t>
                </a:r>
              </a:p>
            </p:txBody>
          </p:sp>
        </p:grpSp>
        <p:cxnSp>
          <p:nvCxnSpPr>
            <p:cNvPr id="310" name="直接箭头连接符 309"/>
            <p:cNvCxnSpPr/>
            <p:nvPr>
              <p:custDataLst>
                <p:tags r:id="rId48"/>
              </p:custDataLst>
            </p:nvPr>
          </p:nvCxnSpPr>
          <p:spPr>
            <a:xfrm flipV="1">
              <a:off x="5385" y="7504"/>
              <a:ext cx="7262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olid"/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310"/>
            <p:cNvCxnSpPr/>
            <p:nvPr>
              <p:custDataLst>
                <p:tags r:id="rId49"/>
              </p:custDataLst>
            </p:nvPr>
          </p:nvCxnSpPr>
          <p:spPr>
            <a:xfrm flipH="1" flipV="1">
              <a:off x="13615" y="7712"/>
              <a:ext cx="563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文本框 311"/>
            <p:cNvSpPr txBox="1"/>
            <p:nvPr>
              <p:custDataLst>
                <p:tags r:id="rId50"/>
              </p:custDataLst>
            </p:nvPr>
          </p:nvSpPr>
          <p:spPr>
            <a:xfrm>
              <a:off x="14071" y="7492"/>
              <a:ext cx="518" cy="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7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0</a:t>
              </a:r>
            </a:p>
          </p:txBody>
        </p:sp>
        <p:sp>
          <p:nvSpPr>
            <p:cNvPr id="511" name="文本框 510"/>
            <p:cNvSpPr txBox="1"/>
            <p:nvPr>
              <p:custDataLst>
                <p:tags r:id="rId51"/>
              </p:custDataLst>
            </p:nvPr>
          </p:nvSpPr>
          <p:spPr>
            <a:xfrm>
              <a:off x="7359" y="7026"/>
              <a:ext cx="1464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6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512 bits</a:t>
              </a:r>
            </a:p>
          </p:txBody>
        </p:sp>
        <p:sp>
          <p:nvSpPr>
            <p:cNvPr id="512" name="文本框 511"/>
            <p:cNvSpPr txBox="1"/>
            <p:nvPr>
              <p:custDataLst>
                <p:tags r:id="rId52"/>
              </p:custDataLst>
            </p:nvPr>
          </p:nvSpPr>
          <p:spPr>
            <a:xfrm>
              <a:off x="14985" y="6974"/>
              <a:ext cx="1464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65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512 bits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701" y="7259"/>
              <a:ext cx="912" cy="502"/>
              <a:chOff x="5562" y="4989"/>
              <a:chExt cx="918" cy="550"/>
            </a:xfrm>
          </p:grpSpPr>
          <p:sp>
            <p:nvSpPr>
              <p:cNvPr id="33" name="圆角矩形 32"/>
              <p:cNvSpPr/>
              <p:nvPr>
                <p:custDataLst>
                  <p:tags r:id="rId69"/>
                </p:custDataLst>
              </p:nvPr>
            </p:nvSpPr>
            <p:spPr>
              <a:xfrm>
                <a:off x="5630" y="5029"/>
                <a:ext cx="850" cy="510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28"/>
              <p:cNvSpPr/>
              <p:nvPr>
                <p:custDataLst>
                  <p:tags r:id="rId70"/>
                </p:custDataLst>
              </p:nvPr>
            </p:nvSpPr>
            <p:spPr>
              <a:xfrm>
                <a:off x="5590" y="4989"/>
                <a:ext cx="850" cy="510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5562" y="5072"/>
                <a:ext cx="907" cy="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8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jobId</a:t>
                </a: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2543" y="7259"/>
              <a:ext cx="912" cy="502"/>
              <a:chOff x="5562" y="4989"/>
              <a:chExt cx="918" cy="550"/>
            </a:xfrm>
          </p:grpSpPr>
          <p:sp>
            <p:nvSpPr>
              <p:cNvPr id="116" name="圆角矩形 115"/>
              <p:cNvSpPr/>
              <p:nvPr>
                <p:custDataLst>
                  <p:tags r:id="rId66"/>
                </p:custDataLst>
              </p:nvPr>
            </p:nvSpPr>
            <p:spPr>
              <a:xfrm>
                <a:off x="5630" y="5029"/>
                <a:ext cx="850" cy="510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圆角矩形 116"/>
              <p:cNvSpPr/>
              <p:nvPr>
                <p:custDataLst>
                  <p:tags r:id="rId67"/>
                </p:custDataLst>
              </p:nvPr>
            </p:nvSpPr>
            <p:spPr>
              <a:xfrm>
                <a:off x="5590" y="4989"/>
                <a:ext cx="850" cy="510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文本框 117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5562" y="5072"/>
                <a:ext cx="907" cy="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8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pktId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3415" y="7260"/>
              <a:ext cx="1222" cy="503"/>
              <a:chOff x="5590" y="4989"/>
              <a:chExt cx="1231" cy="551"/>
            </a:xfrm>
          </p:grpSpPr>
          <p:sp>
            <p:nvSpPr>
              <p:cNvPr id="93" name="圆角矩形 92"/>
              <p:cNvSpPr/>
              <p:nvPr>
                <p:custDataLst>
                  <p:tags r:id="rId63"/>
                </p:custDataLst>
              </p:nvPr>
            </p:nvSpPr>
            <p:spPr>
              <a:xfrm>
                <a:off x="5630" y="5030"/>
                <a:ext cx="1191" cy="510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>
                <p:custDataLst>
                  <p:tags r:id="rId64"/>
                </p:custDataLst>
              </p:nvPr>
            </p:nvSpPr>
            <p:spPr>
              <a:xfrm>
                <a:off x="5590" y="4989"/>
                <a:ext cx="1191" cy="510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文本框 94"/>
              <p:cNvSpPr txBox="1"/>
              <p:nvPr>
                <p:custDataLst>
                  <p:tags r:id="rId65"/>
                </p:custDataLst>
              </p:nvPr>
            </p:nvSpPr>
            <p:spPr>
              <a:xfrm>
                <a:off x="5593" y="5073"/>
                <a:ext cx="1191" cy="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8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opCode</a:t>
                </a: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4591" y="7259"/>
              <a:ext cx="1172" cy="502"/>
              <a:chOff x="5585" y="4989"/>
              <a:chExt cx="1180" cy="550"/>
            </a:xfrm>
          </p:grpSpPr>
          <p:sp>
            <p:nvSpPr>
              <p:cNvPr id="89" name="圆角矩形 88"/>
              <p:cNvSpPr/>
              <p:nvPr>
                <p:custDataLst>
                  <p:tags r:id="rId60"/>
                </p:custDataLst>
              </p:nvPr>
            </p:nvSpPr>
            <p:spPr>
              <a:xfrm>
                <a:off x="5631" y="5029"/>
                <a:ext cx="1134" cy="510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圆角矩形 89"/>
              <p:cNvSpPr/>
              <p:nvPr>
                <p:custDataLst>
                  <p:tags r:id="rId61"/>
                </p:custDataLst>
              </p:nvPr>
            </p:nvSpPr>
            <p:spPr>
              <a:xfrm>
                <a:off x="5590" y="4989"/>
                <a:ext cx="1134" cy="510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>
                <p:custDataLst>
                  <p:tags r:id="rId62"/>
                </p:custDataLst>
              </p:nvPr>
            </p:nvSpPr>
            <p:spPr>
              <a:xfrm>
                <a:off x="5585" y="5074"/>
                <a:ext cx="1134" cy="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8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reduce</a:t>
                </a:r>
              </a:p>
            </p:txBody>
          </p:sp>
        </p:grpSp>
        <p:cxnSp>
          <p:nvCxnSpPr>
            <p:cNvPr id="131" name="肘形连接符 130"/>
            <p:cNvCxnSpPr/>
            <p:nvPr>
              <p:custDataLst>
                <p:tags r:id="rId53"/>
              </p:custDataLst>
            </p:nvPr>
          </p:nvCxnSpPr>
          <p:spPr>
            <a:xfrm rot="16200000">
              <a:off x="2053" y="4965"/>
              <a:ext cx="3235" cy="1354"/>
            </a:xfrm>
            <a:prstGeom prst="bentConnector3">
              <a:avLst>
                <a:gd name="adj1" fmla="val 79994"/>
              </a:avLst>
            </a:prstGeom>
            <a:ln w="12700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/>
            <p:nvPr>
              <p:custDataLst>
                <p:tags r:id="rId54"/>
              </p:custDataLst>
            </p:nvPr>
          </p:nvCxnSpPr>
          <p:spPr>
            <a:xfrm rot="16200000">
              <a:off x="4553" y="2219"/>
              <a:ext cx="1035" cy="1126"/>
            </a:xfrm>
            <a:prstGeom prst="bent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/>
            <p:nvPr>
              <p:custDataLst>
                <p:tags r:id="rId55"/>
              </p:custDataLst>
            </p:nvPr>
          </p:nvCxnSpPr>
          <p:spPr>
            <a:xfrm rot="16200000">
              <a:off x="10459" y="2426"/>
              <a:ext cx="918" cy="7119"/>
            </a:xfrm>
            <a:prstGeom prst="bentConnector3">
              <a:avLst>
                <a:gd name="adj1" fmla="val 22614"/>
              </a:avLst>
            </a:prstGeom>
            <a:ln w="38100">
              <a:solidFill>
                <a:schemeClr val="bg1">
                  <a:lumMod val="7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/>
            <p:nvPr>
              <p:custDataLst>
                <p:tags r:id="rId56"/>
              </p:custDataLst>
            </p:nvPr>
          </p:nvCxnSpPr>
          <p:spPr>
            <a:xfrm rot="16200000" flipV="1">
              <a:off x="9798" y="3112"/>
              <a:ext cx="918" cy="574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>
              <p:custDataLst>
                <p:tags r:id="rId57"/>
              </p:custDataLst>
            </p:nvPr>
          </p:nvCxnSpPr>
          <p:spPr>
            <a:xfrm flipH="1" flipV="1">
              <a:off x="9636" y="5527"/>
              <a:ext cx="0" cy="72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>
              <p:custDataLst>
                <p:tags r:id="rId58"/>
              </p:custDataLst>
            </p:nvPr>
          </p:nvCxnSpPr>
          <p:spPr>
            <a:xfrm rot="16200000">
              <a:off x="13963" y="4692"/>
              <a:ext cx="918" cy="2587"/>
            </a:xfrm>
            <a:prstGeom prst="bentConnector3">
              <a:avLst>
                <a:gd name="adj1" fmla="val 50050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/>
            <p:nvPr>
              <p:custDataLst>
                <p:tags r:id="rId59"/>
              </p:custDataLst>
            </p:nvPr>
          </p:nvCxnSpPr>
          <p:spPr>
            <a:xfrm rot="16200000">
              <a:off x="1042" y="4770"/>
              <a:ext cx="3597" cy="1380"/>
            </a:xfrm>
            <a:prstGeom prst="bentConnector2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/>
          <p:cNvSpPr txBox="1"/>
          <p:nvPr/>
        </p:nvSpPr>
        <p:spPr>
          <a:xfrm>
            <a:off x="684000" y="5760000"/>
            <a:ext cx="11412000" cy="540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500" b="1" i="1" dirty="0" err="1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opCode</a:t>
            </a:r>
            <a:r>
              <a:rPr lang="en-US" altLang="zh-CN" sz="2500" b="1" i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serves as the ALU function specifier to support different reduction operations.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44445" y="3031490"/>
            <a:ext cx="8115300" cy="1578610"/>
            <a:chOff x="4007" y="4774"/>
            <a:chExt cx="12780" cy="2486"/>
          </a:xfrm>
        </p:grpSpPr>
        <p:cxnSp>
          <p:nvCxnSpPr>
            <p:cNvPr id="494" name="肘形连接符 493"/>
            <p:cNvCxnSpPr/>
            <p:nvPr>
              <p:custDataLst>
                <p:tags r:id="rId9"/>
              </p:custDataLst>
            </p:nvPr>
          </p:nvCxnSpPr>
          <p:spPr>
            <a:xfrm rot="16200000">
              <a:off x="9154" y="-373"/>
              <a:ext cx="2487" cy="12780"/>
            </a:xfrm>
            <a:prstGeom prst="bentConnector3">
              <a:avLst>
                <a:gd name="adj1" fmla="val 60293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箭头连接符 494"/>
            <p:cNvCxnSpPr/>
            <p:nvPr>
              <p:custDataLst>
                <p:tags r:id="rId10"/>
              </p:custDataLst>
            </p:nvPr>
          </p:nvCxnSpPr>
          <p:spPr>
            <a:xfrm flipV="1">
              <a:off x="8454" y="4788"/>
              <a:ext cx="0" cy="983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椭圆 495"/>
            <p:cNvSpPr/>
            <p:nvPr>
              <p:custDataLst>
                <p:tags r:id="rId11"/>
              </p:custDataLst>
            </p:nvPr>
          </p:nvSpPr>
          <p:spPr>
            <a:xfrm>
              <a:off x="8396" y="5709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>
              <p:custDataLst>
                <p:tags r:id="rId12"/>
              </p:custDataLst>
            </p:nvPr>
          </p:nvCxnSpPr>
          <p:spPr>
            <a:xfrm flipV="1">
              <a:off x="11953" y="4784"/>
              <a:ext cx="0" cy="983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>
              <p:custDataLst>
                <p:tags r:id="rId13"/>
              </p:custDataLst>
            </p:nvPr>
          </p:nvSpPr>
          <p:spPr>
            <a:xfrm>
              <a:off x="11897" y="5709"/>
              <a:ext cx="113" cy="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800732" y="2635293"/>
            <a:ext cx="885190" cy="421005"/>
            <a:chOff x="4802465" y="2635342"/>
            <a:chExt cx="885190" cy="421005"/>
          </a:xfrm>
        </p:grpSpPr>
        <p:grpSp>
          <p:nvGrpSpPr>
            <p:cNvPr id="36" name="组合 35"/>
            <p:cNvGrpSpPr/>
            <p:nvPr/>
          </p:nvGrpSpPr>
          <p:grpSpPr>
            <a:xfrm>
              <a:off x="5083135" y="2635342"/>
              <a:ext cx="604520" cy="421005"/>
              <a:chOff x="5590" y="4989"/>
              <a:chExt cx="959" cy="726"/>
            </a:xfrm>
          </p:grpSpPr>
          <p:sp>
            <p:nvSpPr>
              <p:cNvPr id="39" name="圆角矩形 20"/>
              <p:cNvSpPr/>
              <p:nvPr>
                <p:custDataLst>
                  <p:tags r:id="rId6"/>
                </p:custDataLst>
              </p:nvPr>
            </p:nvSpPr>
            <p:spPr>
              <a:xfrm>
                <a:off x="5642" y="5035"/>
                <a:ext cx="907" cy="680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21"/>
              <p:cNvSpPr/>
              <p:nvPr>
                <p:custDataLst>
                  <p:tags r:id="rId7"/>
                </p:custDataLst>
              </p:nvPr>
            </p:nvSpPr>
            <p:spPr>
              <a:xfrm>
                <a:off x="5590" y="4989"/>
                <a:ext cx="907" cy="680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627" y="5047"/>
                <a:ext cx="850" cy="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7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ALU</a:t>
                </a:r>
              </a:p>
              <a:p>
                <a:pPr indent="0" algn="ctr" fontAlgn="auto">
                  <a:lnSpc>
                    <a:spcPct val="7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fun.</a:t>
                </a:r>
              </a:p>
            </p:txBody>
          </p:sp>
        </p:grpSp>
        <p:cxnSp>
          <p:nvCxnSpPr>
            <p:cNvPr id="45" name="直接箭头连接符 44"/>
            <p:cNvCxnSpPr/>
            <p:nvPr>
              <p:custDataLst>
                <p:tags r:id="rId5"/>
              </p:custDataLst>
            </p:nvPr>
          </p:nvCxnSpPr>
          <p:spPr>
            <a:xfrm flipH="1">
              <a:off x="4802465" y="2832192"/>
              <a:ext cx="280670" cy="12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" name="组合 449"/>
          <p:cNvGrpSpPr/>
          <p:nvPr/>
        </p:nvGrpSpPr>
        <p:grpSpPr>
          <a:xfrm>
            <a:off x="10092055" y="2634526"/>
            <a:ext cx="888365" cy="428625"/>
            <a:chOff x="10092055" y="2634526"/>
            <a:chExt cx="888365" cy="428625"/>
          </a:xfrm>
        </p:grpSpPr>
        <p:grpSp>
          <p:nvGrpSpPr>
            <p:cNvPr id="58" name="组合 57"/>
            <p:cNvGrpSpPr/>
            <p:nvPr/>
          </p:nvGrpSpPr>
          <p:grpSpPr>
            <a:xfrm>
              <a:off x="10373360" y="2634526"/>
              <a:ext cx="607060" cy="428625"/>
              <a:chOff x="5590" y="4989"/>
              <a:chExt cx="963" cy="739"/>
            </a:xfrm>
          </p:grpSpPr>
          <p:sp>
            <p:nvSpPr>
              <p:cNvPr id="59" name="圆角矩形 195"/>
              <p:cNvSpPr/>
              <p:nvPr>
                <p:custDataLst>
                  <p:tags r:id="rId2"/>
                </p:custDataLst>
              </p:nvPr>
            </p:nvSpPr>
            <p:spPr>
              <a:xfrm>
                <a:off x="5646" y="5048"/>
                <a:ext cx="907" cy="680"/>
              </a:xfrm>
              <a:prstGeom prst="roundRect">
                <a:avLst>
                  <a:gd name="adj" fmla="val 1031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圆角矩形 196"/>
              <p:cNvSpPr/>
              <p:nvPr>
                <p:custDataLst>
                  <p:tags r:id="rId3"/>
                </p:custDataLst>
              </p:nvPr>
            </p:nvSpPr>
            <p:spPr>
              <a:xfrm>
                <a:off x="5590" y="4989"/>
                <a:ext cx="907" cy="680"/>
              </a:xfrm>
              <a:prstGeom prst="roundRect">
                <a:avLst>
                  <a:gd name="adj" fmla="val 120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文本框 44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627" y="5047"/>
                <a:ext cx="850" cy="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indent="0" algn="ctr" fontAlgn="auto">
                  <a:lnSpc>
                    <a:spcPct val="7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ALU</a:t>
                </a:r>
              </a:p>
              <a:p>
                <a:pPr indent="0" algn="ctr" fontAlgn="auto">
                  <a:lnSpc>
                    <a:spcPct val="70000"/>
                  </a:lnSpc>
                </a:pPr>
                <a:r>
                  <a:rPr lang="en-US" altLang="zh-CN" b="1">
                    <a:latin typeface="Calibri" panose="020F0502020204030204" charset="0"/>
                    <a:cs typeface="Calibri" panose="020F0502020204030204" charset="0"/>
                  </a:rPr>
                  <a:t>fun.</a:t>
                </a:r>
              </a:p>
            </p:txBody>
          </p:sp>
        </p:grpSp>
        <p:cxnSp>
          <p:nvCxnSpPr>
            <p:cNvPr id="449" name="直接箭头连接符 448"/>
            <p:cNvCxnSpPr/>
            <p:nvPr>
              <p:custDataLst>
                <p:tags r:id="rId1"/>
              </p:custDataLst>
            </p:nvPr>
          </p:nvCxnSpPr>
          <p:spPr>
            <a:xfrm flipH="1">
              <a:off x="10092055" y="2831376"/>
              <a:ext cx="281305" cy="12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Roar’s 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</a:rPr>
              <a:t>Memory Management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4000" y="3960000"/>
            <a:ext cx="11273155" cy="11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A</a:t>
            </a:r>
            <a:r>
              <a:rPr lang="zh-CN" alt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ggregated results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are forwarded </a:t>
            </a:r>
            <a:r>
              <a:rPr lang="zh-CN" alt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in 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</a:t>
            </a:r>
            <a:r>
              <a:rPr lang="zh-CN" alt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granularit</a:t>
            </a:r>
            <a:r>
              <a:rPr lang="en-US" altLang="zh-CN" sz="250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ies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of 4KB blocks.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Memory Allocation table monitors the aggregation status for each block.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780000" y="1260000"/>
            <a:ext cx="4537075" cy="2166620"/>
            <a:chOff x="6260" y="1005"/>
            <a:chExt cx="7145" cy="3412"/>
          </a:xfrm>
        </p:grpSpPr>
        <p:grpSp>
          <p:nvGrpSpPr>
            <p:cNvPr id="217" name="组合 216"/>
            <p:cNvGrpSpPr/>
            <p:nvPr/>
          </p:nvGrpSpPr>
          <p:grpSpPr>
            <a:xfrm>
              <a:off x="6263" y="3055"/>
              <a:ext cx="7143" cy="1363"/>
              <a:chOff x="1754" y="615"/>
              <a:chExt cx="8888" cy="1363"/>
            </a:xfrm>
          </p:grpSpPr>
          <p:sp>
            <p:nvSpPr>
              <p:cNvPr id="213" name="矩形 212"/>
              <p:cNvSpPr/>
              <p:nvPr>
                <p:custDataLst>
                  <p:tags r:id="rId50"/>
                </p:custDataLst>
              </p:nvPr>
            </p:nvSpPr>
            <p:spPr>
              <a:xfrm>
                <a:off x="1824" y="674"/>
                <a:ext cx="8818" cy="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4" name="组合 213"/>
              <p:cNvGrpSpPr/>
              <p:nvPr/>
            </p:nvGrpSpPr>
            <p:grpSpPr>
              <a:xfrm>
                <a:off x="1754" y="615"/>
                <a:ext cx="8816" cy="1304"/>
                <a:chOff x="3235" y="6776"/>
                <a:chExt cx="2158" cy="1086"/>
              </a:xfrm>
            </p:grpSpPr>
            <p:sp>
              <p:nvSpPr>
                <p:cNvPr id="215" name="矩形 214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3235" y="6776"/>
                  <a:ext cx="2158" cy="108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文本框 215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3261" y="6970"/>
                  <a:ext cx="464" cy="7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Working </a:t>
                  </a:r>
                </a:p>
                <a:p>
                  <a:pPr indent="0" algn="ctr" fontAlgn="auto">
                    <a:lnSpc>
                      <a:spcPct val="90000"/>
                    </a:lnSpc>
                  </a:pPr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Memory</a:t>
                  </a:r>
                </a:p>
              </p:txBody>
            </p:sp>
          </p:grpSp>
        </p:grpSp>
        <p:grpSp>
          <p:nvGrpSpPr>
            <p:cNvPr id="249" name="组合 248"/>
            <p:cNvGrpSpPr/>
            <p:nvPr/>
          </p:nvGrpSpPr>
          <p:grpSpPr>
            <a:xfrm>
              <a:off x="6260" y="1005"/>
              <a:ext cx="7145" cy="1362"/>
              <a:chOff x="1755" y="615"/>
              <a:chExt cx="8887" cy="1362"/>
            </a:xfrm>
          </p:grpSpPr>
          <p:sp>
            <p:nvSpPr>
              <p:cNvPr id="250" name="矩形 249"/>
              <p:cNvSpPr/>
              <p:nvPr>
                <p:custDataLst>
                  <p:tags r:id="rId47"/>
                </p:custDataLst>
              </p:nvPr>
            </p:nvSpPr>
            <p:spPr>
              <a:xfrm>
                <a:off x="1826" y="673"/>
                <a:ext cx="8816" cy="1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1" name="组合 250"/>
              <p:cNvGrpSpPr/>
              <p:nvPr/>
            </p:nvGrpSpPr>
            <p:grpSpPr>
              <a:xfrm>
                <a:off x="1755" y="615"/>
                <a:ext cx="8815" cy="1304"/>
                <a:chOff x="3235" y="6776"/>
                <a:chExt cx="2158" cy="1086"/>
              </a:xfrm>
            </p:grpSpPr>
            <p:sp>
              <p:nvSpPr>
                <p:cNvPr id="252" name="矩形 251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3235" y="6776"/>
                  <a:ext cx="2158" cy="108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3" name="文本框 252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3245" y="6883"/>
                  <a:ext cx="501" cy="8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14:hiddenFill>
                  </a:ext>
                </a:extLst>
              </p:spPr>
              <p:txBody>
                <a:bodyPr wrap="square" lIns="0" tIns="0" rIns="0" bIns="0" rtlCol="0">
                  <a:noAutofit/>
                </a:bodyPr>
                <a:lstStyle/>
                <a:p>
                  <a:pPr indent="0" algn="ctr" fontAlgn="auto">
                    <a:lnSpc>
                      <a:spcPct val="85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Memory</a:t>
                  </a:r>
                </a:p>
                <a:p>
                  <a:pPr indent="0" algn="ctr" fontAlgn="auto">
                    <a:lnSpc>
                      <a:spcPct val="85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Allocation</a:t>
                  </a:r>
                </a:p>
                <a:p>
                  <a:pPr indent="0" algn="ctr" fontAlgn="auto">
                    <a:lnSpc>
                      <a:spcPct val="85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Table</a:t>
                  </a:r>
                </a:p>
              </p:txBody>
            </p:sp>
          </p:grpSp>
        </p:grpSp>
        <p:grpSp>
          <p:nvGrpSpPr>
            <p:cNvPr id="418" name="组合 417"/>
            <p:cNvGrpSpPr/>
            <p:nvPr/>
          </p:nvGrpSpPr>
          <p:grpSpPr>
            <a:xfrm>
              <a:off x="7937" y="1099"/>
              <a:ext cx="1020" cy="510"/>
              <a:chOff x="6636" y="2803"/>
              <a:chExt cx="1020" cy="510"/>
            </a:xfrm>
          </p:grpSpPr>
          <p:sp>
            <p:nvSpPr>
              <p:cNvPr id="419" name="矩形 418"/>
              <p:cNvSpPr/>
              <p:nvPr>
                <p:custDataLst>
                  <p:tags r:id="rId45"/>
                </p:custDataLst>
              </p:nvPr>
            </p:nvSpPr>
            <p:spPr>
              <a:xfrm>
                <a:off x="6664" y="2803"/>
                <a:ext cx="964" cy="5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420" name="文本框 419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6636" y="2838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500" b="1">
                    <a:latin typeface="Calibri" panose="020F0502020204030204" charset="0"/>
                    <a:cs typeface="Calibri" panose="020F0502020204030204" charset="0"/>
                  </a:rPr>
                  <a:t>grpId 0</a:t>
                </a:r>
              </a:p>
            </p:txBody>
          </p:sp>
        </p:grpSp>
        <p:sp>
          <p:nvSpPr>
            <p:cNvPr id="421" name="矩形 420"/>
            <p:cNvSpPr/>
            <p:nvPr>
              <p:custDataLst>
                <p:tags r:id="rId1"/>
              </p:custDataLst>
            </p:nvPr>
          </p:nvSpPr>
          <p:spPr>
            <a:xfrm>
              <a:off x="9895" y="1099"/>
              <a:ext cx="1701" cy="5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文本框 421"/>
            <p:cNvSpPr txBox="1"/>
            <p:nvPr>
              <p:custDataLst>
                <p:tags r:id="rId2"/>
              </p:custDataLst>
            </p:nvPr>
          </p:nvSpPr>
          <p:spPr>
            <a:xfrm>
              <a:off x="10389" y="1005"/>
              <a:ext cx="663" cy="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75000"/>
                    </a:schemeClr>
                  </a:solidFill>
                </a14:hiddenFill>
              </a:ext>
            </a:ex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>
                  <a:latin typeface="Calibri" panose="020F0502020204030204" charset="0"/>
                  <a:cs typeface="Calibri" panose="020F0502020204030204" charset="0"/>
                </a:rPr>
                <a:t>...</a:t>
              </a:r>
            </a:p>
          </p:txBody>
        </p:sp>
        <p:grpSp>
          <p:nvGrpSpPr>
            <p:cNvPr id="423" name="组合 422"/>
            <p:cNvGrpSpPr/>
            <p:nvPr/>
          </p:nvGrpSpPr>
          <p:grpSpPr>
            <a:xfrm>
              <a:off x="8901" y="1099"/>
              <a:ext cx="1020" cy="510"/>
              <a:chOff x="6636" y="2803"/>
              <a:chExt cx="1020" cy="510"/>
            </a:xfrm>
          </p:grpSpPr>
          <p:sp>
            <p:nvSpPr>
              <p:cNvPr id="424" name="矩形 423"/>
              <p:cNvSpPr/>
              <p:nvPr>
                <p:custDataLst>
                  <p:tags r:id="rId43"/>
                </p:custDataLst>
              </p:nvPr>
            </p:nvSpPr>
            <p:spPr>
              <a:xfrm>
                <a:off x="6664" y="2803"/>
                <a:ext cx="964" cy="5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425" name="文本框 424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6636" y="2838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500" b="1">
                    <a:latin typeface="Calibri" panose="020F0502020204030204" charset="0"/>
                    <a:cs typeface="Calibri" panose="020F0502020204030204" charset="0"/>
                  </a:rPr>
                  <a:t>grpId 1</a:t>
                </a:r>
              </a:p>
            </p:txBody>
          </p:sp>
        </p:grpSp>
        <p:grpSp>
          <p:nvGrpSpPr>
            <p:cNvPr id="426" name="组合 425"/>
            <p:cNvGrpSpPr/>
            <p:nvPr/>
          </p:nvGrpSpPr>
          <p:grpSpPr>
            <a:xfrm>
              <a:off x="11568" y="1099"/>
              <a:ext cx="1020" cy="510"/>
              <a:chOff x="6636" y="2803"/>
              <a:chExt cx="1020" cy="510"/>
            </a:xfrm>
          </p:grpSpPr>
          <p:sp>
            <p:nvSpPr>
              <p:cNvPr id="427" name="矩形 426"/>
              <p:cNvSpPr/>
              <p:nvPr>
                <p:custDataLst>
                  <p:tags r:id="rId41"/>
                </p:custDataLst>
              </p:nvPr>
            </p:nvSpPr>
            <p:spPr>
              <a:xfrm>
                <a:off x="6664" y="2803"/>
                <a:ext cx="964" cy="5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428" name="文本框 427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6636" y="2838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500" b="1">
                    <a:latin typeface="Calibri" panose="020F0502020204030204" charset="0"/>
                    <a:cs typeface="Calibri" panose="020F0502020204030204" charset="0"/>
                  </a:rPr>
                  <a:t>grpId k</a:t>
                </a:r>
              </a:p>
            </p:txBody>
          </p:sp>
        </p:grpSp>
        <p:grpSp>
          <p:nvGrpSpPr>
            <p:cNvPr id="430" name="组合 429"/>
            <p:cNvGrpSpPr/>
            <p:nvPr/>
          </p:nvGrpSpPr>
          <p:grpSpPr>
            <a:xfrm>
              <a:off x="7937" y="1695"/>
              <a:ext cx="1020" cy="516"/>
              <a:chOff x="6636" y="2803"/>
              <a:chExt cx="1020" cy="516"/>
            </a:xfrm>
          </p:grpSpPr>
          <p:sp>
            <p:nvSpPr>
              <p:cNvPr id="431" name="矩形 430"/>
              <p:cNvSpPr/>
              <p:nvPr>
                <p:custDataLst>
                  <p:tags r:id="rId39"/>
                </p:custDataLst>
              </p:nvPr>
            </p:nvSpPr>
            <p:spPr>
              <a:xfrm>
                <a:off x="6664" y="2803"/>
                <a:ext cx="964" cy="5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432" name="文本框 431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6636" y="2865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500" b="1">
                    <a:latin typeface="Calibri" panose="020F0502020204030204" charset="0"/>
                    <a:cs typeface="Calibri" panose="020F0502020204030204" charset="0"/>
                  </a:rPr>
                  <a:t>Cnt 0</a:t>
                </a:r>
              </a:p>
            </p:txBody>
          </p:sp>
        </p:grpSp>
        <p:sp>
          <p:nvSpPr>
            <p:cNvPr id="433" name="矩形 432"/>
            <p:cNvSpPr/>
            <p:nvPr>
              <p:custDataLst>
                <p:tags r:id="rId3"/>
              </p:custDataLst>
            </p:nvPr>
          </p:nvSpPr>
          <p:spPr>
            <a:xfrm>
              <a:off x="9895" y="1695"/>
              <a:ext cx="1701" cy="5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文本框 433"/>
            <p:cNvSpPr txBox="1"/>
            <p:nvPr>
              <p:custDataLst>
                <p:tags r:id="rId4"/>
              </p:custDataLst>
            </p:nvPr>
          </p:nvSpPr>
          <p:spPr>
            <a:xfrm>
              <a:off x="10389" y="1601"/>
              <a:ext cx="663" cy="5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600" b="1">
                  <a:latin typeface="Calibri" panose="020F0502020204030204" charset="0"/>
                  <a:cs typeface="Calibri" panose="020F0502020204030204" charset="0"/>
                </a:rPr>
                <a:t>...</a:t>
              </a:r>
            </a:p>
          </p:txBody>
        </p:sp>
        <p:grpSp>
          <p:nvGrpSpPr>
            <p:cNvPr id="435" name="组合 434"/>
            <p:cNvGrpSpPr/>
            <p:nvPr/>
          </p:nvGrpSpPr>
          <p:grpSpPr>
            <a:xfrm>
              <a:off x="8901" y="1695"/>
              <a:ext cx="1020" cy="516"/>
              <a:chOff x="6636" y="2803"/>
              <a:chExt cx="1020" cy="516"/>
            </a:xfrm>
          </p:grpSpPr>
          <p:sp>
            <p:nvSpPr>
              <p:cNvPr id="436" name="矩形 435"/>
              <p:cNvSpPr/>
              <p:nvPr>
                <p:custDataLst>
                  <p:tags r:id="rId37"/>
                </p:custDataLst>
              </p:nvPr>
            </p:nvSpPr>
            <p:spPr>
              <a:xfrm>
                <a:off x="6664" y="2803"/>
                <a:ext cx="964" cy="5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437" name="文本框 436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6636" y="2865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500" b="1">
                    <a:latin typeface="Calibri" panose="020F0502020204030204" charset="0"/>
                    <a:cs typeface="Calibri" panose="020F0502020204030204" charset="0"/>
                  </a:rPr>
                  <a:t>Cnt 1</a:t>
                </a:r>
              </a:p>
            </p:txBody>
          </p:sp>
        </p:grpSp>
        <p:grpSp>
          <p:nvGrpSpPr>
            <p:cNvPr id="438" name="组合 437"/>
            <p:cNvGrpSpPr/>
            <p:nvPr/>
          </p:nvGrpSpPr>
          <p:grpSpPr>
            <a:xfrm>
              <a:off x="11568" y="1695"/>
              <a:ext cx="1020" cy="516"/>
              <a:chOff x="6636" y="2803"/>
              <a:chExt cx="1020" cy="516"/>
            </a:xfrm>
          </p:grpSpPr>
          <p:sp>
            <p:nvSpPr>
              <p:cNvPr id="439" name="矩形 438"/>
              <p:cNvSpPr/>
              <p:nvPr>
                <p:custDataLst>
                  <p:tags r:id="rId35"/>
                </p:custDataLst>
              </p:nvPr>
            </p:nvSpPr>
            <p:spPr>
              <a:xfrm>
                <a:off x="6664" y="2803"/>
                <a:ext cx="964" cy="5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500"/>
              </a:p>
            </p:txBody>
          </p:sp>
          <p:sp>
            <p:nvSpPr>
              <p:cNvPr id="440" name="文本框 439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36" y="2865"/>
                <a:ext cx="102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500" b="1">
                    <a:latin typeface="Calibri" panose="020F0502020204030204" charset="0"/>
                    <a:cs typeface="Calibri" panose="020F0502020204030204" charset="0"/>
                  </a:rPr>
                  <a:t>Cnt k</a:t>
                </a:r>
              </a:p>
            </p:txBody>
          </p:sp>
        </p:grpSp>
        <p:grpSp>
          <p:nvGrpSpPr>
            <p:cNvPr id="450" name="组合 449"/>
            <p:cNvGrpSpPr/>
            <p:nvPr/>
          </p:nvGrpSpPr>
          <p:grpSpPr>
            <a:xfrm>
              <a:off x="12699" y="1405"/>
              <a:ext cx="510" cy="510"/>
              <a:chOff x="6664" y="2803"/>
              <a:chExt cx="510" cy="510"/>
            </a:xfrm>
          </p:grpSpPr>
          <p:sp>
            <p:nvSpPr>
              <p:cNvPr id="451" name="矩形 450"/>
              <p:cNvSpPr/>
              <p:nvPr>
                <p:custDataLst>
                  <p:tags r:id="rId33"/>
                </p:custDataLst>
              </p:nvPr>
            </p:nvSpPr>
            <p:spPr>
              <a:xfrm>
                <a:off x="6664" y="2803"/>
                <a:ext cx="510" cy="5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文本框 45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6688" y="2824"/>
                <a:ext cx="45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b="1" i="1">
                    <a:latin typeface="Calibri" panose="020F0502020204030204" charset="0"/>
                    <a:cs typeface="Calibri" panose="020F0502020204030204" charset="0"/>
                  </a:rPr>
                  <a:t>T</a:t>
                </a:r>
              </a:p>
            </p:txBody>
          </p:sp>
        </p:grpSp>
        <p:cxnSp>
          <p:nvCxnSpPr>
            <p:cNvPr id="453" name="直接连接符 452"/>
            <p:cNvCxnSpPr/>
            <p:nvPr>
              <p:custDataLst>
                <p:tags r:id="rId5"/>
              </p:custDataLst>
            </p:nvPr>
          </p:nvCxnSpPr>
          <p:spPr>
            <a:xfrm>
              <a:off x="7968" y="2186"/>
              <a:ext cx="0" cy="12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7937" y="3300"/>
              <a:ext cx="4651" cy="1036"/>
              <a:chOff x="7810" y="3375"/>
              <a:chExt cx="4651" cy="1036"/>
            </a:xfrm>
          </p:grpSpPr>
          <p:grpSp>
            <p:nvGrpSpPr>
              <p:cNvPr id="326" name="组合 325"/>
              <p:cNvGrpSpPr/>
              <p:nvPr/>
            </p:nvGrpSpPr>
            <p:grpSpPr>
              <a:xfrm>
                <a:off x="7810" y="3469"/>
                <a:ext cx="1020" cy="518"/>
                <a:chOff x="6636" y="2803"/>
                <a:chExt cx="1020" cy="518"/>
              </a:xfrm>
            </p:grpSpPr>
            <p:sp>
              <p:nvSpPr>
                <p:cNvPr id="324" name="矩形 323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6664" y="2803"/>
                  <a:ext cx="964" cy="510"/>
                </a:xfrm>
                <a:prstGeom prst="rect">
                  <a:avLst/>
                </a:prstGeom>
                <a:solidFill>
                  <a:srgbClr val="75A99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文本框 324"/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6636" y="2867"/>
                  <a:ext cx="1020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Block 0</a:t>
                  </a:r>
                </a:p>
              </p:txBody>
            </p:sp>
          </p:grpSp>
          <p:sp>
            <p:nvSpPr>
              <p:cNvPr id="334" name="矩形 333"/>
              <p:cNvSpPr/>
              <p:nvPr>
                <p:custDataLst>
                  <p:tags r:id="rId10"/>
                </p:custDataLst>
              </p:nvPr>
            </p:nvSpPr>
            <p:spPr>
              <a:xfrm>
                <a:off x="9768" y="3469"/>
                <a:ext cx="1701" cy="511"/>
              </a:xfrm>
              <a:prstGeom prst="rect">
                <a:avLst/>
              </a:prstGeom>
              <a:solidFill>
                <a:srgbClr val="75A99C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文本框 33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0262" y="3375"/>
                <a:ext cx="663" cy="5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...</a:t>
                </a:r>
              </a:p>
            </p:txBody>
          </p:sp>
          <p:grpSp>
            <p:nvGrpSpPr>
              <p:cNvPr id="410" name="组合 409"/>
              <p:cNvGrpSpPr/>
              <p:nvPr/>
            </p:nvGrpSpPr>
            <p:grpSpPr>
              <a:xfrm>
                <a:off x="8774" y="3469"/>
                <a:ext cx="1020" cy="518"/>
                <a:chOff x="6636" y="2803"/>
                <a:chExt cx="1020" cy="518"/>
              </a:xfrm>
            </p:grpSpPr>
            <p:sp>
              <p:nvSpPr>
                <p:cNvPr id="411" name="矩形 410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6664" y="2803"/>
                  <a:ext cx="964" cy="510"/>
                </a:xfrm>
                <a:prstGeom prst="rect">
                  <a:avLst/>
                </a:prstGeom>
                <a:solidFill>
                  <a:srgbClr val="75A99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2" name="文本框 411"/>
                <p:cNvSpPr txBox="1"/>
                <p:nvPr>
                  <p:custDataLst>
                    <p:tags r:id="rId30"/>
                  </p:custDataLst>
                </p:nvPr>
              </p:nvSpPr>
              <p:spPr>
                <a:xfrm>
                  <a:off x="6636" y="2867"/>
                  <a:ext cx="1020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Block 1</a:t>
                  </a:r>
                </a:p>
              </p:txBody>
            </p:sp>
          </p:grpSp>
          <p:grpSp>
            <p:nvGrpSpPr>
              <p:cNvPr id="413" name="组合 412"/>
              <p:cNvGrpSpPr/>
              <p:nvPr/>
            </p:nvGrpSpPr>
            <p:grpSpPr>
              <a:xfrm>
                <a:off x="11441" y="3469"/>
                <a:ext cx="1020" cy="518"/>
                <a:chOff x="6636" y="2803"/>
                <a:chExt cx="1020" cy="518"/>
              </a:xfrm>
            </p:grpSpPr>
            <p:sp>
              <p:nvSpPr>
                <p:cNvPr id="414" name="矩形 413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6664" y="2803"/>
                  <a:ext cx="964" cy="510"/>
                </a:xfrm>
                <a:prstGeom prst="rect">
                  <a:avLst/>
                </a:prstGeom>
                <a:solidFill>
                  <a:srgbClr val="75A99C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文本框 414"/>
                <p:cNvSpPr txBox="1"/>
                <p:nvPr>
                  <p:custDataLst>
                    <p:tags r:id="rId28"/>
                  </p:custDataLst>
                </p:nvPr>
              </p:nvSpPr>
              <p:spPr>
                <a:xfrm>
                  <a:off x="6636" y="2867"/>
                  <a:ext cx="1020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Block k</a:t>
                  </a:r>
                </a:p>
              </p:txBody>
            </p:sp>
          </p:grpSp>
          <p:grpSp>
            <p:nvGrpSpPr>
              <p:cNvPr id="458" name="组合 457"/>
              <p:cNvGrpSpPr/>
              <p:nvPr/>
            </p:nvGrpSpPr>
            <p:grpSpPr>
              <a:xfrm>
                <a:off x="7840" y="3958"/>
                <a:ext cx="961" cy="453"/>
                <a:chOff x="1717" y="3426"/>
                <a:chExt cx="2819" cy="453"/>
              </a:xfrm>
            </p:grpSpPr>
            <p:cxnSp>
              <p:nvCxnSpPr>
                <p:cNvPr id="459" name="直接连接符 458"/>
                <p:cNvCxnSpPr/>
                <p:nvPr>
                  <p:custDataLst>
                    <p:tags r:id="rId22"/>
                  </p:custDataLst>
                </p:nvPr>
              </p:nvCxnSpPr>
              <p:spPr>
                <a:xfrm>
                  <a:off x="1717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接箭头连接符 459"/>
                <p:cNvCxnSpPr/>
                <p:nvPr>
                  <p:custDataLst>
                    <p:tags r:id="rId23"/>
                  </p:custDataLst>
                </p:nvPr>
              </p:nvCxnSpPr>
              <p:spPr>
                <a:xfrm>
                  <a:off x="1717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round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接连接符 460"/>
                <p:cNvCxnSpPr/>
                <p:nvPr>
                  <p:custDataLst>
                    <p:tags r:id="rId24"/>
                  </p:custDataLst>
                </p:nvPr>
              </p:nvCxnSpPr>
              <p:spPr>
                <a:xfrm>
                  <a:off x="4536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直接箭头连接符 461"/>
                <p:cNvCxnSpPr/>
                <p:nvPr>
                  <p:custDataLst>
                    <p:tags r:id="rId25"/>
                  </p:custDataLst>
                </p:nvPr>
              </p:nvCxnSpPr>
              <p:spPr>
                <a:xfrm flipH="1" flipV="1">
                  <a:off x="3806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bevel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3" name="文本框 462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2102" y="3426"/>
                  <a:ext cx="2042" cy="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ea typeface="MS Mincho" charset="0"/>
                      <a:cs typeface="Calibri" panose="020F0502020204030204" charset="0"/>
                    </a:rPr>
                    <a:t>4KB</a:t>
                  </a:r>
                </a:p>
              </p:txBody>
            </p:sp>
          </p:grpSp>
          <p:grpSp>
            <p:nvGrpSpPr>
              <p:cNvPr id="464" name="组合 463"/>
              <p:cNvGrpSpPr/>
              <p:nvPr/>
            </p:nvGrpSpPr>
            <p:grpSpPr>
              <a:xfrm>
                <a:off x="8802" y="3958"/>
                <a:ext cx="961" cy="453"/>
                <a:chOff x="1717" y="3431"/>
                <a:chExt cx="2819" cy="453"/>
              </a:xfrm>
            </p:grpSpPr>
            <p:cxnSp>
              <p:nvCxnSpPr>
                <p:cNvPr id="465" name="直接连接符 464"/>
                <p:cNvCxnSpPr/>
                <p:nvPr>
                  <p:custDataLst>
                    <p:tags r:id="rId17"/>
                  </p:custDataLst>
                </p:nvPr>
              </p:nvCxnSpPr>
              <p:spPr>
                <a:xfrm>
                  <a:off x="1717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直接箭头连接符 465"/>
                <p:cNvCxnSpPr/>
                <p:nvPr>
                  <p:custDataLst>
                    <p:tags r:id="rId18"/>
                  </p:custDataLst>
                </p:nvPr>
              </p:nvCxnSpPr>
              <p:spPr>
                <a:xfrm>
                  <a:off x="1717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round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接连接符 466"/>
                <p:cNvCxnSpPr/>
                <p:nvPr>
                  <p:custDataLst>
                    <p:tags r:id="rId19"/>
                  </p:custDataLst>
                </p:nvPr>
              </p:nvCxnSpPr>
              <p:spPr>
                <a:xfrm>
                  <a:off x="4536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接箭头连接符 467"/>
                <p:cNvCxnSpPr/>
                <p:nvPr>
                  <p:custDataLst>
                    <p:tags r:id="rId20"/>
                  </p:custDataLst>
                </p:nvPr>
              </p:nvCxnSpPr>
              <p:spPr>
                <a:xfrm flipH="1" flipV="1">
                  <a:off x="3806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bevel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9" name="文本框 468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2102" y="3431"/>
                  <a:ext cx="2042" cy="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ea typeface="MS Mincho" charset="0"/>
                      <a:cs typeface="Calibri" panose="020F0502020204030204" charset="0"/>
                    </a:rPr>
                    <a:t>4KB</a:t>
                  </a:r>
                </a:p>
              </p:txBody>
            </p:sp>
          </p:grpSp>
          <p:grpSp>
            <p:nvGrpSpPr>
              <p:cNvPr id="470" name="组合 469"/>
              <p:cNvGrpSpPr/>
              <p:nvPr/>
            </p:nvGrpSpPr>
            <p:grpSpPr>
              <a:xfrm>
                <a:off x="11468" y="3958"/>
                <a:ext cx="961" cy="453"/>
                <a:chOff x="1717" y="3431"/>
                <a:chExt cx="2819" cy="453"/>
              </a:xfrm>
            </p:grpSpPr>
            <p:cxnSp>
              <p:nvCxnSpPr>
                <p:cNvPr id="471" name="直接连接符 470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1717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直接箭头连接符 471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1717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round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直接连接符 472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4536" y="3458"/>
                  <a:ext cx="0" cy="283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接箭头连接符 473"/>
                <p:cNvCxnSpPr/>
                <p:nvPr>
                  <p:custDataLst>
                    <p:tags r:id="rId15"/>
                  </p:custDataLst>
                </p:nvPr>
              </p:nvCxnSpPr>
              <p:spPr>
                <a:xfrm flipH="1" flipV="1">
                  <a:off x="3806" y="3628"/>
                  <a:ext cx="730" cy="0"/>
                </a:xfrm>
                <a:prstGeom prst="straightConnector1">
                  <a:avLst/>
                </a:prstGeom>
                <a:ln w="12700" cap="rnd">
                  <a:solidFill>
                    <a:schemeClr val="tx1"/>
                  </a:solidFill>
                  <a:bevel/>
                  <a:headEnd type="triangle" w="sm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文本框 474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2102" y="3431"/>
                  <a:ext cx="2042" cy="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pPr algn="ctr"/>
                  <a:r>
                    <a:rPr lang="en-US" altLang="zh-CN" sz="1500" b="1">
                      <a:solidFill>
                        <a:schemeClr val="tx1"/>
                      </a:solidFill>
                      <a:latin typeface="Calibri" panose="020F0502020204030204" charset="0"/>
                      <a:ea typeface="MS Mincho" charset="0"/>
                      <a:cs typeface="Calibri" panose="020F0502020204030204" charset="0"/>
                    </a:rPr>
                    <a:t>4KB</a:t>
                  </a:r>
                </a:p>
              </p:txBody>
            </p:sp>
          </p:grpSp>
        </p:grpSp>
        <p:cxnSp>
          <p:nvCxnSpPr>
            <p:cNvPr id="477" name="直接连接符 476"/>
            <p:cNvCxnSpPr/>
            <p:nvPr>
              <p:custDataLst>
                <p:tags r:id="rId6"/>
              </p:custDataLst>
            </p:nvPr>
          </p:nvCxnSpPr>
          <p:spPr>
            <a:xfrm>
              <a:off x="8928" y="2206"/>
              <a:ext cx="0" cy="12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/>
            <p:cNvCxnSpPr/>
            <p:nvPr>
              <p:custDataLst>
                <p:tags r:id="rId7"/>
              </p:custDataLst>
            </p:nvPr>
          </p:nvCxnSpPr>
          <p:spPr>
            <a:xfrm>
              <a:off x="9894" y="2206"/>
              <a:ext cx="0" cy="12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/>
            <p:cNvCxnSpPr/>
            <p:nvPr>
              <p:custDataLst>
                <p:tags r:id="rId8"/>
              </p:custDataLst>
            </p:nvPr>
          </p:nvCxnSpPr>
          <p:spPr>
            <a:xfrm>
              <a:off x="11597" y="2208"/>
              <a:ext cx="0" cy="12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/>
            <p:nvPr>
              <p:custDataLst>
                <p:tags r:id="rId9"/>
              </p:custDataLst>
            </p:nvPr>
          </p:nvCxnSpPr>
          <p:spPr>
            <a:xfrm>
              <a:off x="12560" y="2208"/>
              <a:ext cx="0" cy="12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>
            <p:custDataLst>
              <p:tags r:id="rId1"/>
            </p:custDataLst>
          </p:nvPr>
        </p:nvCxnSpPr>
        <p:spPr>
          <a:xfrm flipV="1">
            <a:off x="10762989" y="3509030"/>
            <a:ext cx="468000" cy="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5671A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>
            <p:custDataLst>
              <p:tags r:id="rId2"/>
            </p:custDataLst>
          </p:nvPr>
        </p:nvCxnSpPr>
        <p:spPr>
          <a:xfrm flipV="1">
            <a:off x="6803129" y="2611140"/>
            <a:ext cx="468000" cy="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</a:rPr>
              <a:t>Straight-forward Approach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0000" y="2268000"/>
            <a:ext cx="254444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Packets receiving</a:t>
            </a:r>
          </a:p>
        </p:txBody>
      </p:sp>
      <p:sp>
        <p:nvSpPr>
          <p:cNvPr id="52" name="圆柱形 73"/>
          <p:cNvSpPr/>
          <p:nvPr>
            <p:custDataLst>
              <p:tags r:id="rId3"/>
            </p:custDataLst>
          </p:nvPr>
        </p:nvSpPr>
        <p:spPr>
          <a:xfrm rot="16200000">
            <a:off x="6083935" y="2159635"/>
            <a:ext cx="539115" cy="899795"/>
          </a:xfrm>
          <a:prstGeom prst="can">
            <a:avLst/>
          </a:prstGeom>
          <a:solidFill>
            <a:srgbClr val="5D9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73"/>
          <p:cNvSpPr/>
          <p:nvPr>
            <p:custDataLst>
              <p:tags r:id="rId4"/>
            </p:custDataLst>
          </p:nvPr>
        </p:nvSpPr>
        <p:spPr>
          <a:xfrm rot="16200000">
            <a:off x="5328285" y="2160905"/>
            <a:ext cx="539115" cy="899795"/>
          </a:xfrm>
          <a:prstGeom prst="can">
            <a:avLst/>
          </a:prstGeom>
          <a:solidFill>
            <a:srgbClr val="5D9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形 73"/>
          <p:cNvSpPr/>
          <p:nvPr>
            <p:custDataLst>
              <p:tags r:id="rId5"/>
            </p:custDataLst>
          </p:nvPr>
        </p:nvSpPr>
        <p:spPr>
          <a:xfrm rot="16200000">
            <a:off x="4570730" y="2160270"/>
            <a:ext cx="541020" cy="899795"/>
          </a:xfrm>
          <a:prstGeom prst="can">
            <a:avLst/>
          </a:prstGeom>
          <a:solidFill>
            <a:srgbClr val="5D9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73"/>
          <p:cNvSpPr/>
          <p:nvPr>
            <p:custDataLst>
              <p:tags r:id="rId6"/>
            </p:custDataLst>
          </p:nvPr>
        </p:nvSpPr>
        <p:spPr>
          <a:xfrm rot="16200000">
            <a:off x="3816350" y="2160270"/>
            <a:ext cx="539750" cy="899795"/>
          </a:xfrm>
          <a:prstGeom prst="can">
            <a:avLst/>
          </a:prstGeom>
          <a:solidFill>
            <a:srgbClr val="5D9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形 73"/>
          <p:cNvSpPr/>
          <p:nvPr>
            <p:custDataLst>
              <p:tags r:id="rId7"/>
            </p:custDataLst>
          </p:nvPr>
        </p:nvSpPr>
        <p:spPr>
          <a:xfrm rot="16200000">
            <a:off x="3060066" y="2160270"/>
            <a:ext cx="539750" cy="899795"/>
          </a:xfrm>
          <a:prstGeom prst="can">
            <a:avLst/>
          </a:prstGeom>
          <a:solidFill>
            <a:srgbClr val="5D9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柱形 73"/>
          <p:cNvSpPr/>
          <p:nvPr>
            <p:custDataLst>
              <p:tags r:id="rId8"/>
            </p:custDataLst>
          </p:nvPr>
        </p:nvSpPr>
        <p:spPr>
          <a:xfrm rot="16200000">
            <a:off x="4571365" y="649605"/>
            <a:ext cx="539750" cy="3923030"/>
          </a:xfrm>
          <a:prstGeom prst="can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5D9A6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柱形 73"/>
          <p:cNvSpPr/>
          <p:nvPr>
            <p:custDataLst>
              <p:tags r:id="rId9"/>
            </p:custDataLst>
          </p:nvPr>
        </p:nvSpPr>
        <p:spPr>
          <a:xfrm rot="16200000">
            <a:off x="10043795" y="3060065"/>
            <a:ext cx="539115" cy="899795"/>
          </a:xfrm>
          <a:prstGeom prst="can">
            <a:avLst/>
          </a:prstGeom>
          <a:solidFill>
            <a:srgbClr val="567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柱形 73"/>
          <p:cNvSpPr/>
          <p:nvPr>
            <p:custDataLst>
              <p:tags r:id="rId10"/>
            </p:custDataLst>
          </p:nvPr>
        </p:nvSpPr>
        <p:spPr>
          <a:xfrm rot="16200000">
            <a:off x="9288145" y="3060065"/>
            <a:ext cx="539115" cy="899795"/>
          </a:xfrm>
          <a:prstGeom prst="can">
            <a:avLst/>
          </a:prstGeom>
          <a:solidFill>
            <a:srgbClr val="567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柱形 73"/>
          <p:cNvSpPr/>
          <p:nvPr>
            <p:custDataLst>
              <p:tags r:id="rId11"/>
            </p:custDataLst>
          </p:nvPr>
        </p:nvSpPr>
        <p:spPr>
          <a:xfrm rot="16200000">
            <a:off x="8530590" y="3060065"/>
            <a:ext cx="541020" cy="899795"/>
          </a:xfrm>
          <a:prstGeom prst="can">
            <a:avLst/>
          </a:prstGeom>
          <a:solidFill>
            <a:srgbClr val="567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柱形 73"/>
          <p:cNvSpPr/>
          <p:nvPr>
            <p:custDataLst>
              <p:tags r:id="rId12"/>
            </p:custDataLst>
          </p:nvPr>
        </p:nvSpPr>
        <p:spPr>
          <a:xfrm rot="16200000">
            <a:off x="7775575" y="3060065"/>
            <a:ext cx="539750" cy="899795"/>
          </a:xfrm>
          <a:prstGeom prst="can">
            <a:avLst/>
          </a:prstGeom>
          <a:solidFill>
            <a:srgbClr val="567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柱形 73"/>
          <p:cNvSpPr/>
          <p:nvPr>
            <p:custDataLst>
              <p:tags r:id="rId13"/>
            </p:custDataLst>
          </p:nvPr>
        </p:nvSpPr>
        <p:spPr>
          <a:xfrm rot="16200000">
            <a:off x="7019290" y="3060065"/>
            <a:ext cx="539750" cy="899795"/>
          </a:xfrm>
          <a:prstGeom prst="can">
            <a:avLst/>
          </a:prstGeom>
          <a:solidFill>
            <a:srgbClr val="567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柱形 73"/>
          <p:cNvSpPr/>
          <p:nvPr>
            <p:custDataLst>
              <p:tags r:id="rId14"/>
            </p:custDataLst>
          </p:nvPr>
        </p:nvSpPr>
        <p:spPr>
          <a:xfrm rot="16200000">
            <a:off x="8531860" y="1547495"/>
            <a:ext cx="539750" cy="3923030"/>
          </a:xfrm>
          <a:prstGeom prst="can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5D9A6B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15"/>
            </p:custDataLst>
          </p:nvPr>
        </p:nvSpPr>
        <p:spPr>
          <a:xfrm>
            <a:off x="180000" y="3240185"/>
            <a:ext cx="266400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Results forwarding</a:t>
            </a:r>
          </a:p>
        </p:txBody>
      </p:sp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4462780" y="2411730"/>
            <a:ext cx="756000" cy="3962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5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20 KB</a:t>
            </a:r>
          </a:p>
        </p:txBody>
      </p:sp>
      <p:sp>
        <p:nvSpPr>
          <p:cNvPr id="2" name="文本框 1"/>
          <p:cNvSpPr txBox="1"/>
          <p:nvPr>
            <p:custDataLst>
              <p:tags r:id="rId17"/>
            </p:custDataLst>
          </p:nvPr>
        </p:nvSpPr>
        <p:spPr>
          <a:xfrm>
            <a:off x="8495665" y="3310890"/>
            <a:ext cx="756000" cy="3962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5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20 KB</a:t>
            </a:r>
          </a:p>
        </p:txBody>
      </p:sp>
      <p:cxnSp>
        <p:nvCxnSpPr>
          <p:cNvPr id="5" name="直接箭头连接符 4"/>
          <p:cNvCxnSpPr/>
          <p:nvPr>
            <p:custDataLst>
              <p:tags r:id="rId18"/>
            </p:custDataLst>
          </p:nvPr>
        </p:nvCxnSpPr>
        <p:spPr>
          <a:xfrm flipV="1">
            <a:off x="252000" y="4320000"/>
            <a:ext cx="11520000" cy="0"/>
          </a:xfrm>
          <a:prstGeom prst="straightConnector1">
            <a:avLst/>
          </a:prstGeom>
          <a:solidFill>
            <a:srgbClr val="5671A0"/>
          </a:solidFill>
          <a:ln w="4445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10800000" y="4320000"/>
            <a:ext cx="90000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Time</a:t>
            </a:r>
          </a:p>
        </p:txBody>
      </p:sp>
      <p:sp>
        <p:nvSpPr>
          <p:cNvPr id="27" name="文本框 26"/>
          <p:cNvSpPr txBox="1"/>
          <p:nvPr>
            <p:custDataLst>
              <p:tags r:id="rId20"/>
            </p:custDataLst>
          </p:nvPr>
        </p:nvSpPr>
        <p:spPr>
          <a:xfrm>
            <a:off x="684000" y="5148000"/>
            <a:ext cx="11340000" cy="61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Forwards results only after all packets have been received.</a:t>
            </a:r>
            <a:endParaRPr lang="zh-CN" altLang="en-US" sz="25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/>
          <p:cNvCxnSpPr/>
          <p:nvPr>
            <p:custDataLst>
              <p:tags r:id="rId1"/>
            </p:custDataLst>
          </p:nvPr>
        </p:nvCxnSpPr>
        <p:spPr>
          <a:xfrm flipV="1">
            <a:off x="11585949" y="3509665"/>
            <a:ext cx="468000" cy="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5671A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>
            <p:custDataLst>
              <p:tags r:id="rId2"/>
            </p:custDataLst>
          </p:nvPr>
        </p:nvCxnSpPr>
        <p:spPr>
          <a:xfrm flipV="1">
            <a:off x="7228579" y="2611140"/>
            <a:ext cx="468000" cy="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Roar’s 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</a:rPr>
              <a:t>Memory Management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0000" y="2268000"/>
            <a:ext cx="254444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Packets receiving</a:t>
            </a:r>
          </a:p>
        </p:txBody>
      </p:sp>
      <p:sp>
        <p:nvSpPr>
          <p:cNvPr id="52" name="圆柱形 73"/>
          <p:cNvSpPr/>
          <p:nvPr>
            <p:custDataLst>
              <p:tags r:id="rId3"/>
            </p:custDataLst>
          </p:nvPr>
        </p:nvSpPr>
        <p:spPr>
          <a:xfrm rot="16200000">
            <a:off x="6516000" y="2159635"/>
            <a:ext cx="539115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73"/>
          <p:cNvSpPr/>
          <p:nvPr>
            <p:custDataLst>
              <p:tags r:id="rId4"/>
            </p:custDataLst>
          </p:nvPr>
        </p:nvSpPr>
        <p:spPr>
          <a:xfrm rot="16200000">
            <a:off x="5652000" y="2160905"/>
            <a:ext cx="539115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形 73"/>
          <p:cNvSpPr/>
          <p:nvPr>
            <p:custDataLst>
              <p:tags r:id="rId5"/>
            </p:custDataLst>
          </p:nvPr>
        </p:nvSpPr>
        <p:spPr>
          <a:xfrm rot="16200000">
            <a:off x="4788000" y="2160270"/>
            <a:ext cx="541020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73"/>
          <p:cNvSpPr/>
          <p:nvPr>
            <p:custDataLst>
              <p:tags r:id="rId6"/>
            </p:custDataLst>
          </p:nvPr>
        </p:nvSpPr>
        <p:spPr>
          <a:xfrm rot="16200000">
            <a:off x="3924000" y="2160270"/>
            <a:ext cx="539750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形 73"/>
          <p:cNvSpPr/>
          <p:nvPr>
            <p:custDataLst>
              <p:tags r:id="rId7"/>
            </p:custDataLst>
          </p:nvPr>
        </p:nvSpPr>
        <p:spPr>
          <a:xfrm rot="16200000">
            <a:off x="3060065" y="2160270"/>
            <a:ext cx="539750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8"/>
            </p:custDataLst>
          </p:nvPr>
        </p:nvSpPr>
        <p:spPr>
          <a:xfrm>
            <a:off x="180000" y="3240185"/>
            <a:ext cx="266400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Results forwarding</a:t>
            </a:r>
          </a:p>
        </p:txBody>
      </p:sp>
      <p:sp>
        <p:nvSpPr>
          <p:cNvPr id="2" name="圆柱形 73"/>
          <p:cNvSpPr/>
          <p:nvPr>
            <p:custDataLst>
              <p:tags r:id="rId9"/>
            </p:custDataLst>
          </p:nvPr>
        </p:nvSpPr>
        <p:spPr>
          <a:xfrm rot="16200000">
            <a:off x="10872188" y="3060162"/>
            <a:ext cx="539115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73"/>
          <p:cNvSpPr/>
          <p:nvPr>
            <p:custDataLst>
              <p:tags r:id="rId10"/>
            </p:custDataLst>
          </p:nvPr>
        </p:nvSpPr>
        <p:spPr>
          <a:xfrm rot="16200000">
            <a:off x="10008188" y="3060162"/>
            <a:ext cx="539115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73"/>
          <p:cNvSpPr/>
          <p:nvPr>
            <p:custDataLst>
              <p:tags r:id="rId11"/>
            </p:custDataLst>
          </p:nvPr>
        </p:nvSpPr>
        <p:spPr>
          <a:xfrm rot="16200000">
            <a:off x="9144187" y="3060162"/>
            <a:ext cx="541020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73"/>
          <p:cNvSpPr/>
          <p:nvPr>
            <p:custDataLst>
              <p:tags r:id="rId12"/>
            </p:custDataLst>
          </p:nvPr>
        </p:nvSpPr>
        <p:spPr>
          <a:xfrm rot="16200000">
            <a:off x="8280188" y="3060162"/>
            <a:ext cx="539750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3"/>
          <p:cNvSpPr/>
          <p:nvPr>
            <p:custDataLst>
              <p:tags r:id="rId13"/>
            </p:custDataLst>
          </p:nvPr>
        </p:nvSpPr>
        <p:spPr>
          <a:xfrm rot="16200000">
            <a:off x="7415478" y="3060162"/>
            <a:ext cx="539750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096260" y="2411730"/>
            <a:ext cx="4067175" cy="396240"/>
            <a:chOff x="4876" y="3798"/>
            <a:chExt cx="6405" cy="624"/>
          </a:xfrm>
        </p:grpSpPr>
        <p:sp>
          <p:nvSpPr>
            <p:cNvPr id="9" name="文本框 8"/>
            <p:cNvSpPr txBox="1"/>
            <p:nvPr>
              <p:custDataLst>
                <p:tags r:id="rId22"/>
              </p:custDataLst>
            </p:nvPr>
          </p:nvSpPr>
          <p:spPr>
            <a:xfrm>
              <a:off x="4876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10" name="文本框 9"/>
            <p:cNvSpPr txBox="1"/>
            <p:nvPr>
              <p:custDataLst>
                <p:tags r:id="rId23"/>
              </p:custDataLst>
            </p:nvPr>
          </p:nvSpPr>
          <p:spPr>
            <a:xfrm>
              <a:off x="6236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11" name="文本框 10"/>
            <p:cNvSpPr txBox="1"/>
            <p:nvPr>
              <p:custDataLst>
                <p:tags r:id="rId24"/>
              </p:custDataLst>
            </p:nvPr>
          </p:nvSpPr>
          <p:spPr>
            <a:xfrm>
              <a:off x="759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25"/>
              </p:custDataLst>
            </p:nvPr>
          </p:nvSpPr>
          <p:spPr>
            <a:xfrm>
              <a:off x="895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16" name="文本框 15"/>
            <p:cNvSpPr txBox="1"/>
            <p:nvPr>
              <p:custDataLst>
                <p:tags r:id="rId26"/>
              </p:custDataLst>
            </p:nvPr>
          </p:nvSpPr>
          <p:spPr>
            <a:xfrm>
              <a:off x="1031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2000" y="3311525"/>
            <a:ext cx="4067175" cy="396240"/>
            <a:chOff x="4876" y="3798"/>
            <a:chExt cx="6405" cy="624"/>
          </a:xfrm>
        </p:grpSpPr>
        <p:sp>
          <p:nvSpPr>
            <p:cNvPr id="19" name="文本框 18"/>
            <p:cNvSpPr txBox="1"/>
            <p:nvPr>
              <p:custDataLst>
                <p:tags r:id="rId17"/>
              </p:custDataLst>
            </p:nvPr>
          </p:nvSpPr>
          <p:spPr>
            <a:xfrm>
              <a:off x="4876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20" name="文本框 19"/>
            <p:cNvSpPr txBox="1"/>
            <p:nvPr>
              <p:custDataLst>
                <p:tags r:id="rId18"/>
              </p:custDataLst>
            </p:nvPr>
          </p:nvSpPr>
          <p:spPr>
            <a:xfrm>
              <a:off x="6236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19"/>
              </p:custDataLst>
            </p:nvPr>
          </p:nvSpPr>
          <p:spPr>
            <a:xfrm>
              <a:off x="759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22" name="文本框 21"/>
            <p:cNvSpPr txBox="1"/>
            <p:nvPr>
              <p:custDataLst>
                <p:tags r:id="rId20"/>
              </p:custDataLst>
            </p:nvPr>
          </p:nvSpPr>
          <p:spPr>
            <a:xfrm>
              <a:off x="895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1031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</p:grpSp>
      <p:cxnSp>
        <p:nvCxnSpPr>
          <p:cNvPr id="25" name="直接箭头连接符 24"/>
          <p:cNvCxnSpPr/>
          <p:nvPr>
            <p:custDataLst>
              <p:tags r:id="rId14"/>
            </p:custDataLst>
          </p:nvPr>
        </p:nvCxnSpPr>
        <p:spPr>
          <a:xfrm flipV="1">
            <a:off x="252000" y="4320000"/>
            <a:ext cx="11520000" cy="0"/>
          </a:xfrm>
          <a:prstGeom prst="straightConnector1">
            <a:avLst/>
          </a:prstGeom>
          <a:solidFill>
            <a:srgbClr val="5671A0"/>
          </a:solidFill>
          <a:ln w="4445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10800000" y="4320000"/>
            <a:ext cx="90000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Time</a:t>
            </a:r>
          </a:p>
        </p:txBody>
      </p: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684000" y="5148000"/>
            <a:ext cx="11340000" cy="61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data is divided into multiple </a:t>
            </a:r>
            <a:r>
              <a:rPr lang="en-US" altLang="zh-CN" sz="2500" i="1" dirty="0">
                <a:latin typeface="Linux Libertine" panose="02000503000000000000" pitchFamily="2" charset="0"/>
                <a:cs typeface="Linux Libertine" panose="02000503000000000000" pitchFamily="2" charset="0"/>
              </a:rPr>
              <a:t>blocks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.</a:t>
            </a:r>
            <a:endParaRPr lang="zh-CN" altLang="en-US" sz="25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/>
          <p:cNvCxnSpPr/>
          <p:nvPr>
            <p:custDataLst>
              <p:tags r:id="rId1"/>
            </p:custDataLst>
          </p:nvPr>
        </p:nvCxnSpPr>
        <p:spPr>
          <a:xfrm flipV="1">
            <a:off x="8102339" y="3509665"/>
            <a:ext cx="468000" cy="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5671A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>
            <p:custDataLst>
              <p:tags r:id="rId2"/>
            </p:custDataLst>
          </p:nvPr>
        </p:nvCxnSpPr>
        <p:spPr>
          <a:xfrm flipV="1">
            <a:off x="7228579" y="2611140"/>
            <a:ext cx="468000" cy="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5D9A6B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Roar’s </a:t>
            </a:r>
            <a:r>
              <a:rPr lang="en-US" altLang="zh-CN" dirty="0">
                <a:latin typeface="Linux Biolinum" panose="02000503000000000000" pitchFamily="2" charset="0"/>
                <a:cs typeface="Linux Biolinum" panose="02000503000000000000" pitchFamily="2" charset="0"/>
              </a:rPr>
              <a:t>Memory Management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0000" y="2268000"/>
            <a:ext cx="254444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Packets receiving</a:t>
            </a:r>
          </a:p>
        </p:txBody>
      </p:sp>
      <p:sp>
        <p:nvSpPr>
          <p:cNvPr id="52" name="圆柱形 73"/>
          <p:cNvSpPr/>
          <p:nvPr>
            <p:custDataLst>
              <p:tags r:id="rId3"/>
            </p:custDataLst>
          </p:nvPr>
        </p:nvSpPr>
        <p:spPr>
          <a:xfrm rot="16200000">
            <a:off x="6516000" y="2159635"/>
            <a:ext cx="539115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73"/>
          <p:cNvSpPr/>
          <p:nvPr>
            <p:custDataLst>
              <p:tags r:id="rId4"/>
            </p:custDataLst>
          </p:nvPr>
        </p:nvSpPr>
        <p:spPr>
          <a:xfrm rot="16200000">
            <a:off x="5652000" y="2160905"/>
            <a:ext cx="539115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形 73"/>
          <p:cNvSpPr/>
          <p:nvPr>
            <p:custDataLst>
              <p:tags r:id="rId5"/>
            </p:custDataLst>
          </p:nvPr>
        </p:nvSpPr>
        <p:spPr>
          <a:xfrm rot="16200000">
            <a:off x="4788000" y="2160270"/>
            <a:ext cx="541020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73"/>
          <p:cNvSpPr/>
          <p:nvPr>
            <p:custDataLst>
              <p:tags r:id="rId6"/>
            </p:custDataLst>
          </p:nvPr>
        </p:nvSpPr>
        <p:spPr>
          <a:xfrm rot="16200000">
            <a:off x="3924000" y="2160270"/>
            <a:ext cx="539750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形 73"/>
          <p:cNvSpPr/>
          <p:nvPr>
            <p:custDataLst>
              <p:tags r:id="rId7"/>
            </p:custDataLst>
          </p:nvPr>
        </p:nvSpPr>
        <p:spPr>
          <a:xfrm rot="16200000">
            <a:off x="3060065" y="2160270"/>
            <a:ext cx="539750" cy="899795"/>
          </a:xfrm>
          <a:prstGeom prst="can">
            <a:avLst/>
          </a:prstGeom>
          <a:solidFill>
            <a:srgbClr val="5D9A6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8"/>
            </p:custDataLst>
          </p:nvPr>
        </p:nvSpPr>
        <p:spPr>
          <a:xfrm>
            <a:off x="180000" y="3240185"/>
            <a:ext cx="266400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Results forwarding</a:t>
            </a:r>
          </a:p>
        </p:txBody>
      </p:sp>
      <p:sp>
        <p:nvSpPr>
          <p:cNvPr id="2" name="圆柱形 73"/>
          <p:cNvSpPr/>
          <p:nvPr>
            <p:custDataLst>
              <p:tags r:id="rId9"/>
            </p:custDataLst>
          </p:nvPr>
        </p:nvSpPr>
        <p:spPr>
          <a:xfrm rot="16200000">
            <a:off x="7380958" y="3060797"/>
            <a:ext cx="539115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柱形 73"/>
          <p:cNvSpPr/>
          <p:nvPr>
            <p:custDataLst>
              <p:tags r:id="rId10"/>
            </p:custDataLst>
          </p:nvPr>
        </p:nvSpPr>
        <p:spPr>
          <a:xfrm rot="16200000">
            <a:off x="6516958" y="3060797"/>
            <a:ext cx="539115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73"/>
          <p:cNvSpPr/>
          <p:nvPr>
            <p:custDataLst>
              <p:tags r:id="rId11"/>
            </p:custDataLst>
          </p:nvPr>
        </p:nvSpPr>
        <p:spPr>
          <a:xfrm rot="16200000">
            <a:off x="5652957" y="3060797"/>
            <a:ext cx="541020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73"/>
          <p:cNvSpPr/>
          <p:nvPr>
            <p:custDataLst>
              <p:tags r:id="rId12"/>
            </p:custDataLst>
          </p:nvPr>
        </p:nvSpPr>
        <p:spPr>
          <a:xfrm rot="16200000">
            <a:off x="4788958" y="3060797"/>
            <a:ext cx="539750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3"/>
          <p:cNvSpPr/>
          <p:nvPr>
            <p:custDataLst>
              <p:tags r:id="rId13"/>
            </p:custDataLst>
          </p:nvPr>
        </p:nvSpPr>
        <p:spPr>
          <a:xfrm rot="16200000">
            <a:off x="3924248" y="3060797"/>
            <a:ext cx="539750" cy="899795"/>
          </a:xfrm>
          <a:prstGeom prst="can">
            <a:avLst/>
          </a:prstGeom>
          <a:solidFill>
            <a:srgbClr val="5671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096260" y="2411730"/>
            <a:ext cx="4067175" cy="396240"/>
            <a:chOff x="4876" y="3798"/>
            <a:chExt cx="6405" cy="624"/>
          </a:xfrm>
        </p:grpSpPr>
        <p:sp>
          <p:nvSpPr>
            <p:cNvPr id="9" name="文本框 8"/>
            <p:cNvSpPr txBox="1"/>
            <p:nvPr>
              <p:custDataLst>
                <p:tags r:id="rId22"/>
              </p:custDataLst>
            </p:nvPr>
          </p:nvSpPr>
          <p:spPr>
            <a:xfrm>
              <a:off x="4876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10" name="文本框 9"/>
            <p:cNvSpPr txBox="1"/>
            <p:nvPr>
              <p:custDataLst>
                <p:tags r:id="rId23"/>
              </p:custDataLst>
            </p:nvPr>
          </p:nvSpPr>
          <p:spPr>
            <a:xfrm>
              <a:off x="6236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11" name="文本框 10"/>
            <p:cNvSpPr txBox="1"/>
            <p:nvPr>
              <p:custDataLst>
                <p:tags r:id="rId24"/>
              </p:custDataLst>
            </p:nvPr>
          </p:nvSpPr>
          <p:spPr>
            <a:xfrm>
              <a:off x="759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25"/>
              </p:custDataLst>
            </p:nvPr>
          </p:nvSpPr>
          <p:spPr>
            <a:xfrm>
              <a:off x="895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16" name="文本框 15"/>
            <p:cNvSpPr txBox="1"/>
            <p:nvPr>
              <p:custDataLst>
                <p:tags r:id="rId26"/>
              </p:custDataLst>
            </p:nvPr>
          </p:nvSpPr>
          <p:spPr>
            <a:xfrm>
              <a:off x="1031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60770" y="3312160"/>
            <a:ext cx="4067175" cy="396240"/>
            <a:chOff x="4876" y="3798"/>
            <a:chExt cx="6405" cy="624"/>
          </a:xfrm>
        </p:grpSpPr>
        <p:sp>
          <p:nvSpPr>
            <p:cNvPr id="19" name="文本框 18"/>
            <p:cNvSpPr txBox="1"/>
            <p:nvPr>
              <p:custDataLst>
                <p:tags r:id="rId17"/>
              </p:custDataLst>
            </p:nvPr>
          </p:nvSpPr>
          <p:spPr>
            <a:xfrm>
              <a:off x="4876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20" name="文本框 19"/>
            <p:cNvSpPr txBox="1"/>
            <p:nvPr>
              <p:custDataLst>
                <p:tags r:id="rId18"/>
              </p:custDataLst>
            </p:nvPr>
          </p:nvSpPr>
          <p:spPr>
            <a:xfrm>
              <a:off x="6236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19"/>
              </p:custDataLst>
            </p:nvPr>
          </p:nvSpPr>
          <p:spPr>
            <a:xfrm>
              <a:off x="759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22" name="文本框 21"/>
            <p:cNvSpPr txBox="1"/>
            <p:nvPr>
              <p:custDataLst>
                <p:tags r:id="rId20"/>
              </p:custDataLst>
            </p:nvPr>
          </p:nvSpPr>
          <p:spPr>
            <a:xfrm>
              <a:off x="895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10317" y="3798"/>
              <a:ext cx="96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4 KB</a:t>
              </a:r>
            </a:p>
          </p:txBody>
        </p:sp>
      </p:grpSp>
      <p:cxnSp>
        <p:nvCxnSpPr>
          <p:cNvPr id="14" name="直接箭头连接符 13"/>
          <p:cNvCxnSpPr/>
          <p:nvPr>
            <p:custDataLst>
              <p:tags r:id="rId14"/>
            </p:custDataLst>
          </p:nvPr>
        </p:nvCxnSpPr>
        <p:spPr>
          <a:xfrm flipV="1">
            <a:off x="252000" y="4320000"/>
            <a:ext cx="11520000" cy="0"/>
          </a:xfrm>
          <a:prstGeom prst="straightConnector1">
            <a:avLst/>
          </a:prstGeom>
          <a:solidFill>
            <a:srgbClr val="5671A0"/>
          </a:solidFill>
          <a:ln w="4445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10800000" y="4320000"/>
            <a:ext cx="90000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Time</a:t>
            </a:r>
          </a:p>
        </p:txBody>
      </p: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684000" y="5148000"/>
            <a:ext cx="11340000" cy="61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These two steps can be </a:t>
            </a:r>
            <a:r>
              <a:rPr lang="en-US" altLang="zh-CN" sz="25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overlapped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, leading to a 2x improvement in throughput.</a:t>
            </a:r>
            <a:endParaRPr lang="zh-CN" altLang="en-US" sz="25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直接连接符 57"/>
          <p:cNvCxnSpPr/>
          <p:nvPr>
            <p:custDataLst>
              <p:tags r:id="rId1"/>
            </p:custDataLst>
          </p:nvPr>
        </p:nvCxnSpPr>
        <p:spPr>
          <a:xfrm flipV="1">
            <a:off x="7251065" y="3775075"/>
            <a:ext cx="126555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>
            <p:custDataLst>
              <p:tags r:id="rId2"/>
            </p:custDataLst>
          </p:nvPr>
        </p:nvCxnSpPr>
        <p:spPr>
          <a:xfrm flipV="1">
            <a:off x="7236460" y="2202180"/>
            <a:ext cx="1232535" cy="11988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>
            <p:custDataLst>
              <p:tags r:id="rId3"/>
            </p:custDataLst>
          </p:nvPr>
        </p:nvCxnSpPr>
        <p:spPr>
          <a:xfrm flipH="1" flipV="1">
            <a:off x="3828415" y="2689860"/>
            <a:ext cx="593725" cy="7112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571875" y="3763645"/>
            <a:ext cx="81407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Supporting Reduction Trees in Roar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4000" y="5454695"/>
            <a:ext cx="113400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Membership Tables determine where the results should be forwarded to, providing the logical view of reduction trees. </a:t>
            </a:r>
          </a:p>
        </p:txBody>
      </p:sp>
      <p:pic>
        <p:nvPicPr>
          <p:cNvPr id="23" name="图片 22" descr="tab1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360000" y="2646000"/>
            <a:ext cx="3492000" cy="1136168"/>
          </a:xfrm>
          <a:prstGeom prst="rect">
            <a:avLst/>
          </a:prstGeom>
        </p:spPr>
      </p:pic>
      <p:pic>
        <p:nvPicPr>
          <p:cNvPr id="40" name="图片 39" descr="tab2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8460000" y="2196000"/>
            <a:ext cx="3492000" cy="1594809"/>
          </a:xfrm>
          <a:prstGeom prst="rect">
            <a:avLst/>
          </a:prstGeom>
        </p:spPr>
      </p:pic>
      <p:cxnSp>
        <p:nvCxnSpPr>
          <p:cNvPr id="131" name="直接箭头连接符 130"/>
          <p:cNvCxnSpPr/>
          <p:nvPr>
            <p:custDataLst>
              <p:tags r:id="rId4"/>
            </p:custDataLst>
          </p:nvPr>
        </p:nvCxnSpPr>
        <p:spPr>
          <a:xfrm flipH="1" flipV="1">
            <a:off x="7035165" y="4748530"/>
            <a:ext cx="0" cy="288290"/>
          </a:xfrm>
          <a:prstGeom prst="straightConnector1">
            <a:avLst/>
          </a:prstGeom>
          <a:solidFill>
            <a:schemeClr val="accent6">
              <a:lumMod val="75000"/>
            </a:schemeClr>
          </a:solidFill>
          <a:ln w="44450">
            <a:solidFill>
              <a:srgbClr val="5D9A6B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>
            <p:custDataLst>
              <p:tags r:id="rId5"/>
            </p:custDataLst>
          </p:nvPr>
        </p:nvCxnSpPr>
        <p:spPr>
          <a:xfrm flipH="1" flipV="1">
            <a:off x="7776845" y="4748530"/>
            <a:ext cx="0" cy="288290"/>
          </a:xfrm>
          <a:prstGeom prst="straightConnector1">
            <a:avLst/>
          </a:prstGeom>
          <a:solidFill>
            <a:schemeClr val="accent6">
              <a:lumMod val="75000"/>
            </a:schemeClr>
          </a:solidFill>
          <a:ln w="44450">
            <a:solidFill>
              <a:srgbClr val="5D9A6B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立方体 61"/>
          <p:cNvSpPr/>
          <p:nvPr>
            <p:custDataLst>
              <p:tags r:id="rId6"/>
            </p:custDataLst>
          </p:nvPr>
        </p:nvSpPr>
        <p:spPr>
          <a:xfrm>
            <a:off x="7152640" y="4751705"/>
            <a:ext cx="303530" cy="288290"/>
          </a:xfrm>
          <a:prstGeom prst="cube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立方体 343"/>
          <p:cNvSpPr/>
          <p:nvPr>
            <p:custDataLst>
              <p:tags r:id="rId7"/>
            </p:custDataLst>
          </p:nvPr>
        </p:nvSpPr>
        <p:spPr>
          <a:xfrm>
            <a:off x="7894320" y="4751705"/>
            <a:ext cx="303530" cy="288290"/>
          </a:xfrm>
          <a:prstGeom prst="cube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4067810" y="4748530"/>
            <a:ext cx="2646680" cy="291465"/>
            <a:chOff x="6406" y="7478"/>
            <a:chExt cx="4168" cy="459"/>
          </a:xfrm>
        </p:grpSpPr>
        <p:cxnSp>
          <p:nvCxnSpPr>
            <p:cNvPr id="114" name="直接箭头连接符 113"/>
            <p:cNvCxnSpPr/>
            <p:nvPr>
              <p:custDataLst>
                <p:tags r:id="rId73"/>
              </p:custDataLst>
            </p:nvPr>
          </p:nvCxnSpPr>
          <p:spPr>
            <a:xfrm flipH="1" flipV="1">
              <a:off x="6406" y="7478"/>
              <a:ext cx="0" cy="454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>
              <p:custDataLst>
                <p:tags r:id="rId74"/>
              </p:custDataLst>
            </p:nvPr>
          </p:nvCxnSpPr>
          <p:spPr>
            <a:xfrm flipH="1" flipV="1">
              <a:off x="7574" y="7478"/>
              <a:ext cx="0" cy="454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>
              <p:custDataLst>
                <p:tags r:id="rId75"/>
              </p:custDataLst>
            </p:nvPr>
          </p:nvCxnSpPr>
          <p:spPr>
            <a:xfrm flipH="1" flipV="1">
              <a:off x="8742" y="7478"/>
              <a:ext cx="0" cy="454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/>
            <p:nvPr>
              <p:custDataLst>
                <p:tags r:id="rId76"/>
              </p:custDataLst>
            </p:nvPr>
          </p:nvCxnSpPr>
          <p:spPr>
            <a:xfrm flipH="1" flipV="1">
              <a:off x="9910" y="7478"/>
              <a:ext cx="0" cy="454"/>
            </a:xfrm>
            <a:prstGeom prst="straightConnector1">
              <a:avLst/>
            </a:prstGeom>
            <a:solidFill>
              <a:schemeClr val="accent6">
                <a:lumMod val="75000"/>
              </a:schemeClr>
            </a:solidFill>
            <a:ln w="44450">
              <a:solidFill>
                <a:srgbClr val="5D9A6B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圆柱形 73"/>
            <p:cNvSpPr/>
            <p:nvPr>
              <p:custDataLst>
                <p:tags r:id="rId77"/>
              </p:custDataLst>
            </p:nvPr>
          </p:nvSpPr>
          <p:spPr>
            <a:xfrm>
              <a:off x="6593" y="7483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圆柱形 180"/>
            <p:cNvSpPr/>
            <p:nvPr>
              <p:custDataLst>
                <p:tags r:id="rId78"/>
              </p:custDataLst>
            </p:nvPr>
          </p:nvSpPr>
          <p:spPr>
            <a:xfrm>
              <a:off x="7759" y="7483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圆柱形 239"/>
            <p:cNvSpPr/>
            <p:nvPr>
              <p:custDataLst>
                <p:tags r:id="rId79"/>
              </p:custDataLst>
            </p:nvPr>
          </p:nvSpPr>
          <p:spPr>
            <a:xfrm>
              <a:off x="8926" y="7483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圆柱形 240"/>
            <p:cNvSpPr/>
            <p:nvPr>
              <p:custDataLst>
                <p:tags r:id="rId80"/>
              </p:custDataLst>
            </p:nvPr>
          </p:nvSpPr>
          <p:spPr>
            <a:xfrm>
              <a:off x="10096" y="7483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69080" y="2700020"/>
            <a:ext cx="4246880" cy="1999615"/>
            <a:chOff x="1930" y="113"/>
            <a:chExt cx="7140" cy="3542"/>
          </a:xfrm>
        </p:grpSpPr>
        <p:cxnSp>
          <p:nvCxnSpPr>
            <p:cNvPr id="431" name="直接连接符 430"/>
            <p:cNvCxnSpPr>
              <a:stCxn id="96" idx="0"/>
            </p:cNvCxnSpPr>
            <p:nvPr>
              <p:custDataLst>
                <p:tags r:id="rId10"/>
              </p:custDataLst>
            </p:nvPr>
          </p:nvCxnSpPr>
          <p:spPr>
            <a:xfrm flipH="1" flipV="1">
              <a:off x="4829" y="790"/>
              <a:ext cx="2164" cy="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>
              <p:custDataLst>
                <p:tags r:id="rId11"/>
              </p:custDataLst>
            </p:nvPr>
          </p:nvCxnSpPr>
          <p:spPr>
            <a:xfrm flipV="1">
              <a:off x="2715" y="786"/>
              <a:ext cx="2212" cy="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6691" y="1917"/>
              <a:ext cx="861" cy="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3"/>
              </p:custDataLst>
            </p:nvPr>
          </p:nvCxnSpPr>
          <p:spPr>
            <a:xfrm flipV="1">
              <a:off x="5788" y="1914"/>
              <a:ext cx="1027" cy="9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>
              <p:custDataLst>
                <p:tags r:id="rId14"/>
              </p:custDataLst>
            </p:nvPr>
          </p:nvCxnSpPr>
          <p:spPr>
            <a:xfrm flipV="1">
              <a:off x="2080" y="2008"/>
              <a:ext cx="792" cy="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>
              <p:custDataLst>
                <p:tags r:id="rId15"/>
              </p:custDataLst>
            </p:nvPr>
          </p:nvCxnSpPr>
          <p:spPr>
            <a:xfrm flipH="1" flipV="1">
              <a:off x="3157" y="2028"/>
              <a:ext cx="776" cy="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403" y="1304"/>
              <a:ext cx="1194" cy="737"/>
              <a:chOff x="3918" y="7013"/>
              <a:chExt cx="1194" cy="73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918" y="7013"/>
                <a:ext cx="1194" cy="737"/>
                <a:chOff x="10507" y="6567"/>
                <a:chExt cx="1356" cy="885"/>
              </a:xfrm>
            </p:grpSpPr>
            <p:sp>
              <p:nvSpPr>
                <p:cNvPr id="5" name="圆角矩形 4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9" name="文本框 68"/>
                <p:cNvSpPr txBox="1"/>
                <p:nvPr>
                  <p:custDataLst>
                    <p:tags r:id="rId72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R1</a:t>
                  </a:r>
                </a:p>
              </p:txBody>
            </p:sp>
          </p:grpSp>
          <p:pic>
            <p:nvPicPr>
              <p:cNvPr id="91" name="图片 90" descr="随机"/>
              <p:cNvPicPr>
                <a:picLocks noChangeAspect="1"/>
              </p:cNvPicPr>
              <p:nvPr>
                <p:custDataLst>
                  <p:tags r:id="rId70"/>
                </p:custDataLst>
              </p:nvPr>
            </p:nvPicPr>
            <p:blipFill>
              <a:blip r:embed="rId85"/>
              <a:stretch>
                <a:fillRect/>
              </a:stretch>
            </p:blipFill>
            <p:spPr>
              <a:xfrm>
                <a:off x="4525" y="7069"/>
                <a:ext cx="525" cy="614"/>
              </a:xfrm>
              <a:prstGeom prst="rect">
                <a:avLst/>
              </a:prstGeom>
            </p:spPr>
          </p:pic>
        </p:grpSp>
        <p:cxnSp>
          <p:nvCxnSpPr>
            <p:cNvPr id="421" name="直接连接符 420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6755" y="1949"/>
              <a:ext cx="2141" cy="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>
              <p:custDataLst>
                <p:tags r:id="rId17"/>
              </p:custDataLst>
            </p:nvPr>
          </p:nvCxnSpPr>
          <p:spPr>
            <a:xfrm flipV="1">
              <a:off x="4465" y="1928"/>
              <a:ext cx="2385" cy="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3" y="1304"/>
              <a:ext cx="1194" cy="736"/>
              <a:chOff x="6123" y="1531"/>
              <a:chExt cx="1194" cy="736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6123" y="1531"/>
                <a:ext cx="1194" cy="737"/>
                <a:chOff x="10507" y="6567"/>
                <a:chExt cx="1356" cy="885"/>
              </a:xfrm>
            </p:grpSpPr>
            <p:sp>
              <p:nvSpPr>
                <p:cNvPr id="94" name="圆角矩形 93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95" name="文本框 94"/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R2</a:t>
                  </a:r>
                </a:p>
              </p:txBody>
            </p:sp>
          </p:grpSp>
          <p:pic>
            <p:nvPicPr>
              <p:cNvPr id="96" name="图片 95" descr="随机"/>
              <p:cNvPicPr>
                <a:picLocks noChangeAspect="1"/>
              </p:cNvPicPr>
              <p:nvPr>
                <p:custDataLst>
                  <p:tags r:id="rId67"/>
                </p:custDataLst>
              </p:nvPr>
            </p:nvPicPr>
            <p:blipFill>
              <a:blip r:embed="rId85"/>
              <a:stretch>
                <a:fillRect/>
              </a:stretch>
            </p:blipFill>
            <p:spPr>
              <a:xfrm>
                <a:off x="6730" y="1587"/>
                <a:ext cx="525" cy="614"/>
              </a:xfrm>
              <a:prstGeom prst="rect">
                <a:avLst/>
              </a:prstGeom>
            </p:spPr>
          </p:pic>
        </p:grpSp>
        <p:grpSp>
          <p:nvGrpSpPr>
            <p:cNvPr id="373" name="组合 372"/>
            <p:cNvGrpSpPr/>
            <p:nvPr/>
          </p:nvGrpSpPr>
          <p:grpSpPr>
            <a:xfrm>
              <a:off x="4252" y="113"/>
              <a:ext cx="1194" cy="737"/>
              <a:chOff x="10507" y="6567"/>
              <a:chExt cx="1356" cy="885"/>
            </a:xfrm>
          </p:grpSpPr>
          <p:sp>
            <p:nvSpPr>
              <p:cNvPr id="374" name="圆角矩形 373"/>
              <p:cNvSpPr/>
              <p:nvPr>
                <p:custDataLst>
                  <p:tags r:id="rId65"/>
                </p:custDataLst>
              </p:nvPr>
            </p:nvSpPr>
            <p:spPr>
              <a:xfrm>
                <a:off x="10575" y="6567"/>
                <a:ext cx="1288" cy="8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5" name="文本框 374"/>
              <p:cNvSpPr txBox="1"/>
              <p:nvPr>
                <p:custDataLst>
                  <p:tags r:id="rId66"/>
                </p:custDataLst>
              </p:nvPr>
            </p:nvSpPr>
            <p:spPr>
              <a:xfrm>
                <a:off x="10507" y="6696"/>
                <a:ext cx="773" cy="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R0</a:t>
                </a:r>
              </a:p>
            </p:txBody>
          </p:sp>
        </p:grpSp>
        <p:pic>
          <p:nvPicPr>
            <p:cNvPr id="376" name="图片 375" descr="随机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85"/>
            <a:stretch>
              <a:fillRect/>
            </a:stretch>
          </p:blipFill>
          <p:spPr>
            <a:xfrm>
              <a:off x="4859" y="169"/>
              <a:ext cx="525" cy="61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1930" y="2551"/>
              <a:ext cx="7140" cy="1105"/>
              <a:chOff x="1930" y="2948"/>
              <a:chExt cx="7140" cy="1105"/>
            </a:xfrm>
          </p:grpSpPr>
          <p:grpSp>
            <p:nvGrpSpPr>
              <p:cNvPr id="378" name="组合 377"/>
              <p:cNvGrpSpPr/>
              <p:nvPr/>
            </p:nvGrpSpPr>
            <p:grpSpPr>
              <a:xfrm>
                <a:off x="1930" y="2948"/>
                <a:ext cx="2154" cy="1105"/>
                <a:chOff x="2268" y="7880"/>
                <a:chExt cx="2154" cy="1105"/>
              </a:xfrm>
            </p:grpSpPr>
            <p:grpSp>
              <p:nvGrpSpPr>
                <p:cNvPr id="255" name="组合 254"/>
                <p:cNvGrpSpPr/>
                <p:nvPr/>
              </p:nvGrpSpPr>
              <p:grpSpPr>
                <a:xfrm>
                  <a:off x="2268" y="7880"/>
                  <a:ext cx="907" cy="1104"/>
                  <a:chOff x="2344" y="7887"/>
                  <a:chExt cx="907" cy="1104"/>
                </a:xfrm>
              </p:grpSpPr>
              <p:sp>
                <p:nvSpPr>
                  <p:cNvPr id="314" name="圆角矩形 313"/>
                  <p:cNvSpPr/>
                  <p:nvPr>
                    <p:custDataLst>
                      <p:tags r:id="rId63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22" name="文本框 321"/>
                  <p:cNvSpPr txBox="1"/>
                  <p:nvPr>
                    <p:custDataLst>
                      <p:tags r:id="rId64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07" name="圆角矩形 106"/>
                    <p:cNvSpPr/>
                    <p:nvPr>
                      <p:custDataLst>
                        <p:tags r:id="rId61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08" name="椭圆 107"/>
                    <p:cNvSpPr/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09" name="组合 108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16" name="圆角矩形 115"/>
                    <p:cNvSpPr/>
                    <p:nvPr>
                      <p:custDataLst>
                        <p:tags r:id="rId59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>
                      <p:custDataLst>
                        <p:tags r:id="rId60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261" name="组合 260"/>
                <p:cNvGrpSpPr/>
                <p:nvPr/>
              </p:nvGrpSpPr>
              <p:grpSpPr>
                <a:xfrm>
                  <a:off x="3515" y="7881"/>
                  <a:ext cx="907" cy="1104"/>
                  <a:chOff x="2344" y="7887"/>
                  <a:chExt cx="907" cy="1104"/>
                </a:xfrm>
              </p:grpSpPr>
              <p:sp>
                <p:nvSpPr>
                  <p:cNvPr id="262" name="圆角矩形 261"/>
                  <p:cNvSpPr/>
                  <p:nvPr>
                    <p:custDataLst>
                      <p:tags r:id="rId57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3" name="文本框 262"/>
                  <p:cNvSpPr txBox="1"/>
                  <p:nvPr>
                    <p:custDataLst>
                      <p:tags r:id="rId58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</p:grpSp>
          <p:grpSp>
            <p:nvGrpSpPr>
              <p:cNvPr id="125" name="组合 124"/>
              <p:cNvGrpSpPr/>
              <p:nvPr/>
            </p:nvGrpSpPr>
            <p:grpSpPr>
              <a:xfrm>
                <a:off x="4606" y="3408"/>
                <a:ext cx="510" cy="208"/>
                <a:chOff x="2779" y="9571"/>
                <a:chExt cx="510" cy="227"/>
              </a:xfrm>
            </p:grpSpPr>
            <p:sp>
              <p:nvSpPr>
                <p:cNvPr id="126" name="圆角矩形 125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" name="椭圆 154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4607" y="3612"/>
                <a:ext cx="510" cy="208"/>
                <a:chOff x="2779" y="9511"/>
                <a:chExt cx="510" cy="227"/>
              </a:xfrm>
            </p:grpSpPr>
            <p:sp>
              <p:nvSpPr>
                <p:cNvPr id="157" name="圆角矩形 156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8" name="椭圆 157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5820" y="3410"/>
                <a:ext cx="510" cy="208"/>
                <a:chOff x="2779" y="9571"/>
                <a:chExt cx="510" cy="227"/>
              </a:xfrm>
            </p:grpSpPr>
            <p:sp>
              <p:nvSpPr>
                <p:cNvPr id="221" name="圆角矩形 220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2" name="椭圆 221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5821" y="3614"/>
                <a:ext cx="510" cy="208"/>
                <a:chOff x="2779" y="9511"/>
                <a:chExt cx="510" cy="227"/>
              </a:xfrm>
            </p:grpSpPr>
            <p:sp>
              <p:nvSpPr>
                <p:cNvPr id="224" name="圆角矩形 223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5" name="椭圆 224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80" name="组合 379"/>
              <p:cNvGrpSpPr/>
              <p:nvPr/>
            </p:nvGrpSpPr>
            <p:grpSpPr>
              <a:xfrm>
                <a:off x="4422" y="2948"/>
                <a:ext cx="907" cy="1104"/>
                <a:chOff x="2344" y="7887"/>
                <a:chExt cx="907" cy="1104"/>
              </a:xfrm>
            </p:grpSpPr>
            <p:sp>
              <p:nvSpPr>
                <p:cNvPr id="381" name="圆角矩形 380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84" name="文本框 383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H2</a:t>
                  </a:r>
                </a:p>
              </p:txBody>
            </p:sp>
          </p:grpSp>
          <p:grpSp>
            <p:nvGrpSpPr>
              <p:cNvPr id="397" name="组合 396"/>
              <p:cNvGrpSpPr/>
              <p:nvPr/>
            </p:nvGrpSpPr>
            <p:grpSpPr>
              <a:xfrm>
                <a:off x="5870" y="3406"/>
                <a:ext cx="511" cy="412"/>
                <a:chOff x="2598" y="8345"/>
                <a:chExt cx="511" cy="412"/>
              </a:xfrm>
            </p:grpSpPr>
            <p:grpSp>
              <p:nvGrpSpPr>
                <p:cNvPr id="399" name="组合 398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00" name="圆角矩形 399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01" name="椭圆 400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06" name="组合 405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09" name="圆角矩形 408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0" name="椭圆 409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11" name="组合 410"/>
              <p:cNvGrpSpPr/>
              <p:nvPr/>
            </p:nvGrpSpPr>
            <p:grpSpPr>
              <a:xfrm>
                <a:off x="5669" y="2949"/>
                <a:ext cx="907" cy="1104"/>
                <a:chOff x="2344" y="7887"/>
                <a:chExt cx="907" cy="1104"/>
              </a:xfrm>
            </p:grpSpPr>
            <p:sp>
              <p:nvSpPr>
                <p:cNvPr id="412" name="圆角矩形 411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413" name="文本框 412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H3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101" y="3408"/>
                <a:ext cx="510" cy="208"/>
                <a:chOff x="2779" y="9571"/>
                <a:chExt cx="510" cy="227"/>
              </a:xfrm>
            </p:grpSpPr>
            <p:sp>
              <p:nvSpPr>
                <p:cNvPr id="18" name="圆角矩形 17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9" name="椭圆 18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102" y="3612"/>
                <a:ext cx="510" cy="208"/>
                <a:chOff x="2779" y="9511"/>
                <a:chExt cx="510" cy="227"/>
              </a:xfrm>
            </p:grpSpPr>
            <p:sp>
              <p:nvSpPr>
                <p:cNvPr id="21" name="圆角矩形 20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8315" y="3410"/>
                <a:ext cx="510" cy="208"/>
                <a:chOff x="2779" y="9571"/>
                <a:chExt cx="510" cy="227"/>
              </a:xfrm>
            </p:grpSpPr>
            <p:sp>
              <p:nvSpPr>
                <p:cNvPr id="25" name="圆角矩形 24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316" y="3614"/>
                <a:ext cx="510" cy="208"/>
                <a:chOff x="2779" y="9511"/>
                <a:chExt cx="510" cy="227"/>
              </a:xfrm>
            </p:grpSpPr>
            <p:sp>
              <p:nvSpPr>
                <p:cNvPr id="28" name="圆角矩形 27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917" y="2948"/>
                <a:ext cx="907" cy="1104"/>
                <a:chOff x="2344" y="7887"/>
                <a:chExt cx="907" cy="1104"/>
              </a:xfrm>
            </p:grpSpPr>
            <p:sp>
              <p:nvSpPr>
                <p:cNvPr id="32" name="圆角矩形 31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H4</a:t>
                  </a: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8365" y="3406"/>
                <a:ext cx="511" cy="412"/>
                <a:chOff x="2598" y="8345"/>
                <a:chExt cx="511" cy="412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3" name="圆角矩形 42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4" name="椭圆 43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6" name="圆角矩形 45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7" name="椭圆 46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8164" y="2949"/>
                <a:ext cx="907" cy="1104"/>
                <a:chOff x="2344" y="7887"/>
                <a:chExt cx="907" cy="1104"/>
              </a:xfrm>
            </p:grpSpPr>
            <p:sp>
              <p:nvSpPr>
                <p:cNvPr id="49" name="圆角矩形 48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0" name="文本框 49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H5</a:t>
                  </a:r>
                </a:p>
              </p:txBody>
            </p:sp>
          </p:grpSp>
          <p:pic>
            <p:nvPicPr>
              <p:cNvPr id="7" name="图片 6" descr="32313534333532353b32313534333436323b5b5850a85668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86"/>
              <a:stretch>
                <a:fillRect/>
              </a:stretch>
            </p:blipFill>
            <p:spPr>
              <a:xfrm>
                <a:off x="209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8" name="图片 7" descr="32313534333532353b32313534333436323b5b5850a85668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86"/>
              <a:stretch>
                <a:fillRect/>
              </a:stretch>
            </p:blipFill>
            <p:spPr>
              <a:xfrm>
                <a:off x="3346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1" name="图片 10" descr="32313534333532353b32313534333436323b5b5850a85668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86"/>
              <a:stretch>
                <a:fillRect/>
              </a:stretch>
            </p:blipFill>
            <p:spPr>
              <a:xfrm>
                <a:off x="4592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3" name="图片 12" descr="32313534333532353b32313534333436323b5b5850a85668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86"/>
              <a:stretch>
                <a:fillRect/>
              </a:stretch>
            </p:blipFill>
            <p:spPr>
              <a:xfrm>
                <a:off x="583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4" name="图片 13" descr="32313534333532353b32313534333436323b5b5850a85668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86"/>
              <a:stretch>
                <a:fillRect/>
              </a:stretch>
            </p:blipFill>
            <p:spPr>
              <a:xfrm>
                <a:off x="7087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30" name="图片 29" descr="32313534333532353b32313534333436323b5b5850a85668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86"/>
              <a:stretch>
                <a:fillRect/>
              </a:stretch>
            </p:blipFill>
            <p:spPr>
              <a:xfrm>
                <a:off x="8334" y="3402"/>
                <a:ext cx="567" cy="567"/>
              </a:xfrm>
              <a:prstGeom prst="rect">
                <a:avLst/>
              </a:prstGeom>
            </p:spPr>
          </p:pic>
        </p:grpSp>
      </p:grpSp>
      <p:pic>
        <p:nvPicPr>
          <p:cNvPr id="15" name="图片 14" descr="r0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4068000" y="1080000"/>
            <a:ext cx="3492000" cy="893595"/>
          </a:xfrm>
          <a:prstGeom prst="rect">
            <a:avLst/>
          </a:prstGeom>
        </p:spPr>
      </p:pic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 flipH="1" flipV="1">
            <a:off x="4114165" y="1952625"/>
            <a:ext cx="1387475" cy="7639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9"/>
            </p:custDataLst>
          </p:nvPr>
        </p:nvCxnSpPr>
        <p:spPr>
          <a:xfrm flipV="1">
            <a:off x="6147435" y="1960245"/>
            <a:ext cx="1402715" cy="7562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Optimizing Multi-grid Computation and Parallelization on Multi-cores</a:t>
            </a:r>
          </a:p>
          <a:p>
            <a:r>
              <a:rPr lang="en-US" altLang="zh-CN" dirty="0"/>
              <a:t> Roar: A Router Microarchitecture for In-network </a:t>
            </a:r>
            <a:r>
              <a:rPr lang="en-US" altLang="zh-CN" dirty="0" err="1"/>
              <a:t>Allreduce</a:t>
            </a:r>
            <a:endParaRPr lang="en-US" altLang="zh-CN" dirty="0"/>
          </a:p>
          <a:p>
            <a:r>
              <a:rPr lang="en-US" altLang="zh-CN" dirty="0"/>
              <a:t> GRAP: Group-level Resource Allocation Policy for Reconfigurable Dragonfly Network in HPC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HiNA</a:t>
            </a:r>
            <a:r>
              <a:rPr lang="en-US" altLang="zh-CN" dirty="0"/>
              <a:t> in ICS2023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Supporting Reduction Trees in Roar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0000" y="4295185"/>
            <a:ext cx="11700000" cy="24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500" b="1" i="1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dstId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The destination of the forwarding block;</a:t>
            </a: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500" b="1" i="1" dirty="0">
                <a:latin typeface="Linux Libertine" panose="02000503000000000000" pitchFamily="2" charset="0"/>
                <a:cs typeface="Linux Libertine" panose="02000503000000000000" pitchFamily="2" charset="0"/>
              </a:rPr>
              <a:t>registered memory</a:t>
            </a:r>
            <a:r>
              <a:rPr lang="en-US" altLang="zh-CN" sz="2500" i="1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The memory location to write data;</a:t>
            </a: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500" b="1" i="1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dataLen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Remaining size of the data to be forwarded;</a:t>
            </a: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500" b="1" i="1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jobID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</a:t>
            </a:r>
            <a:r>
              <a:rPr lang="en-US" altLang="zh-CN" sz="28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Distinguish different </a:t>
            </a:r>
            <a:r>
              <a:rPr lang="en-US" altLang="zh-CN" sz="2800" b="0" i="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allreduce</a:t>
            </a:r>
            <a:r>
              <a:rPr lang="en-US" altLang="zh-CN" sz="2800" b="0" i="0" dirty="0">
                <a:latin typeface="Linux Libertine" panose="02000503000000000000" pitchFamily="2" charset="0"/>
                <a:cs typeface="Linux Libertine" panose="02000503000000000000" pitchFamily="2" charset="0"/>
              </a:rPr>
              <a:t> tasks;</a:t>
            </a: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isChild</a:t>
            </a:r>
            <a:r>
              <a:rPr lang="en-US" altLang="zh-CN" sz="28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Upward or</a:t>
            </a:r>
            <a:r>
              <a:rPr lang="zh-CN" altLang="en-US" sz="2800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altLang="zh-CN" sz="2800" dirty="0">
                <a:latin typeface="Linux Libertine" panose="02000503000000000000" pitchFamily="2" charset="0"/>
                <a:cs typeface="Linux Libertine" panose="02000503000000000000" pitchFamily="2" charset="0"/>
              </a:rPr>
              <a:t>broadcast</a:t>
            </a:r>
            <a:endParaRPr lang="en-US" altLang="zh-CN" sz="25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900000" y="1620000"/>
            <a:ext cx="10384790" cy="2360930"/>
            <a:chOff x="1956" y="1701"/>
            <a:chExt cx="16354" cy="3718"/>
          </a:xfrm>
        </p:grpSpPr>
        <p:cxnSp>
          <p:nvCxnSpPr>
            <p:cNvPr id="54" name="直接连接符 53"/>
            <p:cNvCxnSpPr/>
            <p:nvPr>
              <p:custDataLst>
                <p:tags r:id="rId1"/>
              </p:custDataLst>
            </p:nvPr>
          </p:nvCxnSpPr>
          <p:spPr>
            <a:xfrm>
              <a:off x="9146" y="2113"/>
              <a:ext cx="3005" cy="69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11622" y="4961"/>
              <a:ext cx="4168" cy="459"/>
              <a:chOff x="6406" y="7478"/>
              <a:chExt cx="4168" cy="459"/>
            </a:xfrm>
          </p:grpSpPr>
          <p:cxnSp>
            <p:nvCxnSpPr>
              <p:cNvPr id="114" name="直接箭头连接符 113"/>
              <p:cNvCxnSpPr/>
              <p:nvPr>
                <p:custDataLst>
                  <p:tags r:id="rId104"/>
                </p:custDataLst>
              </p:nvPr>
            </p:nvCxnSpPr>
            <p:spPr>
              <a:xfrm flipH="1" flipV="1">
                <a:off x="6406" y="7478"/>
                <a:ext cx="0" cy="454"/>
              </a:xfrm>
              <a:prstGeom prst="straightConnector1">
                <a:avLst/>
              </a:prstGeom>
              <a:solidFill>
                <a:schemeClr val="accent6">
                  <a:lumMod val="75000"/>
                </a:schemeClr>
              </a:solidFill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/>
              <p:nvPr>
                <p:custDataLst>
                  <p:tags r:id="rId105"/>
                </p:custDataLst>
              </p:nvPr>
            </p:nvCxnSpPr>
            <p:spPr>
              <a:xfrm flipH="1" flipV="1">
                <a:off x="7574" y="7478"/>
                <a:ext cx="0" cy="454"/>
              </a:xfrm>
              <a:prstGeom prst="straightConnector1">
                <a:avLst/>
              </a:prstGeom>
              <a:solidFill>
                <a:schemeClr val="accent6">
                  <a:lumMod val="75000"/>
                </a:schemeClr>
              </a:solidFill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/>
              <p:nvPr>
                <p:custDataLst>
                  <p:tags r:id="rId106"/>
                </p:custDataLst>
              </p:nvPr>
            </p:nvCxnSpPr>
            <p:spPr>
              <a:xfrm flipH="1" flipV="1">
                <a:off x="8742" y="7478"/>
                <a:ext cx="0" cy="454"/>
              </a:xfrm>
              <a:prstGeom prst="straightConnector1">
                <a:avLst/>
              </a:prstGeom>
              <a:solidFill>
                <a:schemeClr val="accent6">
                  <a:lumMod val="75000"/>
                </a:schemeClr>
              </a:solidFill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>
                <p:custDataLst>
                  <p:tags r:id="rId107"/>
                </p:custDataLst>
              </p:nvPr>
            </p:nvCxnSpPr>
            <p:spPr>
              <a:xfrm flipH="1" flipV="1">
                <a:off x="9910" y="7478"/>
                <a:ext cx="0" cy="454"/>
              </a:xfrm>
              <a:prstGeom prst="straightConnector1">
                <a:avLst/>
              </a:prstGeom>
              <a:solidFill>
                <a:schemeClr val="accent6">
                  <a:lumMod val="75000"/>
                </a:schemeClr>
              </a:solidFill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圆柱形 73"/>
              <p:cNvSpPr/>
              <p:nvPr>
                <p:custDataLst>
                  <p:tags r:id="rId108"/>
                </p:custDataLst>
              </p:nvPr>
            </p:nvSpPr>
            <p:spPr>
              <a:xfrm>
                <a:off x="6593" y="7483"/>
                <a:ext cx="478" cy="454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圆柱形 180"/>
              <p:cNvSpPr/>
              <p:nvPr>
                <p:custDataLst>
                  <p:tags r:id="rId109"/>
                </p:custDataLst>
              </p:nvPr>
            </p:nvSpPr>
            <p:spPr>
              <a:xfrm>
                <a:off x="7759" y="7483"/>
                <a:ext cx="478" cy="454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圆柱形 239"/>
              <p:cNvSpPr/>
              <p:nvPr>
                <p:custDataLst>
                  <p:tags r:id="rId110"/>
                </p:custDataLst>
              </p:nvPr>
            </p:nvSpPr>
            <p:spPr>
              <a:xfrm>
                <a:off x="8926" y="7483"/>
                <a:ext cx="478" cy="454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圆柱形 240"/>
              <p:cNvSpPr/>
              <p:nvPr>
                <p:custDataLst>
                  <p:tags r:id="rId111"/>
                </p:custDataLst>
              </p:nvPr>
            </p:nvSpPr>
            <p:spPr>
              <a:xfrm>
                <a:off x="10096" y="7483"/>
                <a:ext cx="478" cy="454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1622" y="1701"/>
              <a:ext cx="6688" cy="3149"/>
              <a:chOff x="1930" y="113"/>
              <a:chExt cx="7140" cy="3542"/>
            </a:xfrm>
          </p:grpSpPr>
          <p:cxnSp>
            <p:nvCxnSpPr>
              <p:cNvPr id="431" name="直接连接符 430"/>
              <p:cNvCxnSpPr>
                <a:stCxn id="96" idx="0"/>
              </p:cNvCxnSpPr>
              <p:nvPr>
                <p:custDataLst>
                  <p:tags r:id="rId41"/>
                </p:custDataLst>
              </p:nvPr>
            </p:nvCxnSpPr>
            <p:spPr>
              <a:xfrm flipH="1" flipV="1">
                <a:off x="4829" y="790"/>
                <a:ext cx="2164" cy="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>
                <p:custDataLst>
                  <p:tags r:id="rId42"/>
                </p:custDataLst>
              </p:nvPr>
            </p:nvCxnSpPr>
            <p:spPr>
              <a:xfrm flipV="1">
                <a:off x="2715" y="786"/>
                <a:ext cx="2212" cy="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43"/>
                </p:custDataLst>
              </p:nvPr>
            </p:nvCxnSpPr>
            <p:spPr>
              <a:xfrm flipH="1" flipV="1">
                <a:off x="6691" y="1917"/>
                <a:ext cx="861" cy="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44"/>
                </p:custDataLst>
              </p:nvPr>
            </p:nvCxnSpPr>
            <p:spPr>
              <a:xfrm flipV="1">
                <a:off x="5788" y="1914"/>
                <a:ext cx="1027" cy="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>
                <p:custDataLst>
                  <p:tags r:id="rId45"/>
                </p:custDataLst>
              </p:nvPr>
            </p:nvCxnSpPr>
            <p:spPr>
              <a:xfrm flipV="1">
                <a:off x="2080" y="2008"/>
                <a:ext cx="792" cy="9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>
                <p:custDataLst>
                  <p:tags r:id="rId46"/>
                </p:custDataLst>
              </p:nvPr>
            </p:nvCxnSpPr>
            <p:spPr>
              <a:xfrm flipH="1" flipV="1">
                <a:off x="3157" y="2028"/>
                <a:ext cx="776" cy="8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2403" y="1304"/>
                <a:ext cx="1194" cy="737"/>
                <a:chOff x="3918" y="7013"/>
                <a:chExt cx="1194" cy="737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3918" y="7013"/>
                  <a:ext cx="1194" cy="737"/>
                  <a:chOff x="10507" y="6567"/>
                  <a:chExt cx="1356" cy="885"/>
                </a:xfrm>
              </p:grpSpPr>
              <p:sp>
                <p:nvSpPr>
                  <p:cNvPr id="5" name="圆角矩形 4"/>
                  <p:cNvSpPr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>
                    <p:custDataLst>
                      <p:tags r:id="rId103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R1</a:t>
                    </a:r>
                  </a:p>
                </p:txBody>
              </p:sp>
            </p:grpSp>
            <p:pic>
              <p:nvPicPr>
                <p:cNvPr id="91" name="图片 90" descr="随机"/>
                <p:cNvPicPr>
                  <a:picLocks noChangeAspect="1"/>
                </p:cNvPicPr>
                <p:nvPr>
                  <p:custDataLst>
                    <p:tags r:id="rId101"/>
                  </p:custDataLst>
                </p:nvPr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25" y="7069"/>
                  <a:ext cx="525" cy="614"/>
                </a:xfrm>
                <a:prstGeom prst="rect">
                  <a:avLst/>
                </a:prstGeom>
              </p:spPr>
            </p:pic>
          </p:grpSp>
          <p:cxnSp>
            <p:nvCxnSpPr>
              <p:cNvPr id="421" name="直接连接符 420"/>
              <p:cNvCxnSpPr/>
              <p:nvPr>
                <p:custDataLst>
                  <p:tags r:id="rId47"/>
                </p:custDataLst>
              </p:nvPr>
            </p:nvCxnSpPr>
            <p:spPr>
              <a:xfrm flipH="1" flipV="1">
                <a:off x="6755" y="1949"/>
                <a:ext cx="2141" cy="7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>
                <p:custDataLst>
                  <p:tags r:id="rId48"/>
                </p:custDataLst>
              </p:nvPr>
            </p:nvCxnSpPr>
            <p:spPr>
              <a:xfrm flipV="1">
                <a:off x="4465" y="1928"/>
                <a:ext cx="2385" cy="7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6123" y="1304"/>
                <a:ext cx="1194" cy="736"/>
                <a:chOff x="6123" y="1531"/>
                <a:chExt cx="1194" cy="736"/>
              </a:xfrm>
            </p:grpSpPr>
            <p:grpSp>
              <p:nvGrpSpPr>
                <p:cNvPr id="93" name="组合 92"/>
                <p:cNvGrpSpPr/>
                <p:nvPr/>
              </p:nvGrpSpPr>
              <p:grpSpPr>
                <a:xfrm>
                  <a:off x="6123" y="1531"/>
                  <a:ext cx="1194" cy="737"/>
                  <a:chOff x="10507" y="6567"/>
                  <a:chExt cx="1356" cy="885"/>
                </a:xfrm>
              </p:grpSpPr>
              <p:sp>
                <p:nvSpPr>
                  <p:cNvPr id="94" name="圆角矩形 93"/>
                  <p:cNvSpPr/>
                  <p:nvPr>
                    <p:custDataLst>
                      <p:tags r:id="rId99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95" name="文本框 94"/>
                  <p:cNvSpPr txBox="1"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R2</a:t>
                    </a:r>
                  </a:p>
                </p:txBody>
              </p:sp>
            </p:grpSp>
            <p:pic>
              <p:nvPicPr>
                <p:cNvPr id="96" name="图片 95" descr="随机"/>
                <p:cNvPicPr>
                  <a:picLocks noChangeAspect="1"/>
                </p:cNvPicPr>
                <p:nvPr>
                  <p:custDataLst>
                    <p:tags r:id="rId98"/>
                  </p:custDataLst>
                </p:nvPr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730" y="1587"/>
                  <a:ext cx="525" cy="614"/>
                </a:xfrm>
                <a:prstGeom prst="rect">
                  <a:avLst/>
                </a:prstGeom>
              </p:spPr>
            </p:pic>
          </p:grpSp>
          <p:grpSp>
            <p:nvGrpSpPr>
              <p:cNvPr id="373" name="组合 372"/>
              <p:cNvGrpSpPr/>
              <p:nvPr/>
            </p:nvGrpSpPr>
            <p:grpSpPr>
              <a:xfrm>
                <a:off x="4252" y="113"/>
                <a:ext cx="1194" cy="737"/>
                <a:chOff x="10507" y="6567"/>
                <a:chExt cx="1356" cy="885"/>
              </a:xfrm>
            </p:grpSpPr>
            <p:sp>
              <p:nvSpPr>
                <p:cNvPr id="374" name="圆角矩形 373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97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pic>
            <p:nvPicPr>
              <p:cNvPr id="376" name="图片 375" descr="随机"/>
              <p:cNvPicPr>
                <a:picLocks noChangeAspect="1"/>
              </p:cNvPicPr>
              <p:nvPr>
                <p:custDataLst>
                  <p:tags r:id="rId49"/>
                </p:custDataLst>
              </p:nvPr>
            </p:nvPicPr>
            <p:blipFill>
              <a:blip r:embed="rId114"/>
              <a:stretch>
                <a:fillRect/>
              </a:stretch>
            </p:blipFill>
            <p:spPr>
              <a:xfrm>
                <a:off x="4859" y="169"/>
                <a:ext cx="525" cy="614"/>
              </a:xfrm>
              <a:prstGeom prst="rect">
                <a:avLst/>
              </a:prstGeom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1930" y="2551"/>
                <a:ext cx="7140" cy="1105"/>
                <a:chOff x="1930" y="2948"/>
                <a:chExt cx="7140" cy="1105"/>
              </a:xfrm>
            </p:grpSpPr>
            <p:grpSp>
              <p:nvGrpSpPr>
                <p:cNvPr id="378" name="组合 377"/>
                <p:cNvGrpSpPr/>
                <p:nvPr/>
              </p:nvGrpSpPr>
              <p:grpSpPr>
                <a:xfrm>
                  <a:off x="1930" y="2948"/>
                  <a:ext cx="2154" cy="1105"/>
                  <a:chOff x="2268" y="7880"/>
                  <a:chExt cx="2154" cy="1105"/>
                </a:xfrm>
              </p:grpSpPr>
              <p:grpSp>
                <p:nvGrpSpPr>
                  <p:cNvPr id="255" name="组合 254"/>
                  <p:cNvGrpSpPr/>
                  <p:nvPr/>
                </p:nvGrpSpPr>
                <p:grpSpPr>
                  <a:xfrm>
                    <a:off x="2268" y="7880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314" name="圆角矩形 313"/>
                    <p:cNvSpPr/>
                    <p:nvPr>
                      <p:custDataLst>
                        <p:tags r:id="rId94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22" name="文本框 321"/>
                    <p:cNvSpPr txBox="1"/>
                    <p:nvPr>
                      <p:custDataLst>
                        <p:tags r:id="rId95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H0</a:t>
                      </a:r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107" name="圆角矩形 106"/>
                      <p:cNvSpPr/>
                      <p:nvPr>
                        <p:custDataLst>
                          <p:tags r:id="rId92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08" name="椭圆 107"/>
                      <p:cNvSpPr/>
                      <p:nvPr>
                        <p:custDataLst>
                          <p:tags r:id="rId93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109" name="组合 108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116" name="圆角矩形 115"/>
                      <p:cNvSpPr/>
                      <p:nvPr>
                        <p:custDataLst>
                          <p:tags r:id="rId90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23" name="椭圆 122"/>
                      <p:cNvSpPr/>
                      <p:nvPr>
                        <p:custDataLst>
                          <p:tags r:id="rId91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3515" y="7881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262" name="圆角矩形 261"/>
                    <p:cNvSpPr/>
                    <p:nvPr>
                      <p:custDataLst>
                        <p:tags r:id="rId88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63" name="文本框 262"/>
                    <p:cNvSpPr txBox="1"/>
                    <p:nvPr>
                      <p:custDataLst>
                        <p:tags r:id="rId89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H1</a:t>
                      </a:r>
                    </a:p>
                  </p:txBody>
                </p:sp>
              </p:grpSp>
            </p:grpSp>
            <p:grpSp>
              <p:nvGrpSpPr>
                <p:cNvPr id="125" name="组合 124"/>
                <p:cNvGrpSpPr/>
                <p:nvPr/>
              </p:nvGrpSpPr>
              <p:grpSpPr>
                <a:xfrm>
                  <a:off x="4606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26" name="圆角矩形 125"/>
                  <p:cNvSpPr/>
                  <p:nvPr>
                    <p:custDataLst>
                      <p:tags r:id="rId86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5" name="椭圆 154"/>
                  <p:cNvSpPr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4607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157" name="圆角矩形 156"/>
                  <p:cNvSpPr/>
                  <p:nvPr>
                    <p:custDataLst>
                      <p:tags r:id="rId84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8" name="椭圆 157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0" name="组合 219"/>
                <p:cNvGrpSpPr/>
                <p:nvPr/>
              </p:nvGrpSpPr>
              <p:grpSpPr>
                <a:xfrm>
                  <a:off x="5820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21" name="圆角矩形 220"/>
                  <p:cNvSpPr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2" name="椭圆 221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5821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24" name="圆角矩形 223"/>
                  <p:cNvSpPr/>
                  <p:nvPr>
                    <p:custDataLst>
                      <p:tags r:id="rId80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5" name="椭圆 224"/>
                  <p:cNvSpPr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80" name="组合 379"/>
                <p:cNvGrpSpPr/>
                <p:nvPr/>
              </p:nvGrpSpPr>
              <p:grpSpPr>
                <a:xfrm>
                  <a:off x="4422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81" name="圆角矩形 380"/>
                  <p:cNvSpPr/>
                  <p:nvPr>
                    <p:custDataLst>
                      <p:tags r:id="rId78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84" name="文本框 383"/>
                  <p:cNvSpPr txBox="1"/>
                  <p:nvPr>
                    <p:custDataLst>
                      <p:tags r:id="rId79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H2</a:t>
                    </a:r>
                  </a:p>
                </p:txBody>
              </p:sp>
            </p:grpSp>
            <p:grpSp>
              <p:nvGrpSpPr>
                <p:cNvPr id="397" name="组合 396"/>
                <p:cNvGrpSpPr/>
                <p:nvPr/>
              </p:nvGrpSpPr>
              <p:grpSpPr>
                <a:xfrm>
                  <a:off x="5870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399" name="组合 39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00" name="圆角矩形 399"/>
                    <p:cNvSpPr/>
                    <p:nvPr>
                      <p:custDataLst>
                        <p:tags r:id="rId76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01" name="椭圆 400"/>
                    <p:cNvSpPr/>
                    <p:nvPr>
                      <p:custDataLst>
                        <p:tags r:id="rId77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06" name="组合 405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09" name="圆角矩形 408"/>
                    <p:cNvSpPr/>
                    <p:nvPr>
                      <p:custDataLst>
                        <p:tags r:id="rId74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10" name="椭圆 409"/>
                    <p:cNvSpPr/>
                    <p:nvPr>
                      <p:custDataLst>
                        <p:tags r:id="rId75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11" name="组合 410"/>
                <p:cNvGrpSpPr/>
                <p:nvPr/>
              </p:nvGrpSpPr>
              <p:grpSpPr>
                <a:xfrm>
                  <a:off x="5669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12" name="圆角矩形 411"/>
                  <p:cNvSpPr/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3" name="文本框 412"/>
                  <p:cNvSpPr txBox="1"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H3</a:t>
                    </a: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101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8" name="圆角矩形 17"/>
                  <p:cNvSpPr/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9" name="椭圆 18"/>
                  <p:cNvSpPr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7102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21" name="圆角矩形 20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" name="椭圆 21"/>
                  <p:cNvSpPr/>
                  <p:nvPr>
                    <p:custDataLst>
                      <p:tags r:id="rId69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8315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5" name="圆角矩形 24"/>
                  <p:cNvSpPr/>
                  <p:nvPr>
                    <p:custDataLst>
                      <p:tags r:id="rId66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" name="椭圆 25"/>
                  <p:cNvSpPr/>
                  <p:nvPr>
                    <p:custDataLst>
                      <p:tags r:id="rId67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8316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8" name="圆角矩形 27"/>
                  <p:cNvSpPr/>
                  <p:nvPr>
                    <p:custDataLst>
                      <p:tags r:id="rId64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9" name="椭圆 28"/>
                  <p:cNvSpPr/>
                  <p:nvPr>
                    <p:custDataLst>
                      <p:tags r:id="rId65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6917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2" name="圆角矩形 31"/>
                  <p:cNvSpPr/>
                  <p:nvPr>
                    <p:custDataLst>
                      <p:tags r:id="rId62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>
                    <p:custDataLst>
                      <p:tags r:id="rId63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H4</a:t>
                    </a: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8365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3" name="圆角矩形 42"/>
                    <p:cNvSpPr/>
                    <p:nvPr>
                      <p:custDataLst>
                        <p:tags r:id="rId60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4" name="椭圆 43"/>
                    <p:cNvSpPr/>
                    <p:nvPr>
                      <p:custDataLst>
                        <p:tags r:id="rId61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6" name="圆角矩形 45"/>
                    <p:cNvSpPr/>
                    <p:nvPr>
                      <p:custDataLst>
                        <p:tags r:id="rId58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7" name="椭圆 46"/>
                    <p:cNvSpPr/>
                    <p:nvPr>
                      <p:custDataLst>
                        <p:tags r:id="rId59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8164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9" name="圆角矩形 48"/>
                  <p:cNvSpPr/>
                  <p:nvPr>
                    <p:custDataLst>
                      <p:tags r:id="rId56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>
                    <p:custDataLst>
                      <p:tags r:id="rId57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H5</a:t>
                    </a:r>
                  </a:p>
                </p:txBody>
              </p:sp>
            </p:grpSp>
            <p:pic>
              <p:nvPicPr>
                <p:cNvPr id="7" name="图片 6" descr="32313534333532353b32313534333436323b5b5850a85668"/>
                <p:cNvPicPr>
                  <a:picLocks noChangeAspect="1"/>
                </p:cNvPicPr>
                <p:nvPr>
                  <p:custDataLst>
                    <p:tags r:id="rId50"/>
                  </p:custDataLst>
                </p:nvPr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9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8" name="图片 7" descr="32313534333532353b32313534333436323b5b5850a85668"/>
                <p:cNvPicPr>
                  <a:picLocks noChangeAspect="1"/>
                </p:cNvPicPr>
                <p:nvPr>
                  <p:custDataLst>
                    <p:tags r:id="rId51"/>
                  </p:custDataLst>
                </p:nvPr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46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1" name="图片 10" descr="32313534333532353b32313534333436323b5b5850a85668"/>
                <p:cNvPicPr>
                  <a:picLocks noChangeAspect="1"/>
                </p:cNvPicPr>
                <p:nvPr>
                  <p:custDataLst>
                    <p:tags r:id="rId52"/>
                  </p:custDataLst>
                </p:nvPr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92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3" name="图片 12" descr="32313534333532353b32313534333436323b5b5850a85668"/>
                <p:cNvPicPr>
                  <a:picLocks noChangeAspect="1"/>
                </p:cNvPicPr>
                <p:nvPr>
                  <p:custDataLst>
                    <p:tags r:id="rId53"/>
                  </p:custDataLst>
                </p:nvPr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3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4" name="图片 13" descr="32313534333532353b32313534333436323b5b5850a85668"/>
                <p:cNvPicPr>
                  <a:picLocks noChangeAspect="1"/>
                </p:cNvPicPr>
                <p:nvPr>
                  <p:custDataLst>
                    <p:tags r:id="rId54"/>
                  </p:custDataLst>
                </p:nvPr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87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0" name="图片 29" descr="32313534333532353b32313534333436323b5b5850a85668"/>
                <p:cNvPicPr>
                  <a:picLocks noChangeAspect="1"/>
                </p:cNvPicPr>
                <p:nvPr>
                  <p:custDataLst>
                    <p:tags r:id="rId55"/>
                  </p:custDataLst>
                </p:nvPr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34" y="3402"/>
                  <a:ext cx="567" cy="5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" name="组合 64"/>
            <p:cNvGrpSpPr/>
            <p:nvPr/>
          </p:nvGrpSpPr>
          <p:grpSpPr>
            <a:xfrm>
              <a:off x="1956" y="2097"/>
              <a:ext cx="7285" cy="2353"/>
              <a:chOff x="1814" y="4932"/>
              <a:chExt cx="7285" cy="2353"/>
            </a:xfrm>
          </p:grpSpPr>
          <p:sp>
            <p:nvSpPr>
              <p:cNvPr id="63" name="矩形 62"/>
              <p:cNvSpPr/>
              <p:nvPr>
                <p:custDataLst>
                  <p:tags r:id="rId3"/>
                </p:custDataLst>
              </p:nvPr>
            </p:nvSpPr>
            <p:spPr>
              <a:xfrm>
                <a:off x="1899" y="5017"/>
                <a:ext cx="7200" cy="226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>
                <p:custDataLst>
                  <p:tags r:id="rId4"/>
                </p:custDataLst>
              </p:nvPr>
            </p:nvSpPr>
            <p:spPr>
              <a:xfrm>
                <a:off x="1814" y="4932"/>
                <a:ext cx="7200" cy="2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58" name="组合 1557"/>
              <p:cNvGrpSpPr/>
              <p:nvPr/>
            </p:nvGrpSpPr>
            <p:grpSpPr>
              <a:xfrm>
                <a:off x="1843" y="4932"/>
                <a:ext cx="6888" cy="2064"/>
                <a:chOff x="1729" y="5443"/>
                <a:chExt cx="6888" cy="2270"/>
              </a:xfrm>
            </p:grpSpPr>
            <p:sp>
              <p:nvSpPr>
                <p:cNvPr id="1561" name="文本框 1560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729" y="6378"/>
                  <a:ext cx="737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R1</a:t>
                  </a:r>
                </a:p>
              </p:txBody>
            </p:sp>
            <p:grpSp>
              <p:nvGrpSpPr>
                <p:cNvPr id="1562" name="组合 1561"/>
                <p:cNvGrpSpPr/>
                <p:nvPr/>
              </p:nvGrpSpPr>
              <p:grpSpPr>
                <a:xfrm>
                  <a:off x="2495" y="5443"/>
                  <a:ext cx="6122" cy="561"/>
                  <a:chOff x="2495" y="5346"/>
                  <a:chExt cx="6122" cy="561"/>
                </a:xfrm>
              </p:grpSpPr>
              <p:sp>
                <p:nvSpPr>
                  <p:cNvPr id="1563" name="文本框 1562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2495" y="5346"/>
                    <a:ext cx="90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dstId</a:t>
                    </a:r>
                  </a:p>
                </p:txBody>
              </p:sp>
              <p:sp>
                <p:nvSpPr>
                  <p:cNvPr id="1564" name="文本框 1563"/>
                  <p:cNvSpPr txBox="1"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3402" y="5346"/>
                    <a:ext cx="1814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reg. mem.</a:t>
                    </a:r>
                  </a:p>
                </p:txBody>
              </p:sp>
              <p:sp>
                <p:nvSpPr>
                  <p:cNvPr id="1565" name="文本框 1564"/>
                  <p:cNvSpPr txBox="1"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5216" y="5346"/>
                    <a:ext cx="124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dataLen</a:t>
                    </a:r>
                  </a:p>
                </p:txBody>
              </p:sp>
              <p:sp>
                <p:nvSpPr>
                  <p:cNvPr id="1566" name="文本框 1565"/>
                  <p:cNvSpPr txBox="1"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6463" y="5346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jobId</a:t>
                    </a:r>
                  </a:p>
                </p:txBody>
              </p:sp>
              <p:sp>
                <p:nvSpPr>
                  <p:cNvPr id="1567" name="文本框 1566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7540" y="5346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isChild</a:t>
                    </a:r>
                  </a:p>
                </p:txBody>
              </p:sp>
            </p:grpSp>
            <p:grpSp>
              <p:nvGrpSpPr>
                <p:cNvPr id="1568" name="组合 1567"/>
                <p:cNvGrpSpPr/>
                <p:nvPr/>
              </p:nvGrpSpPr>
              <p:grpSpPr>
                <a:xfrm>
                  <a:off x="2506" y="6013"/>
                  <a:ext cx="6087" cy="567"/>
                  <a:chOff x="2630" y="6832"/>
                  <a:chExt cx="6087" cy="567"/>
                </a:xfrm>
              </p:grpSpPr>
              <p:grpSp>
                <p:nvGrpSpPr>
                  <p:cNvPr id="1569" name="组合 1568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570" name="矩形 1569"/>
                    <p:cNvSpPr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1" name="文本框 1570"/>
                    <p:cNvSpPr txBox="1"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R0</a:t>
                      </a:r>
                    </a:p>
                  </p:txBody>
                </p:sp>
              </p:grpSp>
              <p:grpSp>
                <p:nvGrpSpPr>
                  <p:cNvPr id="1572" name="组合 1571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1573" name="矩形 1572"/>
                    <p:cNvSpPr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4" name="文本框 1573"/>
                    <p:cNvSpPr txBox="1"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1575" name="组合 1574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1576" name="矩形 1575"/>
                    <p:cNvSpPr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7" name="文本框 1576"/>
                    <p:cNvSpPr txBox="1"/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0x1000</a:t>
                      </a:r>
                    </a:p>
                  </p:txBody>
                </p:sp>
              </p:grpSp>
              <p:grpSp>
                <p:nvGrpSpPr>
                  <p:cNvPr id="1578" name="组合 1577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1579" name="矩形 1578"/>
                    <p:cNvSpPr/>
                    <p:nvPr>
                      <p:custDataLst>
                        <p:tags r:id="rId2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0" name="文本框 1579"/>
                    <p:cNvSpPr txBox="1"/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581" name="组合 1580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1582" name="矩形 1581"/>
                    <p:cNvSpPr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3" name="文本框 1582"/>
                    <p:cNvSpPr txBox="1"/>
                    <p:nvPr>
                      <p:custDataLst>
                        <p:tags r:id="rId2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</p:grpSp>
            <p:grpSp>
              <p:nvGrpSpPr>
                <p:cNvPr id="1584" name="组合 1583"/>
                <p:cNvGrpSpPr/>
                <p:nvPr/>
              </p:nvGrpSpPr>
              <p:grpSpPr>
                <a:xfrm>
                  <a:off x="2506" y="6580"/>
                  <a:ext cx="6087" cy="567"/>
                  <a:chOff x="2630" y="6832"/>
                  <a:chExt cx="6087" cy="567"/>
                </a:xfrm>
              </p:grpSpPr>
              <p:grpSp>
                <p:nvGrpSpPr>
                  <p:cNvPr id="1585" name="组合 1584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586" name="矩形 1585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7" name="文本框 1586"/>
                    <p:cNvSpPr txBox="1"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H0</a:t>
                      </a:r>
                    </a:p>
                  </p:txBody>
                </p:sp>
              </p:grpSp>
              <p:grpSp>
                <p:nvGrpSpPr>
                  <p:cNvPr id="1588" name="组合 1587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1589" name="矩形 1588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0" name="文本框 1589"/>
                    <p:cNvSpPr txBox="1"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0x...</a:t>
                      </a:r>
                    </a:p>
                  </p:txBody>
                </p:sp>
              </p:grpSp>
              <p:grpSp>
                <p:nvGrpSpPr>
                  <p:cNvPr id="1591" name="组合 1590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1592" name="矩形 1591"/>
                    <p:cNvSpPr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3" name="文本框 1592"/>
                    <p:cNvSpPr txBox="1"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0x2000</a:t>
                      </a:r>
                    </a:p>
                  </p:txBody>
                </p:sp>
              </p:grpSp>
              <p:grpSp>
                <p:nvGrpSpPr>
                  <p:cNvPr id="1594" name="组合 1593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1595" name="矩形 1594"/>
                    <p:cNvSpPr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6" name="文本框 1595"/>
                    <p:cNvSpPr txBox="1"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597" name="组合 1596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1598" name="矩形 1597"/>
                    <p:cNvSpPr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9" name="文本框 1598"/>
                    <p:cNvSpPr txBox="1"/>
                    <p:nvPr>
                      <p:custDataLst>
                        <p:tags r:id="rId1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1600" name="组合 1599"/>
                <p:cNvGrpSpPr/>
                <p:nvPr/>
              </p:nvGrpSpPr>
              <p:grpSpPr>
                <a:xfrm>
                  <a:off x="2506" y="7146"/>
                  <a:ext cx="6087" cy="567"/>
                  <a:chOff x="2630" y="6832"/>
                  <a:chExt cx="6087" cy="567"/>
                </a:xfrm>
              </p:grpSpPr>
              <p:grpSp>
                <p:nvGrpSpPr>
                  <p:cNvPr id="1601" name="组合 1600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602" name="矩形 1601"/>
                    <p:cNvSpPr/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3" name="文本框 1602"/>
                    <p:cNvSpPr txBox="1"/>
                    <p:nvPr>
                      <p:custDataLst>
                        <p:tags r:id="rId15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H1</a:t>
                      </a:r>
                    </a:p>
                  </p:txBody>
                </p:sp>
              </p:grpSp>
              <p:grpSp>
                <p:nvGrpSpPr>
                  <p:cNvPr id="1604" name="组合 1603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1605" name="矩形 1604"/>
                    <p:cNvSpPr/>
                    <p:nvPr>
                      <p:custDataLst>
                        <p:tags r:id="rId1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6" name="文本框 1605"/>
                    <p:cNvSpPr txBox="1"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0x...</a:t>
                      </a:r>
                    </a:p>
                  </p:txBody>
                </p:sp>
              </p:grpSp>
              <p:grpSp>
                <p:nvGrpSpPr>
                  <p:cNvPr id="1607" name="组合 1606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1608" name="矩形 1607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9" name="文本框 1608"/>
                    <p:cNvSpPr txBox="1"/>
                    <p:nvPr>
                      <p:custDataLst>
                        <p:tags r:id="rId11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0x2000</a:t>
                      </a:r>
                    </a:p>
                  </p:txBody>
                </p:sp>
              </p:grpSp>
              <p:grpSp>
                <p:nvGrpSpPr>
                  <p:cNvPr id="1610" name="组合 1609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1611" name="矩形 1610"/>
                    <p:cNvSpPr/>
                    <p:nvPr>
                      <p:custDataLst>
                        <p:tags r:id="rId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2" name="文本框 1611"/>
                    <p:cNvSpPr txBox="1"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613" name="组合 1612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1614" name="矩形 1613"/>
                    <p:cNvSpPr/>
                    <p:nvPr>
                      <p:custDataLst>
                        <p:tags r:id="rId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5" name="文本框 1614"/>
                    <p:cNvSpPr txBox="1"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</p:grpSp>
        </p:grpSp>
        <p:cxnSp>
          <p:nvCxnSpPr>
            <p:cNvPr id="55" name="直接连接符 54"/>
            <p:cNvCxnSpPr/>
            <p:nvPr>
              <p:custDataLst>
                <p:tags r:id="rId2"/>
              </p:custDataLst>
            </p:nvPr>
          </p:nvCxnSpPr>
          <p:spPr>
            <a:xfrm flipV="1">
              <a:off x="9250" y="3363"/>
              <a:ext cx="2919" cy="106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Supporting Reduction Trees in Roar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0000" y="4578756"/>
            <a:ext cx="1170000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R1 forwards a block of interim results to its parent R0.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b="1" i="1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dataLen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0x1000 → 0x0000 (decreased by a block size).</a:t>
            </a:r>
          </a:p>
        </p:txBody>
      </p:sp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>
            <a:off x="5465445" y="1881505"/>
            <a:ext cx="1908175" cy="438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>
            <p:custDataLst>
              <p:tags r:id="rId2"/>
            </p:custDataLst>
          </p:nvPr>
        </p:nvCxnSpPr>
        <p:spPr>
          <a:xfrm flipV="1">
            <a:off x="7667999" y="1872000"/>
            <a:ext cx="720000" cy="18000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5671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037705" y="1619885"/>
            <a:ext cx="4246880" cy="1999615"/>
            <a:chOff x="1930" y="113"/>
            <a:chExt cx="7140" cy="3542"/>
          </a:xfrm>
        </p:grpSpPr>
        <p:cxnSp>
          <p:nvCxnSpPr>
            <p:cNvPr id="431" name="直接连接符 430"/>
            <p:cNvCxnSpPr>
              <a:stCxn id="96" idx="0"/>
            </p:cNvCxnSpPr>
            <p:nvPr>
              <p:custDataLst>
                <p:tags r:id="rId53"/>
              </p:custDataLst>
            </p:nvPr>
          </p:nvCxnSpPr>
          <p:spPr>
            <a:xfrm flipH="1" flipV="1">
              <a:off x="4829" y="790"/>
              <a:ext cx="2164" cy="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>
              <p:custDataLst>
                <p:tags r:id="rId54"/>
              </p:custDataLst>
            </p:nvPr>
          </p:nvCxnSpPr>
          <p:spPr>
            <a:xfrm flipV="1">
              <a:off x="2715" y="786"/>
              <a:ext cx="2212" cy="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55"/>
              </p:custDataLst>
            </p:nvPr>
          </p:nvCxnSpPr>
          <p:spPr>
            <a:xfrm flipH="1" flipV="1">
              <a:off x="6691" y="1917"/>
              <a:ext cx="861" cy="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56"/>
              </p:custDataLst>
            </p:nvPr>
          </p:nvCxnSpPr>
          <p:spPr>
            <a:xfrm flipV="1">
              <a:off x="5788" y="1914"/>
              <a:ext cx="1027" cy="9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>
              <p:custDataLst>
                <p:tags r:id="rId57"/>
              </p:custDataLst>
            </p:nvPr>
          </p:nvCxnSpPr>
          <p:spPr>
            <a:xfrm flipV="1">
              <a:off x="2080" y="2008"/>
              <a:ext cx="792" cy="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>
              <p:custDataLst>
                <p:tags r:id="rId58"/>
              </p:custDataLst>
            </p:nvPr>
          </p:nvCxnSpPr>
          <p:spPr>
            <a:xfrm flipH="1" flipV="1">
              <a:off x="3157" y="2028"/>
              <a:ext cx="776" cy="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403" y="1304"/>
              <a:ext cx="1194" cy="737"/>
              <a:chOff x="3918" y="7013"/>
              <a:chExt cx="1194" cy="73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918" y="7013"/>
                <a:ext cx="1194" cy="737"/>
                <a:chOff x="10507" y="6567"/>
                <a:chExt cx="1356" cy="885"/>
              </a:xfrm>
            </p:grpSpPr>
            <p:sp>
              <p:nvSpPr>
                <p:cNvPr id="5" name="圆角矩形 4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9" name="文本框 68"/>
                <p:cNvSpPr txBox="1"/>
                <p:nvPr>
                  <p:custDataLst>
                    <p:tags r:id="rId115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R1</a:t>
                  </a:r>
                </a:p>
              </p:txBody>
            </p:sp>
          </p:grpSp>
          <p:pic>
            <p:nvPicPr>
              <p:cNvPr id="91" name="图片 90" descr="随机"/>
              <p:cNvPicPr>
                <a:picLocks noChangeAspect="1"/>
              </p:cNvPicPr>
              <p:nvPr>
                <p:custDataLst>
                  <p:tags r:id="rId113"/>
                </p:custDataLst>
              </p:nvPr>
            </p:nvPicPr>
            <p:blipFill>
              <a:blip r:embed="rId118"/>
              <a:stretch>
                <a:fillRect/>
              </a:stretch>
            </p:blipFill>
            <p:spPr>
              <a:xfrm>
                <a:off x="4525" y="7069"/>
                <a:ext cx="525" cy="614"/>
              </a:xfrm>
              <a:prstGeom prst="rect">
                <a:avLst/>
              </a:prstGeom>
            </p:spPr>
          </p:pic>
        </p:grpSp>
        <p:cxnSp>
          <p:nvCxnSpPr>
            <p:cNvPr id="421" name="直接连接符 420"/>
            <p:cNvCxnSpPr/>
            <p:nvPr>
              <p:custDataLst>
                <p:tags r:id="rId59"/>
              </p:custDataLst>
            </p:nvPr>
          </p:nvCxnSpPr>
          <p:spPr>
            <a:xfrm flipH="1" flipV="1">
              <a:off x="6755" y="1949"/>
              <a:ext cx="2141" cy="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>
              <p:custDataLst>
                <p:tags r:id="rId60"/>
              </p:custDataLst>
            </p:nvPr>
          </p:nvCxnSpPr>
          <p:spPr>
            <a:xfrm flipV="1">
              <a:off x="4465" y="1928"/>
              <a:ext cx="2385" cy="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3" y="1304"/>
              <a:ext cx="1194" cy="736"/>
              <a:chOff x="6123" y="1531"/>
              <a:chExt cx="1194" cy="736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6123" y="1531"/>
                <a:ext cx="1194" cy="737"/>
                <a:chOff x="10507" y="6567"/>
                <a:chExt cx="1356" cy="885"/>
              </a:xfrm>
            </p:grpSpPr>
            <p:sp>
              <p:nvSpPr>
                <p:cNvPr id="94" name="圆角矩形 93"/>
                <p:cNvSpPr/>
                <p:nvPr>
                  <p:custDataLst>
                    <p:tags r:id="rId111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95" name="文本框 94"/>
                <p:cNvSpPr txBox="1"/>
                <p:nvPr>
                  <p:custDataLst>
                    <p:tags r:id="rId112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R2</a:t>
                  </a:r>
                </a:p>
              </p:txBody>
            </p:sp>
          </p:grpSp>
          <p:pic>
            <p:nvPicPr>
              <p:cNvPr id="96" name="图片 95" descr="随机"/>
              <p:cNvPicPr>
                <a:picLocks noChangeAspect="1"/>
              </p:cNvPicPr>
              <p:nvPr>
                <p:custDataLst>
                  <p:tags r:id="rId110"/>
                </p:custDataLst>
              </p:nvPr>
            </p:nvPicPr>
            <p:blipFill>
              <a:blip r:embed="rId118"/>
              <a:stretch>
                <a:fillRect/>
              </a:stretch>
            </p:blipFill>
            <p:spPr>
              <a:xfrm>
                <a:off x="6730" y="1587"/>
                <a:ext cx="525" cy="614"/>
              </a:xfrm>
              <a:prstGeom prst="rect">
                <a:avLst/>
              </a:prstGeom>
            </p:spPr>
          </p:pic>
        </p:grpSp>
        <p:grpSp>
          <p:nvGrpSpPr>
            <p:cNvPr id="373" name="组合 372"/>
            <p:cNvGrpSpPr/>
            <p:nvPr/>
          </p:nvGrpSpPr>
          <p:grpSpPr>
            <a:xfrm>
              <a:off x="4252" y="113"/>
              <a:ext cx="1194" cy="737"/>
              <a:chOff x="10507" y="6567"/>
              <a:chExt cx="1356" cy="885"/>
            </a:xfrm>
          </p:grpSpPr>
          <p:sp>
            <p:nvSpPr>
              <p:cNvPr id="374" name="圆角矩形 373"/>
              <p:cNvSpPr/>
              <p:nvPr>
                <p:custDataLst>
                  <p:tags r:id="rId108"/>
                </p:custDataLst>
              </p:nvPr>
            </p:nvSpPr>
            <p:spPr>
              <a:xfrm>
                <a:off x="10575" y="6567"/>
                <a:ext cx="1288" cy="8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5" name="文本框 374"/>
              <p:cNvSpPr txBox="1"/>
              <p:nvPr>
                <p:custDataLst>
                  <p:tags r:id="rId109"/>
                </p:custDataLst>
              </p:nvPr>
            </p:nvSpPr>
            <p:spPr>
              <a:xfrm>
                <a:off x="10507" y="6696"/>
                <a:ext cx="773" cy="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R0</a:t>
                </a:r>
              </a:p>
            </p:txBody>
          </p:sp>
        </p:grpSp>
        <p:pic>
          <p:nvPicPr>
            <p:cNvPr id="376" name="图片 375" descr="随机"/>
            <p:cNvPicPr>
              <a:picLocks noChangeAspect="1"/>
            </p:cNvPicPr>
            <p:nvPr>
              <p:custDataLst>
                <p:tags r:id="rId61"/>
              </p:custDataLst>
            </p:nvPr>
          </p:nvPicPr>
          <p:blipFill>
            <a:blip r:embed="rId118"/>
            <a:stretch>
              <a:fillRect/>
            </a:stretch>
          </p:blipFill>
          <p:spPr>
            <a:xfrm>
              <a:off x="4859" y="169"/>
              <a:ext cx="525" cy="61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1930" y="2551"/>
              <a:ext cx="7140" cy="1105"/>
              <a:chOff x="1930" y="2948"/>
              <a:chExt cx="7140" cy="1105"/>
            </a:xfrm>
          </p:grpSpPr>
          <p:grpSp>
            <p:nvGrpSpPr>
              <p:cNvPr id="378" name="组合 377"/>
              <p:cNvGrpSpPr/>
              <p:nvPr/>
            </p:nvGrpSpPr>
            <p:grpSpPr>
              <a:xfrm>
                <a:off x="1930" y="2948"/>
                <a:ext cx="2154" cy="1105"/>
                <a:chOff x="2268" y="7880"/>
                <a:chExt cx="2154" cy="1105"/>
              </a:xfrm>
            </p:grpSpPr>
            <p:grpSp>
              <p:nvGrpSpPr>
                <p:cNvPr id="255" name="组合 254"/>
                <p:cNvGrpSpPr/>
                <p:nvPr/>
              </p:nvGrpSpPr>
              <p:grpSpPr>
                <a:xfrm>
                  <a:off x="2268" y="7880"/>
                  <a:ext cx="907" cy="1104"/>
                  <a:chOff x="2344" y="7887"/>
                  <a:chExt cx="907" cy="1104"/>
                </a:xfrm>
              </p:grpSpPr>
              <p:sp>
                <p:nvSpPr>
                  <p:cNvPr id="314" name="圆角矩形 313"/>
                  <p:cNvSpPr/>
                  <p:nvPr>
                    <p:custDataLst>
                      <p:tags r:id="rId106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22" name="文本框 321"/>
                  <p:cNvSpPr txBox="1"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07" name="圆角矩形 106"/>
                    <p:cNvSpPr/>
                    <p:nvPr>
                      <p:custDataLst>
                        <p:tags r:id="rId104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08" name="椭圆 107"/>
                    <p:cNvSpPr/>
                    <p:nvPr>
                      <p:custDataLst>
                        <p:tags r:id="rId105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09" name="组合 108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16" name="圆角矩形 115"/>
                    <p:cNvSpPr/>
                    <p:nvPr>
                      <p:custDataLst>
                        <p:tags r:id="rId102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>
                      <p:custDataLst>
                        <p:tags r:id="rId103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261" name="组合 260"/>
                <p:cNvGrpSpPr/>
                <p:nvPr/>
              </p:nvGrpSpPr>
              <p:grpSpPr>
                <a:xfrm>
                  <a:off x="3515" y="7881"/>
                  <a:ext cx="907" cy="1104"/>
                  <a:chOff x="2344" y="7887"/>
                  <a:chExt cx="907" cy="1104"/>
                </a:xfrm>
              </p:grpSpPr>
              <p:sp>
                <p:nvSpPr>
                  <p:cNvPr id="262" name="圆角矩形 261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3" name="文本框 262"/>
                  <p:cNvSpPr txBox="1"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</p:grpSp>
          <p:grpSp>
            <p:nvGrpSpPr>
              <p:cNvPr id="125" name="组合 124"/>
              <p:cNvGrpSpPr/>
              <p:nvPr/>
            </p:nvGrpSpPr>
            <p:grpSpPr>
              <a:xfrm>
                <a:off x="4606" y="3408"/>
                <a:ext cx="510" cy="208"/>
                <a:chOff x="2779" y="9571"/>
                <a:chExt cx="510" cy="227"/>
              </a:xfrm>
            </p:grpSpPr>
            <p:sp>
              <p:nvSpPr>
                <p:cNvPr id="126" name="圆角矩形 125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" name="椭圆 154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4607" y="3612"/>
                <a:ext cx="510" cy="208"/>
                <a:chOff x="2779" y="9511"/>
                <a:chExt cx="510" cy="227"/>
              </a:xfrm>
            </p:grpSpPr>
            <p:sp>
              <p:nvSpPr>
                <p:cNvPr id="157" name="圆角矩形 156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8" name="椭圆 157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5820" y="3410"/>
                <a:ext cx="510" cy="208"/>
                <a:chOff x="2779" y="9571"/>
                <a:chExt cx="510" cy="227"/>
              </a:xfrm>
            </p:grpSpPr>
            <p:sp>
              <p:nvSpPr>
                <p:cNvPr id="221" name="圆角矩形 220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2" name="椭圆 221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5821" y="3614"/>
                <a:ext cx="510" cy="208"/>
                <a:chOff x="2779" y="9511"/>
                <a:chExt cx="510" cy="227"/>
              </a:xfrm>
            </p:grpSpPr>
            <p:sp>
              <p:nvSpPr>
                <p:cNvPr id="224" name="圆角矩形 223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5" name="椭圆 224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80" name="组合 379"/>
              <p:cNvGrpSpPr/>
              <p:nvPr/>
            </p:nvGrpSpPr>
            <p:grpSpPr>
              <a:xfrm>
                <a:off x="4422" y="2948"/>
                <a:ext cx="907" cy="1104"/>
                <a:chOff x="2344" y="7887"/>
                <a:chExt cx="907" cy="1104"/>
              </a:xfrm>
            </p:grpSpPr>
            <p:sp>
              <p:nvSpPr>
                <p:cNvPr id="381" name="圆角矩形 380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84" name="文本框 383"/>
                <p:cNvSpPr txBox="1"/>
                <p:nvPr>
                  <p:custDataLst>
                    <p:tags r:id="rId91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H2</a:t>
                  </a:r>
                </a:p>
              </p:txBody>
            </p:sp>
          </p:grpSp>
          <p:grpSp>
            <p:nvGrpSpPr>
              <p:cNvPr id="397" name="组合 396"/>
              <p:cNvGrpSpPr/>
              <p:nvPr/>
            </p:nvGrpSpPr>
            <p:grpSpPr>
              <a:xfrm>
                <a:off x="5870" y="3406"/>
                <a:ext cx="511" cy="412"/>
                <a:chOff x="2598" y="8345"/>
                <a:chExt cx="511" cy="412"/>
              </a:xfrm>
            </p:grpSpPr>
            <p:grpSp>
              <p:nvGrpSpPr>
                <p:cNvPr id="399" name="组合 398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00" name="圆角矩形 399"/>
                  <p:cNvSpPr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01" name="椭圆 400"/>
                  <p:cNvSpPr/>
                  <p:nvPr>
                    <p:custDataLst>
                      <p:tags r:id="rId89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06" name="组合 405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09" name="圆角矩形 408"/>
                  <p:cNvSpPr/>
                  <p:nvPr>
                    <p:custDataLst>
                      <p:tags r:id="rId86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0" name="椭圆 409"/>
                  <p:cNvSpPr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11" name="组合 410"/>
              <p:cNvGrpSpPr/>
              <p:nvPr/>
            </p:nvGrpSpPr>
            <p:grpSpPr>
              <a:xfrm>
                <a:off x="5669" y="2949"/>
                <a:ext cx="907" cy="1104"/>
                <a:chOff x="2344" y="7887"/>
                <a:chExt cx="907" cy="1104"/>
              </a:xfrm>
            </p:grpSpPr>
            <p:sp>
              <p:nvSpPr>
                <p:cNvPr id="412" name="圆角矩形 411"/>
                <p:cNvSpPr/>
                <p:nvPr>
                  <p:custDataLst>
                    <p:tags r:id="rId84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413" name="文本框 412"/>
                <p:cNvSpPr txBox="1"/>
                <p:nvPr>
                  <p:custDataLst>
                    <p:tags r:id="rId85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H3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101" y="3408"/>
                <a:ext cx="510" cy="208"/>
                <a:chOff x="2779" y="9571"/>
                <a:chExt cx="510" cy="227"/>
              </a:xfrm>
            </p:grpSpPr>
            <p:sp>
              <p:nvSpPr>
                <p:cNvPr id="18" name="圆角矩形 17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9" name="椭圆 18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102" y="3612"/>
                <a:ext cx="510" cy="208"/>
                <a:chOff x="2779" y="9511"/>
                <a:chExt cx="510" cy="227"/>
              </a:xfrm>
            </p:grpSpPr>
            <p:sp>
              <p:nvSpPr>
                <p:cNvPr id="21" name="圆角矩形 20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8315" y="3410"/>
                <a:ext cx="510" cy="208"/>
                <a:chOff x="2779" y="9571"/>
                <a:chExt cx="510" cy="227"/>
              </a:xfrm>
            </p:grpSpPr>
            <p:sp>
              <p:nvSpPr>
                <p:cNvPr id="25" name="圆角矩形 24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316" y="3614"/>
                <a:ext cx="510" cy="208"/>
                <a:chOff x="2779" y="9511"/>
                <a:chExt cx="510" cy="227"/>
              </a:xfrm>
            </p:grpSpPr>
            <p:sp>
              <p:nvSpPr>
                <p:cNvPr id="28" name="圆角矩形 27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917" y="2948"/>
                <a:ext cx="907" cy="1104"/>
                <a:chOff x="2344" y="7887"/>
                <a:chExt cx="907" cy="1104"/>
              </a:xfrm>
            </p:grpSpPr>
            <p:sp>
              <p:nvSpPr>
                <p:cNvPr id="32" name="圆角矩形 31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75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H4</a:t>
                  </a: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8365" y="3406"/>
                <a:ext cx="511" cy="412"/>
                <a:chOff x="2598" y="8345"/>
                <a:chExt cx="511" cy="412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3" name="圆角矩形 42"/>
                  <p:cNvSpPr/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4" name="椭圆 43"/>
                  <p:cNvSpPr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6" name="圆角矩形 45"/>
                  <p:cNvSpPr/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7" name="椭圆 46"/>
                  <p:cNvSpPr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8164" y="2949"/>
                <a:ext cx="907" cy="1104"/>
                <a:chOff x="2344" y="7887"/>
                <a:chExt cx="907" cy="1104"/>
              </a:xfrm>
            </p:grpSpPr>
            <p:sp>
              <p:nvSpPr>
                <p:cNvPr id="49" name="圆角矩形 48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0" name="文本框 49"/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H5</a:t>
                  </a:r>
                </a:p>
              </p:txBody>
            </p:sp>
          </p:grpSp>
          <p:pic>
            <p:nvPicPr>
              <p:cNvPr id="7" name="图片 6" descr="32313534333532353b32313534333436323b5b5850a85668"/>
              <p:cNvPicPr>
                <a:picLocks noChangeAspect="1"/>
              </p:cNvPicPr>
              <p:nvPr>
                <p:custDataLst>
                  <p:tags r:id="rId62"/>
                </p:custDataLst>
              </p:nvPr>
            </p:nvPicPr>
            <p:blipFill>
              <a:blip r:embed="rId119"/>
              <a:stretch>
                <a:fillRect/>
              </a:stretch>
            </p:blipFill>
            <p:spPr>
              <a:xfrm>
                <a:off x="209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8" name="图片 7" descr="32313534333532353b32313534333436323b5b5850a85668"/>
              <p:cNvPicPr>
                <a:picLocks noChangeAspect="1"/>
              </p:cNvPicPr>
              <p:nvPr>
                <p:custDataLst>
                  <p:tags r:id="rId63"/>
                </p:custDataLst>
              </p:nvPr>
            </p:nvPicPr>
            <p:blipFill>
              <a:blip r:embed="rId119"/>
              <a:stretch>
                <a:fillRect/>
              </a:stretch>
            </p:blipFill>
            <p:spPr>
              <a:xfrm>
                <a:off x="3346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1" name="图片 10" descr="32313534333532353b32313534333436323b5b5850a85668"/>
              <p:cNvPicPr>
                <a:picLocks noChangeAspect="1"/>
              </p:cNvPicPr>
              <p:nvPr>
                <p:custDataLst>
                  <p:tags r:id="rId64"/>
                </p:custDataLst>
              </p:nvPr>
            </p:nvPicPr>
            <p:blipFill>
              <a:blip r:embed="rId119"/>
              <a:stretch>
                <a:fillRect/>
              </a:stretch>
            </p:blipFill>
            <p:spPr>
              <a:xfrm>
                <a:off x="4592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3" name="图片 12" descr="32313534333532353b32313534333436323b5b5850a85668"/>
              <p:cNvPicPr>
                <a:picLocks noChangeAspect="1"/>
              </p:cNvPicPr>
              <p:nvPr>
                <p:custDataLst>
                  <p:tags r:id="rId65"/>
                </p:custDataLst>
              </p:nvPr>
            </p:nvPicPr>
            <p:blipFill>
              <a:blip r:embed="rId119"/>
              <a:stretch>
                <a:fillRect/>
              </a:stretch>
            </p:blipFill>
            <p:spPr>
              <a:xfrm>
                <a:off x="583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4" name="图片 13" descr="32313534333532353b32313534333436323b5b5850a85668"/>
              <p:cNvPicPr>
                <a:picLocks noChangeAspect="1"/>
              </p:cNvPicPr>
              <p:nvPr>
                <p:custDataLst>
                  <p:tags r:id="rId66"/>
                </p:custDataLst>
              </p:nvPr>
            </p:nvPicPr>
            <p:blipFill>
              <a:blip r:embed="rId119"/>
              <a:stretch>
                <a:fillRect/>
              </a:stretch>
            </p:blipFill>
            <p:spPr>
              <a:xfrm>
                <a:off x="7087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30" name="图片 29" descr="32313534333532353b32313534333436323b5b5850a85668"/>
              <p:cNvPicPr>
                <a:picLocks noChangeAspect="1"/>
              </p:cNvPicPr>
              <p:nvPr>
                <p:custDataLst>
                  <p:tags r:id="rId67"/>
                </p:custDataLst>
              </p:nvPr>
            </p:nvPicPr>
            <p:blipFill>
              <a:blip r:embed="rId119"/>
              <a:stretch>
                <a:fillRect/>
              </a:stretch>
            </p:blipFill>
            <p:spPr>
              <a:xfrm>
                <a:off x="8334" y="3402"/>
                <a:ext cx="567" cy="567"/>
              </a:xfrm>
              <a:prstGeom prst="rect">
                <a:avLst/>
              </a:prstGeom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899795" y="1871345"/>
            <a:ext cx="4625975" cy="1494155"/>
            <a:chOff x="1814" y="4932"/>
            <a:chExt cx="7285" cy="2353"/>
          </a:xfrm>
        </p:grpSpPr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1899" y="5017"/>
              <a:ext cx="7200" cy="22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16"/>
              </p:custDataLst>
            </p:nvPr>
          </p:nvSpPr>
          <p:spPr>
            <a:xfrm>
              <a:off x="1814" y="4932"/>
              <a:ext cx="7200" cy="22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58" name="组合 1557"/>
            <p:cNvGrpSpPr/>
            <p:nvPr/>
          </p:nvGrpSpPr>
          <p:grpSpPr>
            <a:xfrm>
              <a:off x="1843" y="4932"/>
              <a:ext cx="6888" cy="2064"/>
              <a:chOff x="1729" y="5443"/>
              <a:chExt cx="6888" cy="2270"/>
            </a:xfrm>
          </p:grpSpPr>
          <p:sp>
            <p:nvSpPr>
              <p:cNvPr id="1561" name="文本框 1560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729" y="6378"/>
                <a:ext cx="737" cy="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R1</a:t>
                </a:r>
              </a:p>
            </p:txBody>
          </p:sp>
          <p:grpSp>
            <p:nvGrpSpPr>
              <p:cNvPr id="1562" name="组合 1561"/>
              <p:cNvGrpSpPr/>
              <p:nvPr/>
            </p:nvGrpSpPr>
            <p:grpSpPr>
              <a:xfrm>
                <a:off x="2495" y="5443"/>
                <a:ext cx="6122" cy="561"/>
                <a:chOff x="2495" y="5346"/>
                <a:chExt cx="6122" cy="561"/>
              </a:xfrm>
            </p:grpSpPr>
            <p:sp>
              <p:nvSpPr>
                <p:cNvPr id="1563" name="文本框 1562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2495" y="5346"/>
                  <a:ext cx="90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dstId</a:t>
                  </a:r>
                </a:p>
              </p:txBody>
            </p:sp>
            <p:sp>
              <p:nvSpPr>
                <p:cNvPr id="1564" name="文本框 1563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3402" y="5346"/>
                  <a:ext cx="1814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reg. mem.</a:t>
                  </a:r>
                </a:p>
              </p:txBody>
            </p:sp>
            <p:sp>
              <p:nvSpPr>
                <p:cNvPr id="1565" name="文本框 1564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5216" y="5346"/>
                  <a:ext cx="124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dataLen</a:t>
                  </a:r>
                </a:p>
              </p:txBody>
            </p:sp>
            <p:sp>
              <p:nvSpPr>
                <p:cNvPr id="1566" name="文本框 1565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6463" y="5346"/>
                  <a:ext cx="107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jobId</a:t>
                  </a:r>
                </a:p>
              </p:txBody>
            </p:sp>
            <p:sp>
              <p:nvSpPr>
                <p:cNvPr id="1567" name="文本框 1566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7540" y="5346"/>
                  <a:ext cx="107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isChild</a:t>
                  </a:r>
                </a:p>
              </p:txBody>
            </p:sp>
          </p:grpSp>
          <p:grpSp>
            <p:nvGrpSpPr>
              <p:cNvPr id="1568" name="组合 1567"/>
              <p:cNvGrpSpPr/>
              <p:nvPr/>
            </p:nvGrpSpPr>
            <p:grpSpPr>
              <a:xfrm>
                <a:off x="2506" y="6013"/>
                <a:ext cx="6087" cy="567"/>
                <a:chOff x="2630" y="6832"/>
                <a:chExt cx="6087" cy="567"/>
              </a:xfrm>
            </p:grpSpPr>
            <p:grpSp>
              <p:nvGrpSpPr>
                <p:cNvPr id="1569" name="组合 1568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570" name="矩形 1569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1" name="文本框 1570"/>
                  <p:cNvSpPr txBox="1"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R0</a:t>
                    </a:r>
                  </a:p>
                </p:txBody>
              </p:sp>
            </p:grpSp>
            <p:grpSp>
              <p:nvGrpSpPr>
                <p:cNvPr id="1572" name="组合 1571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573" name="矩形 1572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4" name="文本框 1573"/>
                  <p:cNvSpPr txBox="1"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0x00</a:t>
                    </a:r>
                  </a:p>
                </p:txBody>
              </p:sp>
            </p:grpSp>
            <p:grpSp>
              <p:nvGrpSpPr>
                <p:cNvPr id="1575" name="组合 1574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576" name="矩形 1575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7" name="文本框 1576"/>
                  <p:cNvSpPr txBox="1"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5671A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0x1000</a:t>
                    </a:r>
                  </a:p>
                </p:txBody>
              </p:sp>
            </p:grpSp>
            <p:grpSp>
              <p:nvGrpSpPr>
                <p:cNvPr id="1578" name="组合 1577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579" name="矩形 1578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0" name="文本框 1579"/>
                  <p:cNvSpPr txBox="1"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581" name="组合 1580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582" name="矩形 1581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3" name="文本框 1582"/>
                  <p:cNvSpPr txBox="1"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584" name="组合 1583"/>
              <p:cNvGrpSpPr/>
              <p:nvPr/>
            </p:nvGrpSpPr>
            <p:grpSpPr>
              <a:xfrm>
                <a:off x="2506" y="6580"/>
                <a:ext cx="6087" cy="567"/>
                <a:chOff x="2630" y="6832"/>
                <a:chExt cx="6087" cy="567"/>
              </a:xfrm>
            </p:grpSpPr>
            <p:grpSp>
              <p:nvGrpSpPr>
                <p:cNvPr id="1585" name="组合 1584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586" name="矩形 1585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7" name="文本框 1586"/>
                  <p:cNvSpPr txBox="1"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588" name="组合 1587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589" name="矩形 1588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0" name="文本框 1589"/>
                  <p:cNvSpPr txBox="1"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0x...</a:t>
                    </a:r>
                  </a:p>
                </p:txBody>
              </p:sp>
            </p:grpSp>
            <p:grpSp>
              <p:nvGrpSpPr>
                <p:cNvPr id="1591" name="组合 1590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592" name="矩形 1591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3" name="文本框 1592"/>
                  <p:cNvSpPr txBox="1"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0x2000</a:t>
                    </a:r>
                  </a:p>
                </p:txBody>
              </p:sp>
            </p:grpSp>
            <p:grpSp>
              <p:nvGrpSpPr>
                <p:cNvPr id="1594" name="组合 1593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595" name="矩形 1594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6" name="文本框 1595"/>
                  <p:cNvSpPr txBox="1"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597" name="组合 1596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598" name="矩形 1597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9" name="文本框 1598"/>
                  <p:cNvSpPr txBox="1"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600" name="组合 1599"/>
              <p:cNvGrpSpPr/>
              <p:nvPr/>
            </p:nvGrpSpPr>
            <p:grpSpPr>
              <a:xfrm>
                <a:off x="2506" y="7146"/>
                <a:ext cx="6087" cy="567"/>
                <a:chOff x="2630" y="6832"/>
                <a:chExt cx="6087" cy="567"/>
              </a:xfrm>
            </p:grpSpPr>
            <p:grpSp>
              <p:nvGrpSpPr>
                <p:cNvPr id="1601" name="组合 1600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602" name="矩形 1601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3" name="文本框 1602"/>
                  <p:cNvSpPr txBox="1"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  <p:grpSp>
              <p:nvGrpSpPr>
                <p:cNvPr id="1604" name="组合 1603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605" name="矩形 1604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6" name="文本框 1605"/>
                  <p:cNvSpPr txBox="1"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0x...</a:t>
                    </a:r>
                  </a:p>
                </p:txBody>
              </p:sp>
            </p:grpSp>
            <p:grpSp>
              <p:nvGrpSpPr>
                <p:cNvPr id="1607" name="组合 1606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608" name="矩形 1607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9" name="文本框 1608"/>
                  <p:cNvSpPr txBox="1"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0x2000</a:t>
                    </a:r>
                  </a:p>
                </p:txBody>
              </p:sp>
            </p:grpSp>
            <p:grpSp>
              <p:nvGrpSpPr>
                <p:cNvPr id="1610" name="组合 1609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611" name="矩形 1610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2" name="文本框 1611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613" name="组合 1612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614" name="矩形 1613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5" name="文本框 1614"/>
                  <p:cNvSpPr txBox="1"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</p:grpSp>
      </p:grpSp>
      <p:cxnSp>
        <p:nvCxnSpPr>
          <p:cNvPr id="55" name="直接连接符 54"/>
          <p:cNvCxnSpPr/>
          <p:nvPr>
            <p:custDataLst>
              <p:tags r:id="rId3"/>
            </p:custDataLst>
          </p:nvPr>
        </p:nvCxnSpPr>
        <p:spPr>
          <a:xfrm flipV="1">
            <a:off x="5531485" y="2675255"/>
            <a:ext cx="1853565" cy="67691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柱形 73"/>
          <p:cNvSpPr/>
          <p:nvPr>
            <p:custDataLst>
              <p:tags r:id="rId4"/>
            </p:custDataLst>
          </p:nvPr>
        </p:nvSpPr>
        <p:spPr>
          <a:xfrm>
            <a:off x="7380000" y="1908000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523354" y="2524440"/>
            <a:ext cx="0" cy="126000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5671A0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1426210" y="3799205"/>
            <a:ext cx="3865245" cy="328295"/>
            <a:chOff x="2232" y="5983"/>
            <a:chExt cx="6087" cy="517"/>
          </a:xfrm>
        </p:grpSpPr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2232" y="5983"/>
              <a:ext cx="874" cy="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>
              <p:custDataLst>
                <p:tags r:id="rId6"/>
              </p:custDataLst>
            </p:nvPr>
          </p:nvSpPr>
          <p:spPr>
            <a:xfrm>
              <a:off x="2297" y="6009"/>
              <a:ext cx="744" cy="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R0</a:t>
              </a:r>
            </a:p>
          </p:txBody>
        </p:sp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3098" y="5984"/>
              <a:ext cx="1836" cy="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8"/>
              </p:custDataLst>
            </p:nvPr>
          </p:nvSpPr>
          <p:spPr>
            <a:xfrm>
              <a:off x="3232" y="6009"/>
              <a:ext cx="1564" cy="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0x00</a:t>
              </a:r>
            </a:p>
          </p:txBody>
        </p:sp>
        <p:sp>
          <p:nvSpPr>
            <p:cNvPr id="38" name="矩形 37"/>
            <p:cNvSpPr/>
            <p:nvPr>
              <p:custDataLst>
                <p:tags r:id="rId9"/>
              </p:custDataLst>
            </p:nvPr>
          </p:nvSpPr>
          <p:spPr>
            <a:xfrm>
              <a:off x="4923" y="5984"/>
              <a:ext cx="1244" cy="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10"/>
              </p:custDataLst>
            </p:nvPr>
          </p:nvSpPr>
          <p:spPr>
            <a:xfrm>
              <a:off x="4977" y="6009"/>
              <a:ext cx="1133" cy="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solidFill>
                    <a:srgbClr val="5671A0"/>
                  </a:solidFill>
                  <a:latin typeface="Calibri" panose="020F0502020204030204" charset="0"/>
                  <a:cs typeface="Calibri" panose="020F0502020204030204" charset="0"/>
                </a:rPr>
                <a:t>0x0000</a:t>
              </a:r>
            </a:p>
          </p:txBody>
        </p:sp>
        <p:sp>
          <p:nvSpPr>
            <p:cNvPr id="51" name="矩形 50"/>
            <p:cNvSpPr/>
            <p:nvPr>
              <p:custDataLst>
                <p:tags r:id="rId11"/>
              </p:custDataLst>
            </p:nvPr>
          </p:nvSpPr>
          <p:spPr>
            <a:xfrm>
              <a:off x="6167" y="5984"/>
              <a:ext cx="1078" cy="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>
              <p:custDataLst>
                <p:tags r:id="rId12"/>
              </p:custDataLst>
            </p:nvPr>
          </p:nvSpPr>
          <p:spPr>
            <a:xfrm>
              <a:off x="6246" y="6009"/>
              <a:ext cx="918" cy="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0</a:t>
              </a:r>
            </a:p>
          </p:txBody>
        </p:sp>
        <p:sp>
          <p:nvSpPr>
            <p:cNvPr id="53" name="矩形 52"/>
            <p:cNvSpPr/>
            <p:nvPr>
              <p:custDataLst>
                <p:tags r:id="rId13"/>
              </p:custDataLst>
            </p:nvPr>
          </p:nvSpPr>
          <p:spPr>
            <a:xfrm>
              <a:off x="7245" y="5984"/>
              <a:ext cx="1075" cy="5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>
              <p:custDataLst>
                <p:tags r:id="rId14"/>
              </p:custDataLst>
            </p:nvPr>
          </p:nvSpPr>
          <p:spPr>
            <a:xfrm>
              <a:off x="7324" y="6009"/>
              <a:ext cx="916" cy="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351852 L 0.101771 -0.091759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-4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Supporting Reduction Trees in Roar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4000" y="4320000"/>
            <a:ext cx="11340000" cy="90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R1 removes the entry with </a:t>
            </a:r>
            <a:r>
              <a:rPr lang="en-US" altLang="zh-CN" sz="2500" b="1" i="1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dataLen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altLang="zh-CN" sz="25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== 0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</p:txBody>
      </p:sp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>
            <a:off x="5465445" y="1881505"/>
            <a:ext cx="1908175" cy="438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>
            <p:custDataLst>
              <p:tags r:id="rId2"/>
            </p:custDataLst>
          </p:nvPr>
        </p:nvCxnSpPr>
        <p:spPr>
          <a:xfrm flipV="1">
            <a:off x="7667999" y="1872000"/>
            <a:ext cx="720000" cy="18000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5671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037705" y="1619885"/>
            <a:ext cx="4246880" cy="1999615"/>
            <a:chOff x="1930" y="113"/>
            <a:chExt cx="7140" cy="3542"/>
          </a:xfrm>
        </p:grpSpPr>
        <p:cxnSp>
          <p:nvCxnSpPr>
            <p:cNvPr id="431" name="直接连接符 430"/>
            <p:cNvCxnSpPr>
              <a:stCxn id="96" idx="0"/>
            </p:cNvCxnSpPr>
            <p:nvPr>
              <p:custDataLst>
                <p:tags r:id="rId43"/>
              </p:custDataLst>
            </p:nvPr>
          </p:nvCxnSpPr>
          <p:spPr>
            <a:xfrm flipH="1" flipV="1">
              <a:off x="4829" y="790"/>
              <a:ext cx="2164" cy="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>
              <p:custDataLst>
                <p:tags r:id="rId44"/>
              </p:custDataLst>
            </p:nvPr>
          </p:nvCxnSpPr>
          <p:spPr>
            <a:xfrm flipV="1">
              <a:off x="2715" y="786"/>
              <a:ext cx="2212" cy="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45"/>
              </p:custDataLst>
            </p:nvPr>
          </p:nvCxnSpPr>
          <p:spPr>
            <a:xfrm flipH="1" flipV="1">
              <a:off x="6691" y="1917"/>
              <a:ext cx="861" cy="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46"/>
              </p:custDataLst>
            </p:nvPr>
          </p:nvCxnSpPr>
          <p:spPr>
            <a:xfrm flipV="1">
              <a:off x="5788" y="1914"/>
              <a:ext cx="1027" cy="9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>
              <p:custDataLst>
                <p:tags r:id="rId47"/>
              </p:custDataLst>
            </p:nvPr>
          </p:nvCxnSpPr>
          <p:spPr>
            <a:xfrm flipV="1">
              <a:off x="2080" y="2008"/>
              <a:ext cx="792" cy="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>
              <p:custDataLst>
                <p:tags r:id="rId48"/>
              </p:custDataLst>
            </p:nvPr>
          </p:nvCxnSpPr>
          <p:spPr>
            <a:xfrm flipH="1" flipV="1">
              <a:off x="3157" y="2028"/>
              <a:ext cx="776" cy="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403" y="1304"/>
              <a:ext cx="1194" cy="737"/>
              <a:chOff x="3918" y="7013"/>
              <a:chExt cx="1194" cy="73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918" y="7013"/>
                <a:ext cx="1194" cy="737"/>
                <a:chOff x="10507" y="6567"/>
                <a:chExt cx="1356" cy="885"/>
              </a:xfrm>
            </p:grpSpPr>
            <p:sp>
              <p:nvSpPr>
                <p:cNvPr id="5" name="圆角矩形 4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9" name="文本框 68"/>
                <p:cNvSpPr txBox="1"/>
                <p:nvPr>
                  <p:custDataLst>
                    <p:tags r:id="rId105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R1</a:t>
                  </a:r>
                </a:p>
              </p:txBody>
            </p:sp>
          </p:grpSp>
          <p:pic>
            <p:nvPicPr>
              <p:cNvPr id="91" name="图片 90" descr="随机"/>
              <p:cNvPicPr>
                <a:picLocks noChangeAspect="1"/>
              </p:cNvPicPr>
              <p:nvPr>
                <p:custDataLst>
                  <p:tags r:id="rId103"/>
                </p:custDataLst>
              </p:nvPr>
            </p:nvPicPr>
            <p:blipFill>
              <a:blip r:embed="rId108"/>
              <a:stretch>
                <a:fillRect/>
              </a:stretch>
            </p:blipFill>
            <p:spPr>
              <a:xfrm>
                <a:off x="4525" y="7069"/>
                <a:ext cx="525" cy="614"/>
              </a:xfrm>
              <a:prstGeom prst="rect">
                <a:avLst/>
              </a:prstGeom>
            </p:spPr>
          </p:pic>
        </p:grpSp>
        <p:cxnSp>
          <p:nvCxnSpPr>
            <p:cNvPr id="421" name="直接连接符 420"/>
            <p:cNvCxnSpPr/>
            <p:nvPr>
              <p:custDataLst>
                <p:tags r:id="rId49"/>
              </p:custDataLst>
            </p:nvPr>
          </p:nvCxnSpPr>
          <p:spPr>
            <a:xfrm flipH="1" flipV="1">
              <a:off x="6755" y="1949"/>
              <a:ext cx="2141" cy="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>
              <p:custDataLst>
                <p:tags r:id="rId50"/>
              </p:custDataLst>
            </p:nvPr>
          </p:nvCxnSpPr>
          <p:spPr>
            <a:xfrm flipV="1">
              <a:off x="4465" y="1928"/>
              <a:ext cx="2385" cy="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3" y="1304"/>
              <a:ext cx="1194" cy="736"/>
              <a:chOff x="6123" y="1531"/>
              <a:chExt cx="1194" cy="736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6123" y="1531"/>
                <a:ext cx="1194" cy="737"/>
                <a:chOff x="10507" y="6567"/>
                <a:chExt cx="1356" cy="885"/>
              </a:xfrm>
            </p:grpSpPr>
            <p:sp>
              <p:nvSpPr>
                <p:cNvPr id="94" name="圆角矩形 93"/>
                <p:cNvSpPr/>
                <p:nvPr>
                  <p:custDataLst>
                    <p:tags r:id="rId101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95" name="文本框 94"/>
                <p:cNvSpPr txBox="1"/>
                <p:nvPr>
                  <p:custDataLst>
                    <p:tags r:id="rId102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R2</a:t>
                  </a:r>
                </a:p>
              </p:txBody>
            </p:sp>
          </p:grpSp>
          <p:pic>
            <p:nvPicPr>
              <p:cNvPr id="96" name="图片 95" descr="随机"/>
              <p:cNvPicPr>
                <a:picLocks noChangeAspect="1"/>
              </p:cNvPicPr>
              <p:nvPr>
                <p:custDataLst>
                  <p:tags r:id="rId100"/>
                </p:custDataLst>
              </p:nvPr>
            </p:nvPicPr>
            <p:blipFill>
              <a:blip r:embed="rId108"/>
              <a:stretch>
                <a:fillRect/>
              </a:stretch>
            </p:blipFill>
            <p:spPr>
              <a:xfrm>
                <a:off x="6730" y="1587"/>
                <a:ext cx="525" cy="614"/>
              </a:xfrm>
              <a:prstGeom prst="rect">
                <a:avLst/>
              </a:prstGeom>
            </p:spPr>
          </p:pic>
        </p:grpSp>
        <p:grpSp>
          <p:nvGrpSpPr>
            <p:cNvPr id="373" name="组合 372"/>
            <p:cNvGrpSpPr/>
            <p:nvPr/>
          </p:nvGrpSpPr>
          <p:grpSpPr>
            <a:xfrm>
              <a:off x="4252" y="113"/>
              <a:ext cx="1194" cy="737"/>
              <a:chOff x="10507" y="6567"/>
              <a:chExt cx="1356" cy="885"/>
            </a:xfrm>
          </p:grpSpPr>
          <p:sp>
            <p:nvSpPr>
              <p:cNvPr id="374" name="圆角矩形 373"/>
              <p:cNvSpPr/>
              <p:nvPr>
                <p:custDataLst>
                  <p:tags r:id="rId98"/>
                </p:custDataLst>
              </p:nvPr>
            </p:nvSpPr>
            <p:spPr>
              <a:xfrm>
                <a:off x="10575" y="6567"/>
                <a:ext cx="1288" cy="8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5" name="文本框 374"/>
              <p:cNvSpPr txBox="1"/>
              <p:nvPr>
                <p:custDataLst>
                  <p:tags r:id="rId99"/>
                </p:custDataLst>
              </p:nvPr>
            </p:nvSpPr>
            <p:spPr>
              <a:xfrm>
                <a:off x="10507" y="6696"/>
                <a:ext cx="773" cy="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R0</a:t>
                </a:r>
              </a:p>
            </p:txBody>
          </p:sp>
        </p:grpSp>
        <p:pic>
          <p:nvPicPr>
            <p:cNvPr id="376" name="图片 375" descr="随机"/>
            <p:cNvPicPr>
              <a:picLocks noChangeAspect="1"/>
            </p:cNvPicPr>
            <p:nvPr>
              <p:custDataLst>
                <p:tags r:id="rId51"/>
              </p:custDataLst>
            </p:nvPr>
          </p:nvPicPr>
          <p:blipFill>
            <a:blip r:embed="rId108"/>
            <a:stretch>
              <a:fillRect/>
            </a:stretch>
          </p:blipFill>
          <p:spPr>
            <a:xfrm>
              <a:off x="4859" y="169"/>
              <a:ext cx="525" cy="61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1930" y="2551"/>
              <a:ext cx="7140" cy="1105"/>
              <a:chOff x="1930" y="2948"/>
              <a:chExt cx="7140" cy="1105"/>
            </a:xfrm>
          </p:grpSpPr>
          <p:grpSp>
            <p:nvGrpSpPr>
              <p:cNvPr id="378" name="组合 377"/>
              <p:cNvGrpSpPr/>
              <p:nvPr/>
            </p:nvGrpSpPr>
            <p:grpSpPr>
              <a:xfrm>
                <a:off x="1930" y="2948"/>
                <a:ext cx="2154" cy="1105"/>
                <a:chOff x="2268" y="7880"/>
                <a:chExt cx="2154" cy="1105"/>
              </a:xfrm>
            </p:grpSpPr>
            <p:grpSp>
              <p:nvGrpSpPr>
                <p:cNvPr id="255" name="组合 254"/>
                <p:cNvGrpSpPr/>
                <p:nvPr/>
              </p:nvGrpSpPr>
              <p:grpSpPr>
                <a:xfrm>
                  <a:off x="2268" y="7880"/>
                  <a:ext cx="907" cy="1104"/>
                  <a:chOff x="2344" y="7887"/>
                  <a:chExt cx="907" cy="1104"/>
                </a:xfrm>
              </p:grpSpPr>
              <p:sp>
                <p:nvSpPr>
                  <p:cNvPr id="314" name="圆角矩形 313"/>
                  <p:cNvSpPr/>
                  <p:nvPr>
                    <p:custDataLst>
                      <p:tags r:id="rId96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22" name="文本框 321"/>
                  <p:cNvSpPr txBox="1"/>
                  <p:nvPr>
                    <p:custDataLst>
                      <p:tags r:id="rId97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07" name="圆角矩形 106"/>
                    <p:cNvSpPr/>
                    <p:nvPr>
                      <p:custDataLst>
                        <p:tags r:id="rId94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08" name="椭圆 107"/>
                    <p:cNvSpPr/>
                    <p:nvPr>
                      <p:custDataLst>
                        <p:tags r:id="rId95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09" name="组合 108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16" name="圆角矩形 115"/>
                    <p:cNvSpPr/>
                    <p:nvPr>
                      <p:custDataLst>
                        <p:tags r:id="rId92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>
                      <p:custDataLst>
                        <p:tags r:id="rId93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261" name="组合 260"/>
                <p:cNvGrpSpPr/>
                <p:nvPr/>
              </p:nvGrpSpPr>
              <p:grpSpPr>
                <a:xfrm>
                  <a:off x="3515" y="7881"/>
                  <a:ext cx="907" cy="1104"/>
                  <a:chOff x="2344" y="7887"/>
                  <a:chExt cx="907" cy="1104"/>
                </a:xfrm>
              </p:grpSpPr>
              <p:sp>
                <p:nvSpPr>
                  <p:cNvPr id="262" name="圆角矩形 261"/>
                  <p:cNvSpPr/>
                  <p:nvPr>
                    <p:custDataLst>
                      <p:tags r:id="rId90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3" name="文本框 262"/>
                  <p:cNvSpPr txBox="1"/>
                  <p:nvPr>
                    <p:custDataLst>
                      <p:tags r:id="rId91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</p:grpSp>
          <p:grpSp>
            <p:nvGrpSpPr>
              <p:cNvPr id="125" name="组合 124"/>
              <p:cNvGrpSpPr/>
              <p:nvPr/>
            </p:nvGrpSpPr>
            <p:grpSpPr>
              <a:xfrm>
                <a:off x="4606" y="3408"/>
                <a:ext cx="510" cy="208"/>
                <a:chOff x="2779" y="9571"/>
                <a:chExt cx="510" cy="227"/>
              </a:xfrm>
            </p:grpSpPr>
            <p:sp>
              <p:nvSpPr>
                <p:cNvPr id="126" name="圆角矩形 125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" name="椭圆 154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4607" y="3612"/>
                <a:ext cx="510" cy="208"/>
                <a:chOff x="2779" y="9511"/>
                <a:chExt cx="510" cy="227"/>
              </a:xfrm>
            </p:grpSpPr>
            <p:sp>
              <p:nvSpPr>
                <p:cNvPr id="157" name="圆角矩形 156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8" name="椭圆 157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5820" y="3410"/>
                <a:ext cx="510" cy="208"/>
                <a:chOff x="2779" y="9571"/>
                <a:chExt cx="510" cy="227"/>
              </a:xfrm>
            </p:grpSpPr>
            <p:sp>
              <p:nvSpPr>
                <p:cNvPr id="221" name="圆角矩形 220"/>
                <p:cNvSpPr/>
                <p:nvPr>
                  <p:custDataLst>
                    <p:tags r:id="rId84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2" name="椭圆 221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5821" y="3614"/>
                <a:ext cx="510" cy="208"/>
                <a:chOff x="2779" y="9511"/>
                <a:chExt cx="510" cy="227"/>
              </a:xfrm>
            </p:grpSpPr>
            <p:sp>
              <p:nvSpPr>
                <p:cNvPr id="224" name="圆角矩形 223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5" name="椭圆 224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80" name="组合 379"/>
              <p:cNvGrpSpPr/>
              <p:nvPr/>
            </p:nvGrpSpPr>
            <p:grpSpPr>
              <a:xfrm>
                <a:off x="4422" y="2948"/>
                <a:ext cx="907" cy="1104"/>
                <a:chOff x="2344" y="7887"/>
                <a:chExt cx="907" cy="1104"/>
              </a:xfrm>
            </p:grpSpPr>
            <p:sp>
              <p:nvSpPr>
                <p:cNvPr id="381" name="圆角矩形 380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84" name="文本框 383"/>
                <p:cNvSpPr txBox="1"/>
                <p:nvPr>
                  <p:custDataLst>
                    <p:tags r:id="rId81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H2</a:t>
                  </a:r>
                </a:p>
              </p:txBody>
            </p:sp>
          </p:grpSp>
          <p:grpSp>
            <p:nvGrpSpPr>
              <p:cNvPr id="397" name="组合 396"/>
              <p:cNvGrpSpPr/>
              <p:nvPr/>
            </p:nvGrpSpPr>
            <p:grpSpPr>
              <a:xfrm>
                <a:off x="5870" y="3406"/>
                <a:ext cx="511" cy="412"/>
                <a:chOff x="2598" y="8345"/>
                <a:chExt cx="511" cy="412"/>
              </a:xfrm>
            </p:grpSpPr>
            <p:grpSp>
              <p:nvGrpSpPr>
                <p:cNvPr id="399" name="组合 398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00" name="圆角矩形 399"/>
                  <p:cNvSpPr/>
                  <p:nvPr>
                    <p:custDataLst>
                      <p:tags r:id="rId78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01" name="椭圆 400"/>
                  <p:cNvSpPr/>
                  <p:nvPr>
                    <p:custDataLst>
                      <p:tags r:id="rId79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06" name="组合 405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09" name="圆角矩形 408"/>
                  <p:cNvSpPr/>
                  <p:nvPr>
                    <p:custDataLst>
                      <p:tags r:id="rId76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0" name="椭圆 409"/>
                  <p:cNvSpPr/>
                  <p:nvPr>
                    <p:custDataLst>
                      <p:tags r:id="rId77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11" name="组合 410"/>
              <p:cNvGrpSpPr/>
              <p:nvPr/>
            </p:nvGrpSpPr>
            <p:grpSpPr>
              <a:xfrm>
                <a:off x="5669" y="2949"/>
                <a:ext cx="907" cy="1104"/>
                <a:chOff x="2344" y="7887"/>
                <a:chExt cx="907" cy="1104"/>
              </a:xfrm>
            </p:grpSpPr>
            <p:sp>
              <p:nvSpPr>
                <p:cNvPr id="412" name="圆角矩形 411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413" name="文本框 412"/>
                <p:cNvSpPr txBox="1"/>
                <p:nvPr>
                  <p:custDataLst>
                    <p:tags r:id="rId75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H3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101" y="3408"/>
                <a:ext cx="510" cy="208"/>
                <a:chOff x="2779" y="9571"/>
                <a:chExt cx="510" cy="227"/>
              </a:xfrm>
            </p:grpSpPr>
            <p:sp>
              <p:nvSpPr>
                <p:cNvPr id="18" name="圆角矩形 17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9" name="椭圆 18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102" y="3612"/>
                <a:ext cx="510" cy="208"/>
                <a:chOff x="2779" y="9511"/>
                <a:chExt cx="510" cy="227"/>
              </a:xfrm>
            </p:grpSpPr>
            <p:sp>
              <p:nvSpPr>
                <p:cNvPr id="21" name="圆角矩形 20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8315" y="3410"/>
                <a:ext cx="510" cy="208"/>
                <a:chOff x="2779" y="9571"/>
                <a:chExt cx="510" cy="227"/>
              </a:xfrm>
            </p:grpSpPr>
            <p:sp>
              <p:nvSpPr>
                <p:cNvPr id="25" name="圆角矩形 24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316" y="3614"/>
                <a:ext cx="510" cy="208"/>
                <a:chOff x="2779" y="9511"/>
                <a:chExt cx="510" cy="227"/>
              </a:xfrm>
            </p:grpSpPr>
            <p:sp>
              <p:nvSpPr>
                <p:cNvPr id="28" name="圆角矩形 27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917" y="2948"/>
                <a:ext cx="907" cy="1104"/>
                <a:chOff x="2344" y="7887"/>
                <a:chExt cx="907" cy="1104"/>
              </a:xfrm>
            </p:grpSpPr>
            <p:sp>
              <p:nvSpPr>
                <p:cNvPr id="32" name="圆角矩形 31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65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H4</a:t>
                  </a: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8365" y="3406"/>
                <a:ext cx="511" cy="412"/>
                <a:chOff x="2598" y="8345"/>
                <a:chExt cx="511" cy="412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3" name="圆角矩形 42"/>
                  <p:cNvSpPr/>
                  <p:nvPr>
                    <p:custDataLst>
                      <p:tags r:id="rId62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4" name="椭圆 43"/>
                  <p:cNvSpPr/>
                  <p:nvPr>
                    <p:custDataLst>
                      <p:tags r:id="rId63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6" name="圆角矩形 45"/>
                  <p:cNvSpPr/>
                  <p:nvPr>
                    <p:custDataLst>
                      <p:tags r:id="rId60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7" name="椭圆 46"/>
                  <p:cNvSpPr/>
                  <p:nvPr>
                    <p:custDataLst>
                      <p:tags r:id="rId61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8164" y="2949"/>
                <a:ext cx="907" cy="1104"/>
                <a:chOff x="2344" y="7887"/>
                <a:chExt cx="907" cy="1104"/>
              </a:xfrm>
            </p:grpSpPr>
            <p:sp>
              <p:nvSpPr>
                <p:cNvPr id="49" name="圆角矩形 48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0" name="文本框 49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H5</a:t>
                  </a:r>
                </a:p>
              </p:txBody>
            </p:sp>
          </p:grpSp>
          <p:pic>
            <p:nvPicPr>
              <p:cNvPr id="7" name="图片 6" descr="32313534333532353b32313534333436323b5b5850a85668"/>
              <p:cNvPicPr>
                <a:picLocks noChangeAspect="1"/>
              </p:cNvPicPr>
              <p:nvPr>
                <p:custDataLst>
                  <p:tags r:id="rId52"/>
                </p:custDataLst>
              </p:nvPr>
            </p:nvPicPr>
            <p:blipFill>
              <a:blip r:embed="rId109"/>
              <a:stretch>
                <a:fillRect/>
              </a:stretch>
            </p:blipFill>
            <p:spPr>
              <a:xfrm>
                <a:off x="209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8" name="图片 7" descr="32313534333532353b32313534333436323b5b5850a85668"/>
              <p:cNvPicPr>
                <a:picLocks noChangeAspect="1"/>
              </p:cNvPicPr>
              <p:nvPr>
                <p:custDataLst>
                  <p:tags r:id="rId53"/>
                </p:custDataLst>
              </p:nvPr>
            </p:nvPicPr>
            <p:blipFill>
              <a:blip r:embed="rId109"/>
              <a:stretch>
                <a:fillRect/>
              </a:stretch>
            </p:blipFill>
            <p:spPr>
              <a:xfrm>
                <a:off x="3346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1" name="图片 10" descr="32313534333532353b32313534333436323b5b5850a85668"/>
              <p:cNvPicPr>
                <a:picLocks noChangeAspect="1"/>
              </p:cNvPicPr>
              <p:nvPr>
                <p:custDataLst>
                  <p:tags r:id="rId54"/>
                </p:custDataLst>
              </p:nvPr>
            </p:nvPicPr>
            <p:blipFill>
              <a:blip r:embed="rId109"/>
              <a:stretch>
                <a:fillRect/>
              </a:stretch>
            </p:blipFill>
            <p:spPr>
              <a:xfrm>
                <a:off x="4592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3" name="图片 12" descr="32313534333532353b32313534333436323b5b5850a85668"/>
              <p:cNvPicPr>
                <a:picLocks noChangeAspect="1"/>
              </p:cNvPicPr>
              <p:nvPr>
                <p:custDataLst>
                  <p:tags r:id="rId55"/>
                </p:custDataLst>
              </p:nvPr>
            </p:nvPicPr>
            <p:blipFill>
              <a:blip r:embed="rId109"/>
              <a:stretch>
                <a:fillRect/>
              </a:stretch>
            </p:blipFill>
            <p:spPr>
              <a:xfrm>
                <a:off x="583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4" name="图片 13" descr="32313534333532353b32313534333436323b5b5850a85668"/>
              <p:cNvPicPr>
                <a:picLocks noChangeAspect="1"/>
              </p:cNvPicPr>
              <p:nvPr>
                <p:custDataLst>
                  <p:tags r:id="rId56"/>
                </p:custDataLst>
              </p:nvPr>
            </p:nvPicPr>
            <p:blipFill>
              <a:blip r:embed="rId109"/>
              <a:stretch>
                <a:fillRect/>
              </a:stretch>
            </p:blipFill>
            <p:spPr>
              <a:xfrm>
                <a:off x="7087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30" name="图片 29" descr="32313534333532353b32313534333436323b5b5850a85668"/>
              <p:cNvPicPr>
                <a:picLocks noChangeAspect="1"/>
              </p:cNvPicPr>
              <p:nvPr>
                <p:custDataLst>
                  <p:tags r:id="rId57"/>
                </p:custDataLst>
              </p:nvPr>
            </p:nvPicPr>
            <p:blipFill>
              <a:blip r:embed="rId109"/>
              <a:stretch>
                <a:fillRect/>
              </a:stretch>
            </p:blipFill>
            <p:spPr>
              <a:xfrm>
                <a:off x="8334" y="3402"/>
                <a:ext cx="567" cy="567"/>
              </a:xfrm>
              <a:prstGeom prst="rect">
                <a:avLst/>
              </a:prstGeom>
            </p:spPr>
          </p:pic>
        </p:grpSp>
      </p:grpSp>
      <p:grpSp>
        <p:nvGrpSpPr>
          <p:cNvPr id="65" name="组合 64"/>
          <p:cNvGrpSpPr/>
          <p:nvPr/>
        </p:nvGrpSpPr>
        <p:grpSpPr>
          <a:xfrm>
            <a:off x="899795" y="1871345"/>
            <a:ext cx="4625975" cy="1494155"/>
            <a:chOff x="1814" y="4932"/>
            <a:chExt cx="7285" cy="2353"/>
          </a:xfrm>
        </p:grpSpPr>
        <p:sp>
          <p:nvSpPr>
            <p:cNvPr id="63" name="矩形 62"/>
            <p:cNvSpPr/>
            <p:nvPr>
              <p:custDataLst>
                <p:tags r:id="rId5"/>
              </p:custDataLst>
            </p:nvPr>
          </p:nvSpPr>
          <p:spPr>
            <a:xfrm>
              <a:off x="1899" y="5017"/>
              <a:ext cx="7200" cy="22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6"/>
              </p:custDataLst>
            </p:nvPr>
          </p:nvSpPr>
          <p:spPr>
            <a:xfrm>
              <a:off x="1814" y="4932"/>
              <a:ext cx="7200" cy="22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58" name="组合 1557"/>
            <p:cNvGrpSpPr/>
            <p:nvPr/>
          </p:nvGrpSpPr>
          <p:grpSpPr>
            <a:xfrm>
              <a:off x="1843" y="4932"/>
              <a:ext cx="6888" cy="2064"/>
              <a:chOff x="1729" y="5443"/>
              <a:chExt cx="6888" cy="2270"/>
            </a:xfrm>
          </p:grpSpPr>
          <p:sp>
            <p:nvSpPr>
              <p:cNvPr id="1561" name="文本框 156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729" y="6378"/>
                <a:ext cx="737" cy="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R1</a:t>
                </a:r>
              </a:p>
            </p:txBody>
          </p:sp>
          <p:grpSp>
            <p:nvGrpSpPr>
              <p:cNvPr id="1562" name="组合 1561"/>
              <p:cNvGrpSpPr/>
              <p:nvPr/>
            </p:nvGrpSpPr>
            <p:grpSpPr>
              <a:xfrm>
                <a:off x="2495" y="5443"/>
                <a:ext cx="6122" cy="561"/>
                <a:chOff x="2495" y="5346"/>
                <a:chExt cx="6122" cy="561"/>
              </a:xfrm>
            </p:grpSpPr>
            <p:sp>
              <p:nvSpPr>
                <p:cNvPr id="1563" name="文本框 1562"/>
                <p:cNvSpPr txBox="1"/>
                <p:nvPr>
                  <p:custDataLst>
                    <p:tags r:id="rId38"/>
                  </p:custDataLst>
                </p:nvPr>
              </p:nvSpPr>
              <p:spPr>
                <a:xfrm>
                  <a:off x="2495" y="5346"/>
                  <a:ext cx="90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dstId</a:t>
                  </a:r>
                </a:p>
              </p:txBody>
            </p:sp>
            <p:sp>
              <p:nvSpPr>
                <p:cNvPr id="1564" name="文本框 1563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3402" y="5346"/>
                  <a:ext cx="1814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reg. mem.</a:t>
                  </a:r>
                </a:p>
              </p:txBody>
            </p:sp>
            <p:sp>
              <p:nvSpPr>
                <p:cNvPr id="1565" name="文本框 1564"/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5216" y="5346"/>
                  <a:ext cx="124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dataLen</a:t>
                  </a:r>
                </a:p>
              </p:txBody>
            </p:sp>
            <p:sp>
              <p:nvSpPr>
                <p:cNvPr id="1566" name="文本框 1565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6463" y="5346"/>
                  <a:ext cx="107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jobId</a:t>
                  </a:r>
                </a:p>
              </p:txBody>
            </p:sp>
            <p:sp>
              <p:nvSpPr>
                <p:cNvPr id="1567" name="文本框 1566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7540" y="5346"/>
                  <a:ext cx="107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isChild</a:t>
                  </a:r>
                </a:p>
              </p:txBody>
            </p:sp>
          </p:grpSp>
          <p:grpSp>
            <p:nvGrpSpPr>
              <p:cNvPr id="1568" name="组合 1567"/>
              <p:cNvGrpSpPr/>
              <p:nvPr/>
            </p:nvGrpSpPr>
            <p:grpSpPr>
              <a:xfrm>
                <a:off x="2506" y="6013"/>
                <a:ext cx="6087" cy="567"/>
                <a:chOff x="2630" y="6832"/>
                <a:chExt cx="6087" cy="567"/>
              </a:xfrm>
            </p:grpSpPr>
            <p:grpSp>
              <p:nvGrpSpPr>
                <p:cNvPr id="1569" name="组合 1568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570" name="矩形 1569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1" name="文本框 1570"/>
                  <p:cNvSpPr txBox="1"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R0</a:t>
                    </a:r>
                  </a:p>
                </p:txBody>
              </p:sp>
            </p:grpSp>
            <p:grpSp>
              <p:nvGrpSpPr>
                <p:cNvPr id="1572" name="组合 1571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573" name="矩形 1572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4" name="文本框 1573"/>
                  <p:cNvSpPr txBox="1"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0x00</a:t>
                    </a:r>
                  </a:p>
                </p:txBody>
              </p:sp>
            </p:grpSp>
            <p:grpSp>
              <p:nvGrpSpPr>
                <p:cNvPr id="1575" name="组合 1574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576" name="矩形 1575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7" name="文本框 1576"/>
                  <p:cNvSpPr txBox="1"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0x0000</a:t>
                    </a:r>
                  </a:p>
                </p:txBody>
              </p:sp>
            </p:grpSp>
            <p:grpSp>
              <p:nvGrpSpPr>
                <p:cNvPr id="1578" name="组合 1577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579" name="矩形 1578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0" name="文本框 1579"/>
                  <p:cNvSpPr txBox="1"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581" name="组合 1580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582" name="矩形 1581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3" name="文本框 1582"/>
                  <p:cNvSpPr txBox="1"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584" name="组合 1583"/>
              <p:cNvGrpSpPr/>
              <p:nvPr/>
            </p:nvGrpSpPr>
            <p:grpSpPr>
              <a:xfrm>
                <a:off x="2506" y="6580"/>
                <a:ext cx="6087" cy="567"/>
                <a:chOff x="2630" y="6832"/>
                <a:chExt cx="6087" cy="567"/>
              </a:xfrm>
            </p:grpSpPr>
            <p:grpSp>
              <p:nvGrpSpPr>
                <p:cNvPr id="1585" name="组合 1584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586" name="矩形 1585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7" name="文本框 1586"/>
                  <p:cNvSpPr txBox="1"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588" name="组合 1587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589" name="矩形 1588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0" name="文本框 1589"/>
                  <p:cNvSpPr txBox="1"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0x...</a:t>
                    </a:r>
                  </a:p>
                </p:txBody>
              </p:sp>
            </p:grpSp>
            <p:grpSp>
              <p:nvGrpSpPr>
                <p:cNvPr id="1591" name="组合 1590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592" name="矩形 1591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3" name="文本框 1592"/>
                  <p:cNvSpPr txBox="1"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0x2000</a:t>
                    </a:r>
                  </a:p>
                </p:txBody>
              </p:sp>
            </p:grpSp>
            <p:grpSp>
              <p:nvGrpSpPr>
                <p:cNvPr id="1594" name="组合 1593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595" name="矩形 1594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6" name="文本框 1595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597" name="组合 1596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598" name="矩形 1597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9" name="文本框 1598"/>
                  <p:cNvSpPr txBox="1"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600" name="组合 1599"/>
              <p:cNvGrpSpPr/>
              <p:nvPr/>
            </p:nvGrpSpPr>
            <p:grpSpPr>
              <a:xfrm>
                <a:off x="2506" y="7146"/>
                <a:ext cx="6087" cy="567"/>
                <a:chOff x="2630" y="6832"/>
                <a:chExt cx="6087" cy="567"/>
              </a:xfrm>
            </p:grpSpPr>
            <p:grpSp>
              <p:nvGrpSpPr>
                <p:cNvPr id="1601" name="组合 1600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602" name="矩形 1601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3" name="文本框 1602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  <p:grpSp>
              <p:nvGrpSpPr>
                <p:cNvPr id="1604" name="组合 1603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605" name="矩形 1604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6" name="文本框 1605"/>
                  <p:cNvSpPr txBox="1"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0x...</a:t>
                    </a:r>
                  </a:p>
                </p:txBody>
              </p:sp>
            </p:grpSp>
            <p:grpSp>
              <p:nvGrpSpPr>
                <p:cNvPr id="1607" name="组合 1606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608" name="矩形 1607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9" name="文本框 1608"/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0x2000</a:t>
                    </a:r>
                  </a:p>
                </p:txBody>
              </p:sp>
            </p:grpSp>
            <p:grpSp>
              <p:nvGrpSpPr>
                <p:cNvPr id="1610" name="组合 1609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611" name="矩形 1610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2" name="文本框 1611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613" name="组合 1612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614" name="矩形 1613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5" name="文本框 1614"/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bg1">
                            <a:lumMod val="75000"/>
                          </a:schemeClr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</p:grpSp>
      </p:grpSp>
      <p:cxnSp>
        <p:nvCxnSpPr>
          <p:cNvPr id="55" name="直接连接符 54"/>
          <p:cNvCxnSpPr/>
          <p:nvPr>
            <p:custDataLst>
              <p:tags r:id="rId3"/>
            </p:custDataLst>
          </p:nvPr>
        </p:nvCxnSpPr>
        <p:spPr>
          <a:xfrm flipV="1">
            <a:off x="5531485" y="2675255"/>
            <a:ext cx="1853565" cy="67691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柱形 73"/>
          <p:cNvSpPr/>
          <p:nvPr>
            <p:custDataLst>
              <p:tags r:id="rId4"/>
            </p:custDataLst>
          </p:nvPr>
        </p:nvSpPr>
        <p:spPr>
          <a:xfrm>
            <a:off x="8640000" y="1260300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1260000" y="2358000"/>
            <a:ext cx="41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Supporting Reduction Trees in Roar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4000" y="4860000"/>
            <a:ext cx="1134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R1 concurrently broadcasts a fully aggregated block to its children H0 and H1</a:t>
            </a:r>
          </a:p>
        </p:txBody>
      </p:sp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>
            <a:off x="5465445" y="1881505"/>
            <a:ext cx="1908175" cy="438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037705" y="1619885"/>
            <a:ext cx="4246880" cy="1999615"/>
            <a:chOff x="1930" y="113"/>
            <a:chExt cx="7140" cy="3542"/>
          </a:xfrm>
        </p:grpSpPr>
        <p:cxnSp>
          <p:nvCxnSpPr>
            <p:cNvPr id="431" name="直接连接符 430"/>
            <p:cNvCxnSpPr>
              <a:stCxn id="96" idx="0"/>
            </p:cNvCxnSpPr>
            <p:nvPr>
              <p:custDataLst>
                <p:tags r:id="rId65"/>
              </p:custDataLst>
            </p:nvPr>
          </p:nvCxnSpPr>
          <p:spPr>
            <a:xfrm flipH="1" flipV="1">
              <a:off x="4829" y="790"/>
              <a:ext cx="2164" cy="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>
              <p:custDataLst>
                <p:tags r:id="rId66"/>
              </p:custDataLst>
            </p:nvPr>
          </p:nvCxnSpPr>
          <p:spPr>
            <a:xfrm flipV="1">
              <a:off x="2715" y="786"/>
              <a:ext cx="2212" cy="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7"/>
              </p:custDataLst>
            </p:nvPr>
          </p:nvCxnSpPr>
          <p:spPr>
            <a:xfrm flipH="1" flipV="1">
              <a:off x="6691" y="1917"/>
              <a:ext cx="861" cy="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68"/>
              </p:custDataLst>
            </p:nvPr>
          </p:nvCxnSpPr>
          <p:spPr>
            <a:xfrm flipV="1">
              <a:off x="5788" y="1914"/>
              <a:ext cx="1027" cy="9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>
              <p:custDataLst>
                <p:tags r:id="rId69"/>
              </p:custDataLst>
            </p:nvPr>
          </p:nvCxnSpPr>
          <p:spPr>
            <a:xfrm flipV="1">
              <a:off x="2080" y="2008"/>
              <a:ext cx="792" cy="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>
              <p:custDataLst>
                <p:tags r:id="rId70"/>
              </p:custDataLst>
            </p:nvPr>
          </p:nvCxnSpPr>
          <p:spPr>
            <a:xfrm flipH="1" flipV="1">
              <a:off x="3157" y="2028"/>
              <a:ext cx="776" cy="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403" y="1304"/>
              <a:ext cx="1194" cy="737"/>
              <a:chOff x="3918" y="7013"/>
              <a:chExt cx="1194" cy="73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918" y="7013"/>
                <a:ext cx="1194" cy="737"/>
                <a:chOff x="10507" y="6567"/>
                <a:chExt cx="1356" cy="885"/>
              </a:xfrm>
            </p:grpSpPr>
            <p:sp>
              <p:nvSpPr>
                <p:cNvPr id="5" name="圆角矩形 4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9" name="文本框 68"/>
                <p:cNvSpPr txBox="1"/>
                <p:nvPr>
                  <p:custDataLst>
                    <p:tags r:id="rId127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R1</a:t>
                  </a:r>
                </a:p>
              </p:txBody>
            </p:sp>
          </p:grpSp>
          <p:pic>
            <p:nvPicPr>
              <p:cNvPr id="91" name="图片 90" descr="随机"/>
              <p:cNvPicPr>
                <a:picLocks noChangeAspect="1"/>
              </p:cNvPicPr>
              <p:nvPr>
                <p:custDataLst>
                  <p:tags r:id="rId125"/>
                </p:custDataLst>
              </p:nvPr>
            </p:nvPicPr>
            <p:blipFill>
              <a:blip r:embed="rId130"/>
              <a:stretch>
                <a:fillRect/>
              </a:stretch>
            </p:blipFill>
            <p:spPr>
              <a:xfrm>
                <a:off x="4525" y="7069"/>
                <a:ext cx="525" cy="614"/>
              </a:xfrm>
              <a:prstGeom prst="rect">
                <a:avLst/>
              </a:prstGeom>
            </p:spPr>
          </p:pic>
        </p:grpSp>
        <p:cxnSp>
          <p:nvCxnSpPr>
            <p:cNvPr id="421" name="直接连接符 420"/>
            <p:cNvCxnSpPr/>
            <p:nvPr>
              <p:custDataLst>
                <p:tags r:id="rId71"/>
              </p:custDataLst>
            </p:nvPr>
          </p:nvCxnSpPr>
          <p:spPr>
            <a:xfrm flipH="1" flipV="1">
              <a:off x="6755" y="1949"/>
              <a:ext cx="2141" cy="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>
              <p:custDataLst>
                <p:tags r:id="rId72"/>
              </p:custDataLst>
            </p:nvPr>
          </p:nvCxnSpPr>
          <p:spPr>
            <a:xfrm flipV="1">
              <a:off x="4465" y="1928"/>
              <a:ext cx="2385" cy="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3" y="1304"/>
              <a:ext cx="1194" cy="736"/>
              <a:chOff x="6123" y="1531"/>
              <a:chExt cx="1194" cy="736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6123" y="1531"/>
                <a:ext cx="1194" cy="737"/>
                <a:chOff x="10507" y="6567"/>
                <a:chExt cx="1356" cy="885"/>
              </a:xfrm>
            </p:grpSpPr>
            <p:sp>
              <p:nvSpPr>
                <p:cNvPr id="94" name="圆角矩形 93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95" name="文本框 94"/>
                <p:cNvSpPr txBox="1"/>
                <p:nvPr>
                  <p:custDataLst>
                    <p:tags r:id="rId124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R2</a:t>
                  </a:r>
                </a:p>
              </p:txBody>
            </p:sp>
          </p:grpSp>
          <p:pic>
            <p:nvPicPr>
              <p:cNvPr id="96" name="图片 95" descr="随机"/>
              <p:cNvPicPr>
                <a:picLocks noChangeAspect="1"/>
              </p:cNvPicPr>
              <p:nvPr>
                <p:custDataLst>
                  <p:tags r:id="rId122"/>
                </p:custDataLst>
              </p:nvPr>
            </p:nvPicPr>
            <p:blipFill>
              <a:blip r:embed="rId130"/>
              <a:stretch>
                <a:fillRect/>
              </a:stretch>
            </p:blipFill>
            <p:spPr>
              <a:xfrm>
                <a:off x="6730" y="1587"/>
                <a:ext cx="525" cy="614"/>
              </a:xfrm>
              <a:prstGeom prst="rect">
                <a:avLst/>
              </a:prstGeom>
            </p:spPr>
          </p:pic>
        </p:grpSp>
        <p:grpSp>
          <p:nvGrpSpPr>
            <p:cNvPr id="373" name="组合 372"/>
            <p:cNvGrpSpPr/>
            <p:nvPr/>
          </p:nvGrpSpPr>
          <p:grpSpPr>
            <a:xfrm>
              <a:off x="4252" y="113"/>
              <a:ext cx="1194" cy="737"/>
              <a:chOff x="10507" y="6567"/>
              <a:chExt cx="1356" cy="885"/>
            </a:xfrm>
          </p:grpSpPr>
          <p:sp>
            <p:nvSpPr>
              <p:cNvPr id="374" name="圆角矩形 373"/>
              <p:cNvSpPr/>
              <p:nvPr>
                <p:custDataLst>
                  <p:tags r:id="rId120"/>
                </p:custDataLst>
              </p:nvPr>
            </p:nvSpPr>
            <p:spPr>
              <a:xfrm>
                <a:off x="10575" y="6567"/>
                <a:ext cx="1288" cy="8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5" name="文本框 374"/>
              <p:cNvSpPr txBox="1"/>
              <p:nvPr>
                <p:custDataLst>
                  <p:tags r:id="rId121"/>
                </p:custDataLst>
              </p:nvPr>
            </p:nvSpPr>
            <p:spPr>
              <a:xfrm>
                <a:off x="10507" y="6696"/>
                <a:ext cx="773" cy="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R0</a:t>
                </a:r>
              </a:p>
            </p:txBody>
          </p:sp>
        </p:grpSp>
        <p:pic>
          <p:nvPicPr>
            <p:cNvPr id="376" name="图片 375" descr="随机"/>
            <p:cNvPicPr>
              <a:picLocks noChangeAspect="1"/>
            </p:cNvPicPr>
            <p:nvPr>
              <p:custDataLst>
                <p:tags r:id="rId73"/>
              </p:custDataLst>
            </p:nvPr>
          </p:nvPicPr>
          <p:blipFill>
            <a:blip r:embed="rId130"/>
            <a:stretch>
              <a:fillRect/>
            </a:stretch>
          </p:blipFill>
          <p:spPr>
            <a:xfrm>
              <a:off x="4859" y="169"/>
              <a:ext cx="525" cy="61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1930" y="2551"/>
              <a:ext cx="7140" cy="1105"/>
              <a:chOff x="1930" y="2948"/>
              <a:chExt cx="7140" cy="1105"/>
            </a:xfrm>
          </p:grpSpPr>
          <p:grpSp>
            <p:nvGrpSpPr>
              <p:cNvPr id="378" name="组合 377"/>
              <p:cNvGrpSpPr/>
              <p:nvPr/>
            </p:nvGrpSpPr>
            <p:grpSpPr>
              <a:xfrm>
                <a:off x="1930" y="2948"/>
                <a:ext cx="2154" cy="1105"/>
                <a:chOff x="2268" y="7880"/>
                <a:chExt cx="2154" cy="1105"/>
              </a:xfrm>
            </p:grpSpPr>
            <p:grpSp>
              <p:nvGrpSpPr>
                <p:cNvPr id="255" name="组合 254"/>
                <p:cNvGrpSpPr/>
                <p:nvPr/>
              </p:nvGrpSpPr>
              <p:grpSpPr>
                <a:xfrm>
                  <a:off x="2268" y="7880"/>
                  <a:ext cx="907" cy="1104"/>
                  <a:chOff x="2344" y="7887"/>
                  <a:chExt cx="907" cy="1104"/>
                </a:xfrm>
              </p:grpSpPr>
              <p:sp>
                <p:nvSpPr>
                  <p:cNvPr id="314" name="圆角矩形 313"/>
                  <p:cNvSpPr/>
                  <p:nvPr>
                    <p:custDataLst>
                      <p:tags r:id="rId118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22" name="文本框 321"/>
                  <p:cNvSpPr txBox="1"/>
                  <p:nvPr>
                    <p:custDataLst>
                      <p:tags r:id="rId119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07" name="圆角矩形 106"/>
                    <p:cNvSpPr/>
                    <p:nvPr>
                      <p:custDataLst>
                        <p:tags r:id="rId116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08" name="椭圆 107"/>
                    <p:cNvSpPr/>
                    <p:nvPr>
                      <p:custDataLst>
                        <p:tags r:id="rId117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09" name="组合 108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16" name="圆角矩形 115"/>
                    <p:cNvSpPr/>
                    <p:nvPr>
                      <p:custDataLst>
                        <p:tags r:id="rId114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>
                      <p:custDataLst>
                        <p:tags r:id="rId115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261" name="组合 260"/>
                <p:cNvGrpSpPr/>
                <p:nvPr/>
              </p:nvGrpSpPr>
              <p:grpSpPr>
                <a:xfrm>
                  <a:off x="3515" y="7881"/>
                  <a:ext cx="907" cy="1104"/>
                  <a:chOff x="2344" y="7887"/>
                  <a:chExt cx="907" cy="1104"/>
                </a:xfrm>
              </p:grpSpPr>
              <p:sp>
                <p:nvSpPr>
                  <p:cNvPr id="262" name="圆角矩形 261"/>
                  <p:cNvSpPr/>
                  <p:nvPr>
                    <p:custDataLst>
                      <p:tags r:id="rId112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3" name="文本框 262"/>
                  <p:cNvSpPr txBox="1"/>
                  <p:nvPr>
                    <p:custDataLst>
                      <p:tags r:id="rId113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</p:grpSp>
          <p:grpSp>
            <p:nvGrpSpPr>
              <p:cNvPr id="125" name="组合 124"/>
              <p:cNvGrpSpPr/>
              <p:nvPr/>
            </p:nvGrpSpPr>
            <p:grpSpPr>
              <a:xfrm>
                <a:off x="4606" y="3408"/>
                <a:ext cx="510" cy="208"/>
                <a:chOff x="2779" y="9571"/>
                <a:chExt cx="510" cy="227"/>
              </a:xfrm>
            </p:grpSpPr>
            <p:sp>
              <p:nvSpPr>
                <p:cNvPr id="126" name="圆角矩形 125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" name="椭圆 154"/>
                <p:cNvSpPr/>
                <p:nvPr>
                  <p:custDataLst>
                    <p:tags r:id="rId111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4607" y="3612"/>
                <a:ext cx="510" cy="208"/>
                <a:chOff x="2779" y="9511"/>
                <a:chExt cx="510" cy="227"/>
              </a:xfrm>
            </p:grpSpPr>
            <p:sp>
              <p:nvSpPr>
                <p:cNvPr id="157" name="圆角矩形 156"/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8" name="椭圆 157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5820" y="3410"/>
                <a:ext cx="510" cy="208"/>
                <a:chOff x="2779" y="9571"/>
                <a:chExt cx="510" cy="227"/>
              </a:xfrm>
            </p:grpSpPr>
            <p:sp>
              <p:nvSpPr>
                <p:cNvPr id="221" name="圆角矩形 220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2" name="椭圆 221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5821" y="3614"/>
                <a:ext cx="510" cy="208"/>
                <a:chOff x="2779" y="9511"/>
                <a:chExt cx="510" cy="227"/>
              </a:xfrm>
            </p:grpSpPr>
            <p:sp>
              <p:nvSpPr>
                <p:cNvPr id="224" name="圆角矩形 223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5" name="椭圆 224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80" name="组合 379"/>
              <p:cNvGrpSpPr/>
              <p:nvPr/>
            </p:nvGrpSpPr>
            <p:grpSpPr>
              <a:xfrm>
                <a:off x="4422" y="2948"/>
                <a:ext cx="907" cy="1104"/>
                <a:chOff x="2344" y="7887"/>
                <a:chExt cx="907" cy="1104"/>
              </a:xfrm>
            </p:grpSpPr>
            <p:sp>
              <p:nvSpPr>
                <p:cNvPr id="381" name="圆角矩形 380"/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84" name="文本框 383"/>
                <p:cNvSpPr txBox="1"/>
                <p:nvPr>
                  <p:custDataLst>
                    <p:tags r:id="rId103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H2</a:t>
                  </a:r>
                </a:p>
              </p:txBody>
            </p:sp>
          </p:grpSp>
          <p:grpSp>
            <p:nvGrpSpPr>
              <p:cNvPr id="397" name="组合 396"/>
              <p:cNvGrpSpPr/>
              <p:nvPr/>
            </p:nvGrpSpPr>
            <p:grpSpPr>
              <a:xfrm>
                <a:off x="5870" y="3406"/>
                <a:ext cx="511" cy="412"/>
                <a:chOff x="2598" y="8345"/>
                <a:chExt cx="511" cy="412"/>
              </a:xfrm>
            </p:grpSpPr>
            <p:grpSp>
              <p:nvGrpSpPr>
                <p:cNvPr id="399" name="组合 398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00" name="圆角矩形 399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01" name="椭圆 400"/>
                  <p:cNvSpPr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06" name="组合 405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09" name="圆角矩形 408"/>
                  <p:cNvSpPr/>
                  <p:nvPr>
                    <p:custDataLst>
                      <p:tags r:id="rId98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0" name="椭圆 409"/>
                  <p:cNvSpPr/>
                  <p:nvPr>
                    <p:custDataLst>
                      <p:tags r:id="rId99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11" name="组合 410"/>
              <p:cNvGrpSpPr/>
              <p:nvPr/>
            </p:nvGrpSpPr>
            <p:grpSpPr>
              <a:xfrm>
                <a:off x="5669" y="2949"/>
                <a:ext cx="907" cy="1104"/>
                <a:chOff x="2344" y="7887"/>
                <a:chExt cx="907" cy="1104"/>
              </a:xfrm>
            </p:grpSpPr>
            <p:sp>
              <p:nvSpPr>
                <p:cNvPr id="412" name="圆角矩形 411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413" name="文本框 412"/>
                <p:cNvSpPr txBox="1"/>
                <p:nvPr>
                  <p:custDataLst>
                    <p:tags r:id="rId97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H3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101" y="3408"/>
                <a:ext cx="510" cy="208"/>
                <a:chOff x="2779" y="9571"/>
                <a:chExt cx="510" cy="227"/>
              </a:xfrm>
            </p:grpSpPr>
            <p:sp>
              <p:nvSpPr>
                <p:cNvPr id="18" name="圆角矩形 17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9" name="椭圆 18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102" y="3612"/>
                <a:ext cx="510" cy="208"/>
                <a:chOff x="2779" y="9511"/>
                <a:chExt cx="510" cy="227"/>
              </a:xfrm>
            </p:grpSpPr>
            <p:sp>
              <p:nvSpPr>
                <p:cNvPr id="21" name="圆角矩形 20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8315" y="3410"/>
                <a:ext cx="510" cy="208"/>
                <a:chOff x="2779" y="9571"/>
                <a:chExt cx="510" cy="227"/>
              </a:xfrm>
            </p:grpSpPr>
            <p:sp>
              <p:nvSpPr>
                <p:cNvPr id="25" name="圆角矩形 24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316" y="3614"/>
                <a:ext cx="510" cy="208"/>
                <a:chOff x="2779" y="9511"/>
                <a:chExt cx="510" cy="227"/>
              </a:xfrm>
            </p:grpSpPr>
            <p:sp>
              <p:nvSpPr>
                <p:cNvPr id="28" name="圆角矩形 27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917" y="2948"/>
                <a:ext cx="907" cy="1104"/>
                <a:chOff x="2344" y="7887"/>
                <a:chExt cx="907" cy="1104"/>
              </a:xfrm>
            </p:grpSpPr>
            <p:sp>
              <p:nvSpPr>
                <p:cNvPr id="32" name="圆角矩形 31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87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H4</a:t>
                  </a: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8365" y="3406"/>
                <a:ext cx="511" cy="412"/>
                <a:chOff x="2598" y="8345"/>
                <a:chExt cx="511" cy="412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3" name="圆角矩形 42"/>
                  <p:cNvSpPr/>
                  <p:nvPr>
                    <p:custDataLst>
                      <p:tags r:id="rId84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4" name="椭圆 43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6" name="圆角矩形 45"/>
                  <p:cNvSpPr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7" name="椭圆 46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8164" y="2949"/>
                <a:ext cx="907" cy="1104"/>
                <a:chOff x="2344" y="7887"/>
                <a:chExt cx="907" cy="1104"/>
              </a:xfrm>
            </p:grpSpPr>
            <p:sp>
              <p:nvSpPr>
                <p:cNvPr id="49" name="圆角矩形 48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0" name="文本框 49"/>
                <p:cNvSpPr txBox="1"/>
                <p:nvPr>
                  <p:custDataLst>
                    <p:tags r:id="rId81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H5</a:t>
                  </a:r>
                </a:p>
              </p:txBody>
            </p:sp>
          </p:grpSp>
          <p:pic>
            <p:nvPicPr>
              <p:cNvPr id="7" name="图片 6" descr="32313534333532353b32313534333436323b5b5850a85668"/>
              <p:cNvPicPr>
                <a:picLocks noChangeAspect="1"/>
              </p:cNvPicPr>
              <p:nvPr>
                <p:custDataLst>
                  <p:tags r:id="rId74"/>
                </p:custDataLst>
              </p:nvPr>
            </p:nvPicPr>
            <p:blipFill>
              <a:blip r:embed="rId131"/>
              <a:stretch>
                <a:fillRect/>
              </a:stretch>
            </p:blipFill>
            <p:spPr>
              <a:xfrm>
                <a:off x="209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8" name="图片 7" descr="32313534333532353b32313534333436323b5b5850a85668"/>
              <p:cNvPicPr>
                <a:picLocks noChangeAspect="1"/>
              </p:cNvPicPr>
              <p:nvPr>
                <p:custDataLst>
                  <p:tags r:id="rId75"/>
                </p:custDataLst>
              </p:nvPr>
            </p:nvPicPr>
            <p:blipFill>
              <a:blip r:embed="rId131"/>
              <a:stretch>
                <a:fillRect/>
              </a:stretch>
            </p:blipFill>
            <p:spPr>
              <a:xfrm>
                <a:off x="3346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1" name="图片 10" descr="32313534333532353b32313534333436323b5b5850a85668"/>
              <p:cNvPicPr>
                <a:picLocks noChangeAspect="1"/>
              </p:cNvPicPr>
              <p:nvPr>
                <p:custDataLst>
                  <p:tags r:id="rId76"/>
                </p:custDataLst>
              </p:nvPr>
            </p:nvPicPr>
            <p:blipFill>
              <a:blip r:embed="rId131"/>
              <a:stretch>
                <a:fillRect/>
              </a:stretch>
            </p:blipFill>
            <p:spPr>
              <a:xfrm>
                <a:off x="4592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3" name="图片 12" descr="32313534333532353b32313534333436323b5b5850a85668"/>
              <p:cNvPicPr>
                <a:picLocks noChangeAspect="1"/>
              </p:cNvPicPr>
              <p:nvPr>
                <p:custDataLst>
                  <p:tags r:id="rId77"/>
                </p:custDataLst>
              </p:nvPr>
            </p:nvPicPr>
            <p:blipFill>
              <a:blip r:embed="rId131"/>
              <a:stretch>
                <a:fillRect/>
              </a:stretch>
            </p:blipFill>
            <p:spPr>
              <a:xfrm>
                <a:off x="583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4" name="图片 13" descr="32313534333532353b32313534333436323b5b5850a85668"/>
              <p:cNvPicPr>
                <a:picLocks noChangeAspect="1"/>
              </p:cNvPicPr>
              <p:nvPr>
                <p:custDataLst>
                  <p:tags r:id="rId78"/>
                </p:custDataLst>
              </p:nvPr>
            </p:nvPicPr>
            <p:blipFill>
              <a:blip r:embed="rId131"/>
              <a:stretch>
                <a:fillRect/>
              </a:stretch>
            </p:blipFill>
            <p:spPr>
              <a:xfrm>
                <a:off x="7087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30" name="图片 29" descr="32313534333532353b32313534333436323b5b5850a85668"/>
              <p:cNvPicPr>
                <a:picLocks noChangeAspect="1"/>
              </p:cNvPicPr>
              <p:nvPr>
                <p:custDataLst>
                  <p:tags r:id="rId79"/>
                </p:custDataLst>
              </p:nvPr>
            </p:nvPicPr>
            <p:blipFill>
              <a:blip r:embed="rId131"/>
              <a:stretch>
                <a:fillRect/>
              </a:stretch>
            </p:blipFill>
            <p:spPr>
              <a:xfrm>
                <a:off x="8334" y="3402"/>
                <a:ext cx="567" cy="567"/>
              </a:xfrm>
              <a:prstGeom prst="rect">
                <a:avLst/>
              </a:prstGeom>
            </p:spPr>
          </p:pic>
        </p:grpSp>
      </p:grpSp>
      <p:sp>
        <p:nvSpPr>
          <p:cNvPr id="63" name="矩形 62"/>
          <p:cNvSpPr/>
          <p:nvPr>
            <p:custDataLst>
              <p:tags r:id="rId2"/>
            </p:custDataLst>
          </p:nvPr>
        </p:nvSpPr>
        <p:spPr>
          <a:xfrm>
            <a:off x="953770" y="1925320"/>
            <a:ext cx="4572000" cy="14401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>
            <p:custDataLst>
              <p:tags r:id="rId3"/>
            </p:custDataLst>
          </p:nvPr>
        </p:nvSpPr>
        <p:spPr>
          <a:xfrm>
            <a:off x="899795" y="1871345"/>
            <a:ext cx="4572000" cy="14401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1" name="文本框 1560"/>
          <p:cNvSpPr txBox="1"/>
          <p:nvPr>
            <p:custDataLst>
              <p:tags r:id="rId4"/>
            </p:custDataLst>
          </p:nvPr>
        </p:nvSpPr>
        <p:spPr>
          <a:xfrm>
            <a:off x="918210" y="2411095"/>
            <a:ext cx="46799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R1</a:t>
            </a:r>
          </a:p>
        </p:txBody>
      </p:sp>
      <p:grpSp>
        <p:nvGrpSpPr>
          <p:cNvPr id="1562" name="组合 1561"/>
          <p:cNvGrpSpPr/>
          <p:nvPr/>
        </p:nvGrpSpPr>
        <p:grpSpPr>
          <a:xfrm>
            <a:off x="1404620" y="1871345"/>
            <a:ext cx="3887470" cy="323850"/>
            <a:chOff x="2495" y="5346"/>
            <a:chExt cx="6122" cy="561"/>
          </a:xfrm>
        </p:grpSpPr>
        <p:sp>
          <p:nvSpPr>
            <p:cNvPr id="1563" name="文本框 1562"/>
            <p:cNvSpPr txBox="1"/>
            <p:nvPr>
              <p:custDataLst>
                <p:tags r:id="rId60"/>
              </p:custDataLst>
            </p:nvPr>
          </p:nvSpPr>
          <p:spPr>
            <a:xfrm>
              <a:off x="2495" y="5346"/>
              <a:ext cx="90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dstId</a:t>
              </a:r>
            </a:p>
          </p:txBody>
        </p:sp>
        <p:sp>
          <p:nvSpPr>
            <p:cNvPr id="1564" name="文本框 1563"/>
            <p:cNvSpPr txBox="1"/>
            <p:nvPr>
              <p:custDataLst>
                <p:tags r:id="rId61"/>
              </p:custDataLst>
            </p:nvPr>
          </p:nvSpPr>
          <p:spPr>
            <a:xfrm>
              <a:off x="3402" y="5346"/>
              <a:ext cx="1814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reg. mem.</a:t>
              </a:r>
            </a:p>
          </p:txBody>
        </p:sp>
        <p:sp>
          <p:nvSpPr>
            <p:cNvPr id="1565" name="文本框 1564"/>
            <p:cNvSpPr txBox="1"/>
            <p:nvPr>
              <p:custDataLst>
                <p:tags r:id="rId62"/>
              </p:custDataLst>
            </p:nvPr>
          </p:nvSpPr>
          <p:spPr>
            <a:xfrm>
              <a:off x="5216" y="5346"/>
              <a:ext cx="124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dataLen</a:t>
              </a:r>
            </a:p>
          </p:txBody>
        </p:sp>
        <p:sp>
          <p:nvSpPr>
            <p:cNvPr id="1566" name="文本框 1565"/>
            <p:cNvSpPr txBox="1"/>
            <p:nvPr>
              <p:custDataLst>
                <p:tags r:id="rId63"/>
              </p:custDataLst>
            </p:nvPr>
          </p:nvSpPr>
          <p:spPr>
            <a:xfrm>
              <a:off x="6463" y="5346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jobId</a:t>
              </a:r>
            </a:p>
          </p:txBody>
        </p:sp>
        <p:sp>
          <p:nvSpPr>
            <p:cNvPr id="1567" name="文本框 1566"/>
            <p:cNvSpPr txBox="1"/>
            <p:nvPr>
              <p:custDataLst>
                <p:tags r:id="rId64"/>
              </p:custDataLst>
            </p:nvPr>
          </p:nvSpPr>
          <p:spPr>
            <a:xfrm>
              <a:off x="7540" y="5346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isChild</a:t>
              </a:r>
            </a:p>
          </p:txBody>
        </p:sp>
      </p:grpSp>
      <p:grpSp>
        <p:nvGrpSpPr>
          <p:cNvPr id="1568" name="组合 1567"/>
          <p:cNvGrpSpPr/>
          <p:nvPr/>
        </p:nvGrpSpPr>
        <p:grpSpPr>
          <a:xfrm>
            <a:off x="1411605" y="2200275"/>
            <a:ext cx="3865245" cy="327660"/>
            <a:chOff x="2630" y="6832"/>
            <a:chExt cx="6087" cy="567"/>
          </a:xfrm>
        </p:grpSpPr>
        <p:grpSp>
          <p:nvGrpSpPr>
            <p:cNvPr id="1569" name="组合 1568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1570" name="矩形 1569"/>
              <p:cNvSpPr/>
              <p:nvPr>
                <p:custDataLst>
                  <p:tags r:id="rId5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文本框 1570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R0</a:t>
                </a:r>
              </a:p>
            </p:txBody>
          </p:sp>
        </p:grpSp>
        <p:grpSp>
          <p:nvGrpSpPr>
            <p:cNvPr id="1572" name="组合 1571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1573" name="矩形 1572"/>
              <p:cNvSpPr/>
              <p:nvPr>
                <p:custDataLst>
                  <p:tags r:id="rId5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文本框 1573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0x00</a:t>
                </a:r>
              </a:p>
            </p:txBody>
          </p:sp>
        </p:grpSp>
        <p:grpSp>
          <p:nvGrpSpPr>
            <p:cNvPr id="1575" name="组合 1574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1576" name="矩形 1575"/>
              <p:cNvSpPr/>
              <p:nvPr>
                <p:custDataLst>
                  <p:tags r:id="rId5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文本框 1576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0x1000</a:t>
                </a:r>
              </a:p>
            </p:txBody>
          </p:sp>
        </p:grpSp>
        <p:grpSp>
          <p:nvGrpSpPr>
            <p:cNvPr id="1578" name="组合 1577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1579" name="矩形 1578"/>
              <p:cNvSpPr/>
              <p:nvPr>
                <p:custDataLst>
                  <p:tags r:id="rId5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0" name="文本框 1579"/>
              <p:cNvSpPr txBox="1"/>
              <p:nvPr>
                <p:custDataLst>
                  <p:tags r:id="rId5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1581" name="组合 1580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1582" name="矩形 1581"/>
              <p:cNvSpPr/>
              <p:nvPr>
                <p:custDataLst>
                  <p:tags r:id="rId5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文本框 1582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</p:grpSp>
      <p:grpSp>
        <p:nvGrpSpPr>
          <p:cNvPr id="1584" name="组合 1583"/>
          <p:cNvGrpSpPr/>
          <p:nvPr/>
        </p:nvGrpSpPr>
        <p:grpSpPr>
          <a:xfrm>
            <a:off x="1411605" y="2527935"/>
            <a:ext cx="3865245" cy="327660"/>
            <a:chOff x="2630" y="6832"/>
            <a:chExt cx="6087" cy="567"/>
          </a:xfrm>
        </p:grpSpPr>
        <p:grpSp>
          <p:nvGrpSpPr>
            <p:cNvPr id="1585" name="组合 1584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1586" name="矩形 1585"/>
              <p:cNvSpPr/>
              <p:nvPr>
                <p:custDataLst>
                  <p:tags r:id="rId4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文本框 1586"/>
              <p:cNvSpPr txBox="1"/>
              <p:nvPr>
                <p:custDataLst>
                  <p:tags r:id="rId49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H0</a:t>
                </a:r>
              </a:p>
            </p:txBody>
          </p:sp>
        </p:grpSp>
        <p:grpSp>
          <p:nvGrpSpPr>
            <p:cNvPr id="1588" name="组合 1587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1589" name="矩形 1588"/>
              <p:cNvSpPr/>
              <p:nvPr>
                <p:custDataLst>
                  <p:tags r:id="rId4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文本框 1589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0x...</a:t>
                </a:r>
              </a:p>
            </p:txBody>
          </p:sp>
        </p:grpSp>
        <p:grpSp>
          <p:nvGrpSpPr>
            <p:cNvPr id="1591" name="组合 1590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1592" name="矩形 1591"/>
              <p:cNvSpPr/>
              <p:nvPr>
                <p:custDataLst>
                  <p:tags r:id="rId4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文本框 1592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0x2000</a:t>
                </a:r>
              </a:p>
            </p:txBody>
          </p:sp>
        </p:grpSp>
        <p:grpSp>
          <p:nvGrpSpPr>
            <p:cNvPr id="1594" name="组合 1593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1595" name="矩形 15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6" name="文本框 1595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1597" name="组合 1596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1598" name="矩形 1597"/>
              <p:cNvSpPr/>
              <p:nvPr>
                <p:custDataLst>
                  <p:tags r:id="rId4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文本框 1598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1</a:t>
                </a:r>
              </a:p>
            </p:txBody>
          </p:sp>
        </p:grpSp>
      </p:grpSp>
      <p:grpSp>
        <p:nvGrpSpPr>
          <p:cNvPr id="1600" name="组合 1599"/>
          <p:cNvGrpSpPr/>
          <p:nvPr/>
        </p:nvGrpSpPr>
        <p:grpSpPr>
          <a:xfrm>
            <a:off x="1411605" y="2854325"/>
            <a:ext cx="3865245" cy="327660"/>
            <a:chOff x="2630" y="6832"/>
            <a:chExt cx="6087" cy="567"/>
          </a:xfrm>
        </p:grpSpPr>
        <p:grpSp>
          <p:nvGrpSpPr>
            <p:cNvPr id="1601" name="组合 1600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1602" name="矩形 1601"/>
              <p:cNvSpPr/>
              <p:nvPr>
                <p:custDataLst>
                  <p:tags r:id="rId3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文本框 1602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H1</a:t>
                </a:r>
              </a:p>
            </p:txBody>
          </p:sp>
        </p:grpSp>
        <p:grpSp>
          <p:nvGrpSpPr>
            <p:cNvPr id="1604" name="组合 1603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1605" name="矩形 1604"/>
              <p:cNvSpPr/>
              <p:nvPr>
                <p:custDataLst>
                  <p:tags r:id="rId3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文本框 1605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0x...</a:t>
                </a:r>
              </a:p>
            </p:txBody>
          </p:sp>
        </p:grpSp>
        <p:grpSp>
          <p:nvGrpSpPr>
            <p:cNvPr id="1607" name="组合 1606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1608" name="矩形 1607"/>
              <p:cNvSpPr/>
              <p:nvPr>
                <p:custDataLst>
                  <p:tags r:id="rId3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文本框 1608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0x2000</a:t>
                </a:r>
              </a:p>
            </p:txBody>
          </p:sp>
        </p:grpSp>
        <p:grpSp>
          <p:nvGrpSpPr>
            <p:cNvPr id="1610" name="组合 1609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1611" name="矩形 1610"/>
              <p:cNvSpPr/>
              <p:nvPr>
                <p:custDataLst>
                  <p:tags r:id="rId3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文本框 1611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1613" name="组合 1612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1614" name="矩形 1613"/>
              <p:cNvSpPr/>
              <p:nvPr>
                <p:custDataLst>
                  <p:tags r:id="rId3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文本框 1614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1</a:t>
                </a:r>
              </a:p>
            </p:txBody>
          </p:sp>
        </p:grpSp>
      </p:grpSp>
      <p:cxnSp>
        <p:nvCxnSpPr>
          <p:cNvPr id="55" name="直接连接符 54"/>
          <p:cNvCxnSpPr/>
          <p:nvPr>
            <p:custDataLst>
              <p:tags r:id="rId5"/>
            </p:custDataLst>
          </p:nvPr>
        </p:nvCxnSpPr>
        <p:spPr>
          <a:xfrm flipV="1">
            <a:off x="5531485" y="2675255"/>
            <a:ext cx="1853565" cy="67691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柱形 11"/>
          <p:cNvSpPr/>
          <p:nvPr/>
        </p:nvSpPr>
        <p:spPr>
          <a:xfrm>
            <a:off x="8118000" y="23400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柱形 35"/>
          <p:cNvSpPr/>
          <p:nvPr/>
        </p:nvSpPr>
        <p:spPr>
          <a:xfrm>
            <a:off x="8118000" y="23400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>
            <p:custDataLst>
              <p:tags r:id="rId6"/>
            </p:custDataLst>
          </p:nvPr>
        </p:nvCxnSpPr>
        <p:spPr>
          <a:xfrm flipV="1">
            <a:off x="7667999" y="1872000"/>
            <a:ext cx="720000" cy="180000"/>
          </a:xfrm>
          <a:prstGeom prst="straightConnector1">
            <a:avLst/>
          </a:prstGeom>
          <a:solidFill>
            <a:schemeClr val="accent1">
              <a:lumMod val="40000"/>
              <a:lumOff val="60000"/>
            </a:schemeClr>
          </a:solidFill>
          <a:ln w="44450">
            <a:solidFill>
              <a:schemeClr val="accent1">
                <a:lumMod val="60000"/>
                <a:lumOff val="40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/>
          <p:cNvSpPr/>
          <p:nvPr>
            <p:custDataLst>
              <p:tags r:id="rId7"/>
            </p:custDataLst>
          </p:nvPr>
        </p:nvSpPr>
        <p:spPr>
          <a:xfrm>
            <a:off x="7380000" y="1908000"/>
            <a:ext cx="303530" cy="28829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>
            <p:custDataLst>
              <p:tags r:id="rId8"/>
            </p:custDataLst>
          </p:nvPr>
        </p:nvCxnSpPr>
        <p:spPr>
          <a:xfrm>
            <a:off x="7236000" y="2340000"/>
            <a:ext cx="0" cy="32400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BF4C5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1410854" y="3194963"/>
            <a:ext cx="3864610" cy="1275080"/>
            <a:chOff x="2296" y="5031"/>
            <a:chExt cx="6086" cy="2008"/>
          </a:xfrm>
        </p:grpSpPr>
        <p:cxnSp>
          <p:nvCxnSpPr>
            <p:cNvPr id="52" name="直接箭头连接符 51"/>
            <p:cNvCxnSpPr/>
            <p:nvPr>
              <p:custDataLst>
                <p:tags r:id="rId9"/>
              </p:custDataLst>
            </p:nvPr>
          </p:nvCxnSpPr>
          <p:spPr>
            <a:xfrm flipV="1">
              <a:off x="5556" y="5031"/>
              <a:ext cx="0" cy="964"/>
            </a:xfrm>
            <a:prstGeom prst="straightConnector1">
              <a:avLst/>
            </a:prstGeom>
            <a:solidFill>
              <a:srgbClr val="5671A0"/>
            </a:solidFill>
            <a:ln w="44450">
              <a:solidFill>
                <a:srgbClr val="BF4C50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>
              <a:off x="2296" y="6009"/>
              <a:ext cx="6086" cy="1030"/>
              <a:chOff x="2223" y="6161"/>
              <a:chExt cx="6086" cy="1030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2223" y="6161"/>
                <a:ext cx="6087" cy="516"/>
                <a:chOff x="2630" y="6832"/>
                <a:chExt cx="6087" cy="56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58" name="矩形 57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文本框 59"/>
                  <p:cNvSpPr txBox="1"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62" name="组合 61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64" name="矩形 63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文本框 65"/>
                  <p:cNvSpPr txBox="1"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0x...</a:t>
                    </a:r>
                  </a:p>
                </p:txBody>
              </p:sp>
            </p:grpSp>
            <p:grpSp>
              <p:nvGrpSpPr>
                <p:cNvPr id="67" name="组合 66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68" name="矩形 67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文本框 69"/>
                  <p:cNvSpPr txBox="1"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BF4C5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0x1000</a:t>
                    </a:r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72" name="矩形 71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文本框 72"/>
                  <p:cNvSpPr txBox="1"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75" name="组合 74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76" name="矩形 75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文本框 76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78" name="组合 77"/>
              <p:cNvGrpSpPr/>
              <p:nvPr/>
            </p:nvGrpSpPr>
            <p:grpSpPr>
              <a:xfrm>
                <a:off x="2223" y="6675"/>
                <a:ext cx="6087" cy="516"/>
                <a:chOff x="2630" y="6832"/>
                <a:chExt cx="6087" cy="567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80" name="矩形 79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文本框 80"/>
                  <p:cNvSpPr txBox="1"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  <p:grpSp>
              <p:nvGrpSpPr>
                <p:cNvPr id="82" name="组合 81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83" name="矩形 82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文本框 83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0x...</a:t>
                    </a:r>
                  </a:p>
                </p:txBody>
              </p:sp>
            </p:grpSp>
            <p:grpSp>
              <p:nvGrpSpPr>
                <p:cNvPr id="85" name="组合 84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86" name="矩形 85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文本框 86"/>
                  <p:cNvSpPr txBox="1"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BF4C5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0x1000</a:t>
                    </a:r>
                  </a:p>
                </p:txBody>
              </p:sp>
            </p:grpSp>
            <p:grpSp>
              <p:nvGrpSpPr>
                <p:cNvPr id="88" name="组合 87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89" name="矩形 88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文本框 89"/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92" name="组合 91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97" name="矩形 96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文本框 97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92708 0.19990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9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78646 0.199352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9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6" grpId="0" animBg="1"/>
      <p:bldP spid="3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Supporting Reduction Trees in Roar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4000" y="4860000"/>
            <a:ext cx="11340000" cy="61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root node of the job only broadcasts results to children.</a:t>
            </a:r>
          </a:p>
        </p:txBody>
      </p:sp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>
            <a:off x="5475605" y="1449705"/>
            <a:ext cx="3044190" cy="2311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037705" y="1619885"/>
            <a:ext cx="4246880" cy="1999615"/>
            <a:chOff x="1930" y="113"/>
            <a:chExt cx="7140" cy="3542"/>
          </a:xfrm>
        </p:grpSpPr>
        <p:cxnSp>
          <p:nvCxnSpPr>
            <p:cNvPr id="431" name="直接连接符 430"/>
            <p:cNvCxnSpPr>
              <a:stCxn id="96" idx="0"/>
            </p:cNvCxnSpPr>
            <p:nvPr>
              <p:custDataLst>
                <p:tags r:id="rId54"/>
              </p:custDataLst>
            </p:nvPr>
          </p:nvCxnSpPr>
          <p:spPr>
            <a:xfrm flipH="1" flipV="1">
              <a:off x="4829" y="790"/>
              <a:ext cx="2164" cy="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>
              <p:custDataLst>
                <p:tags r:id="rId55"/>
              </p:custDataLst>
            </p:nvPr>
          </p:nvCxnSpPr>
          <p:spPr>
            <a:xfrm flipV="1">
              <a:off x="2715" y="786"/>
              <a:ext cx="2212" cy="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56"/>
              </p:custDataLst>
            </p:nvPr>
          </p:nvCxnSpPr>
          <p:spPr>
            <a:xfrm flipH="1" flipV="1">
              <a:off x="6691" y="1917"/>
              <a:ext cx="861" cy="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57"/>
              </p:custDataLst>
            </p:nvPr>
          </p:nvCxnSpPr>
          <p:spPr>
            <a:xfrm flipV="1">
              <a:off x="5788" y="1914"/>
              <a:ext cx="1027" cy="9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>
              <p:custDataLst>
                <p:tags r:id="rId58"/>
              </p:custDataLst>
            </p:nvPr>
          </p:nvCxnSpPr>
          <p:spPr>
            <a:xfrm flipV="1">
              <a:off x="2080" y="2008"/>
              <a:ext cx="792" cy="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>
              <p:custDataLst>
                <p:tags r:id="rId59"/>
              </p:custDataLst>
            </p:nvPr>
          </p:nvCxnSpPr>
          <p:spPr>
            <a:xfrm flipH="1" flipV="1">
              <a:off x="3157" y="2028"/>
              <a:ext cx="776" cy="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403" y="1304"/>
              <a:ext cx="1194" cy="737"/>
              <a:chOff x="3918" y="7013"/>
              <a:chExt cx="1194" cy="73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918" y="7013"/>
                <a:ext cx="1194" cy="737"/>
                <a:chOff x="10507" y="6567"/>
                <a:chExt cx="1356" cy="885"/>
              </a:xfrm>
            </p:grpSpPr>
            <p:sp>
              <p:nvSpPr>
                <p:cNvPr id="5" name="圆角矩形 4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9" name="文本框 68"/>
                <p:cNvSpPr txBox="1"/>
                <p:nvPr>
                  <p:custDataLst>
                    <p:tags r:id="rId116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R1</a:t>
                  </a:r>
                </a:p>
              </p:txBody>
            </p:sp>
          </p:grpSp>
          <p:pic>
            <p:nvPicPr>
              <p:cNvPr id="91" name="图片 90" descr="随机"/>
              <p:cNvPicPr>
                <a:picLocks noChangeAspect="1"/>
              </p:cNvPicPr>
              <p:nvPr>
                <p:custDataLst>
                  <p:tags r:id="rId114"/>
                </p:custDataLst>
              </p:nvPr>
            </p:nvPicPr>
            <p:blipFill>
              <a:blip r:embed="rId119"/>
              <a:stretch>
                <a:fillRect/>
              </a:stretch>
            </p:blipFill>
            <p:spPr>
              <a:xfrm>
                <a:off x="4525" y="7069"/>
                <a:ext cx="525" cy="614"/>
              </a:xfrm>
              <a:prstGeom prst="rect">
                <a:avLst/>
              </a:prstGeom>
            </p:spPr>
          </p:pic>
        </p:grpSp>
        <p:cxnSp>
          <p:nvCxnSpPr>
            <p:cNvPr id="421" name="直接连接符 420"/>
            <p:cNvCxnSpPr/>
            <p:nvPr>
              <p:custDataLst>
                <p:tags r:id="rId60"/>
              </p:custDataLst>
            </p:nvPr>
          </p:nvCxnSpPr>
          <p:spPr>
            <a:xfrm flipH="1" flipV="1">
              <a:off x="6755" y="1949"/>
              <a:ext cx="2141" cy="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>
              <p:custDataLst>
                <p:tags r:id="rId61"/>
              </p:custDataLst>
            </p:nvPr>
          </p:nvCxnSpPr>
          <p:spPr>
            <a:xfrm flipV="1">
              <a:off x="4465" y="1928"/>
              <a:ext cx="2385" cy="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3" y="1304"/>
              <a:ext cx="1194" cy="736"/>
              <a:chOff x="6123" y="1531"/>
              <a:chExt cx="1194" cy="736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6123" y="1531"/>
                <a:ext cx="1194" cy="737"/>
                <a:chOff x="10507" y="6567"/>
                <a:chExt cx="1356" cy="885"/>
              </a:xfrm>
            </p:grpSpPr>
            <p:sp>
              <p:nvSpPr>
                <p:cNvPr id="94" name="圆角矩形 93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95" name="文本框 94"/>
                <p:cNvSpPr txBox="1"/>
                <p:nvPr>
                  <p:custDataLst>
                    <p:tags r:id="rId113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R2</a:t>
                  </a:r>
                </a:p>
              </p:txBody>
            </p:sp>
          </p:grpSp>
          <p:pic>
            <p:nvPicPr>
              <p:cNvPr id="96" name="图片 95" descr="随机"/>
              <p:cNvPicPr>
                <a:picLocks noChangeAspect="1"/>
              </p:cNvPicPr>
              <p:nvPr>
                <p:custDataLst>
                  <p:tags r:id="rId111"/>
                </p:custDataLst>
              </p:nvPr>
            </p:nvPicPr>
            <p:blipFill>
              <a:blip r:embed="rId119"/>
              <a:stretch>
                <a:fillRect/>
              </a:stretch>
            </p:blipFill>
            <p:spPr>
              <a:xfrm>
                <a:off x="6730" y="1587"/>
                <a:ext cx="525" cy="614"/>
              </a:xfrm>
              <a:prstGeom prst="rect">
                <a:avLst/>
              </a:prstGeom>
            </p:spPr>
          </p:pic>
        </p:grpSp>
        <p:grpSp>
          <p:nvGrpSpPr>
            <p:cNvPr id="373" name="组合 372"/>
            <p:cNvGrpSpPr/>
            <p:nvPr/>
          </p:nvGrpSpPr>
          <p:grpSpPr>
            <a:xfrm>
              <a:off x="4252" y="113"/>
              <a:ext cx="1194" cy="737"/>
              <a:chOff x="10507" y="6567"/>
              <a:chExt cx="1356" cy="885"/>
            </a:xfrm>
          </p:grpSpPr>
          <p:sp>
            <p:nvSpPr>
              <p:cNvPr id="374" name="圆角矩形 373"/>
              <p:cNvSpPr/>
              <p:nvPr>
                <p:custDataLst>
                  <p:tags r:id="rId109"/>
                </p:custDataLst>
              </p:nvPr>
            </p:nvSpPr>
            <p:spPr>
              <a:xfrm>
                <a:off x="10575" y="6567"/>
                <a:ext cx="1288" cy="8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5" name="文本框 374"/>
              <p:cNvSpPr txBox="1"/>
              <p:nvPr>
                <p:custDataLst>
                  <p:tags r:id="rId110"/>
                </p:custDataLst>
              </p:nvPr>
            </p:nvSpPr>
            <p:spPr>
              <a:xfrm>
                <a:off x="10507" y="6696"/>
                <a:ext cx="773" cy="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R0</a:t>
                </a:r>
              </a:p>
            </p:txBody>
          </p:sp>
        </p:grpSp>
        <p:pic>
          <p:nvPicPr>
            <p:cNvPr id="376" name="图片 375" descr="随机"/>
            <p:cNvPicPr>
              <a:picLocks noChangeAspect="1"/>
            </p:cNvPicPr>
            <p:nvPr>
              <p:custDataLst>
                <p:tags r:id="rId62"/>
              </p:custDataLst>
            </p:nvPr>
          </p:nvPicPr>
          <p:blipFill>
            <a:blip r:embed="rId119"/>
            <a:stretch>
              <a:fillRect/>
            </a:stretch>
          </p:blipFill>
          <p:spPr>
            <a:xfrm>
              <a:off x="4859" y="169"/>
              <a:ext cx="525" cy="61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1930" y="2551"/>
              <a:ext cx="7140" cy="1105"/>
              <a:chOff x="1930" y="2948"/>
              <a:chExt cx="7140" cy="1105"/>
            </a:xfrm>
          </p:grpSpPr>
          <p:grpSp>
            <p:nvGrpSpPr>
              <p:cNvPr id="378" name="组合 377"/>
              <p:cNvGrpSpPr/>
              <p:nvPr/>
            </p:nvGrpSpPr>
            <p:grpSpPr>
              <a:xfrm>
                <a:off x="1930" y="2948"/>
                <a:ext cx="2154" cy="1105"/>
                <a:chOff x="2268" y="7880"/>
                <a:chExt cx="2154" cy="1105"/>
              </a:xfrm>
            </p:grpSpPr>
            <p:grpSp>
              <p:nvGrpSpPr>
                <p:cNvPr id="255" name="组合 254"/>
                <p:cNvGrpSpPr/>
                <p:nvPr/>
              </p:nvGrpSpPr>
              <p:grpSpPr>
                <a:xfrm>
                  <a:off x="2268" y="7880"/>
                  <a:ext cx="907" cy="1104"/>
                  <a:chOff x="2344" y="7887"/>
                  <a:chExt cx="907" cy="1104"/>
                </a:xfrm>
              </p:grpSpPr>
              <p:sp>
                <p:nvSpPr>
                  <p:cNvPr id="314" name="圆角矩形 313"/>
                  <p:cNvSpPr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22" name="文本框 321"/>
                  <p:cNvSpPr txBox="1"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07" name="圆角矩形 106"/>
                    <p:cNvSpPr/>
                    <p:nvPr>
                      <p:custDataLst>
                        <p:tags r:id="rId105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08" name="椭圆 107"/>
                    <p:cNvSpPr/>
                    <p:nvPr>
                      <p:custDataLst>
                        <p:tags r:id="rId106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09" name="组合 108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16" name="圆角矩形 115"/>
                    <p:cNvSpPr/>
                    <p:nvPr>
                      <p:custDataLst>
                        <p:tags r:id="rId103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>
                      <p:custDataLst>
                        <p:tags r:id="rId104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261" name="组合 260"/>
                <p:cNvGrpSpPr/>
                <p:nvPr/>
              </p:nvGrpSpPr>
              <p:grpSpPr>
                <a:xfrm>
                  <a:off x="3515" y="7881"/>
                  <a:ext cx="907" cy="1104"/>
                  <a:chOff x="2344" y="7887"/>
                  <a:chExt cx="907" cy="1104"/>
                </a:xfrm>
              </p:grpSpPr>
              <p:sp>
                <p:nvSpPr>
                  <p:cNvPr id="262" name="圆角矩形 261"/>
                  <p:cNvSpPr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3" name="文本框 262"/>
                  <p:cNvSpPr txBox="1"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</p:grpSp>
          <p:grpSp>
            <p:nvGrpSpPr>
              <p:cNvPr id="125" name="组合 124"/>
              <p:cNvGrpSpPr/>
              <p:nvPr/>
            </p:nvGrpSpPr>
            <p:grpSpPr>
              <a:xfrm>
                <a:off x="4606" y="3408"/>
                <a:ext cx="510" cy="208"/>
                <a:chOff x="2779" y="9571"/>
                <a:chExt cx="510" cy="227"/>
              </a:xfrm>
            </p:grpSpPr>
            <p:sp>
              <p:nvSpPr>
                <p:cNvPr id="126" name="圆角矩形 125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" name="椭圆 154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4607" y="3612"/>
                <a:ext cx="510" cy="208"/>
                <a:chOff x="2779" y="9511"/>
                <a:chExt cx="510" cy="227"/>
              </a:xfrm>
            </p:grpSpPr>
            <p:sp>
              <p:nvSpPr>
                <p:cNvPr id="157" name="圆角矩形 156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8" name="椭圆 157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5820" y="3410"/>
                <a:ext cx="510" cy="208"/>
                <a:chOff x="2779" y="9571"/>
                <a:chExt cx="510" cy="227"/>
              </a:xfrm>
            </p:grpSpPr>
            <p:sp>
              <p:nvSpPr>
                <p:cNvPr id="221" name="圆角矩形 220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2" name="椭圆 221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5821" y="3614"/>
                <a:ext cx="510" cy="208"/>
                <a:chOff x="2779" y="9511"/>
                <a:chExt cx="510" cy="227"/>
              </a:xfrm>
            </p:grpSpPr>
            <p:sp>
              <p:nvSpPr>
                <p:cNvPr id="224" name="圆角矩形 223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5" name="椭圆 224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80" name="组合 379"/>
              <p:cNvGrpSpPr/>
              <p:nvPr/>
            </p:nvGrpSpPr>
            <p:grpSpPr>
              <a:xfrm>
                <a:off x="4422" y="2948"/>
                <a:ext cx="907" cy="1104"/>
                <a:chOff x="2344" y="7887"/>
                <a:chExt cx="907" cy="1104"/>
              </a:xfrm>
            </p:grpSpPr>
            <p:sp>
              <p:nvSpPr>
                <p:cNvPr id="381" name="圆角矩形 380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84" name="文本框 383"/>
                <p:cNvSpPr txBox="1"/>
                <p:nvPr>
                  <p:custDataLst>
                    <p:tags r:id="rId92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H2</a:t>
                  </a:r>
                </a:p>
              </p:txBody>
            </p:sp>
          </p:grpSp>
          <p:grpSp>
            <p:nvGrpSpPr>
              <p:cNvPr id="397" name="组合 396"/>
              <p:cNvGrpSpPr/>
              <p:nvPr/>
            </p:nvGrpSpPr>
            <p:grpSpPr>
              <a:xfrm>
                <a:off x="5870" y="3406"/>
                <a:ext cx="511" cy="412"/>
                <a:chOff x="2598" y="8345"/>
                <a:chExt cx="511" cy="412"/>
              </a:xfrm>
            </p:grpSpPr>
            <p:grpSp>
              <p:nvGrpSpPr>
                <p:cNvPr id="399" name="组合 398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00" name="圆角矩形 399"/>
                  <p:cNvSpPr/>
                  <p:nvPr>
                    <p:custDataLst>
                      <p:tags r:id="rId89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01" name="椭圆 400"/>
                  <p:cNvSpPr/>
                  <p:nvPr>
                    <p:custDataLst>
                      <p:tags r:id="rId90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06" name="组合 405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09" name="圆角矩形 408"/>
                  <p:cNvSpPr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0" name="椭圆 409"/>
                  <p:cNvSpPr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11" name="组合 410"/>
              <p:cNvGrpSpPr/>
              <p:nvPr/>
            </p:nvGrpSpPr>
            <p:grpSpPr>
              <a:xfrm>
                <a:off x="5669" y="2949"/>
                <a:ext cx="907" cy="1104"/>
                <a:chOff x="2344" y="7887"/>
                <a:chExt cx="907" cy="1104"/>
              </a:xfrm>
            </p:grpSpPr>
            <p:sp>
              <p:nvSpPr>
                <p:cNvPr id="412" name="圆角矩形 411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413" name="文本框 412"/>
                <p:cNvSpPr txBox="1"/>
                <p:nvPr>
                  <p:custDataLst>
                    <p:tags r:id="rId86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H3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101" y="3408"/>
                <a:ext cx="510" cy="208"/>
                <a:chOff x="2779" y="9571"/>
                <a:chExt cx="510" cy="227"/>
              </a:xfrm>
            </p:grpSpPr>
            <p:sp>
              <p:nvSpPr>
                <p:cNvPr id="18" name="圆角矩形 17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9" name="椭圆 18"/>
                <p:cNvSpPr/>
                <p:nvPr>
                  <p:custDataLst>
                    <p:tags r:id="rId84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102" y="3612"/>
                <a:ext cx="510" cy="208"/>
                <a:chOff x="2779" y="9511"/>
                <a:chExt cx="510" cy="227"/>
              </a:xfrm>
            </p:grpSpPr>
            <p:sp>
              <p:nvSpPr>
                <p:cNvPr id="21" name="圆角矩形 20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8315" y="3410"/>
                <a:ext cx="510" cy="208"/>
                <a:chOff x="2779" y="9571"/>
                <a:chExt cx="510" cy="227"/>
              </a:xfrm>
            </p:grpSpPr>
            <p:sp>
              <p:nvSpPr>
                <p:cNvPr id="25" name="圆角矩形 24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316" y="3614"/>
                <a:ext cx="510" cy="208"/>
                <a:chOff x="2779" y="9511"/>
                <a:chExt cx="510" cy="227"/>
              </a:xfrm>
            </p:grpSpPr>
            <p:sp>
              <p:nvSpPr>
                <p:cNvPr id="28" name="圆角矩形 27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917" y="2948"/>
                <a:ext cx="907" cy="1104"/>
                <a:chOff x="2344" y="7887"/>
                <a:chExt cx="907" cy="1104"/>
              </a:xfrm>
            </p:grpSpPr>
            <p:sp>
              <p:nvSpPr>
                <p:cNvPr id="32" name="圆角矩形 31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76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H4</a:t>
                  </a: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8365" y="3406"/>
                <a:ext cx="511" cy="412"/>
                <a:chOff x="2598" y="8345"/>
                <a:chExt cx="511" cy="412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3" name="圆角矩形 42"/>
                  <p:cNvSpPr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4" name="椭圆 43"/>
                  <p:cNvSpPr/>
                  <p:nvPr>
                    <p:custDataLst>
                      <p:tags r:id="rId74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6" name="圆角矩形 45"/>
                  <p:cNvSpPr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7" name="椭圆 46"/>
                  <p:cNvSpPr/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8164" y="2949"/>
                <a:ext cx="907" cy="1104"/>
                <a:chOff x="2344" y="7887"/>
                <a:chExt cx="907" cy="1104"/>
              </a:xfrm>
            </p:grpSpPr>
            <p:sp>
              <p:nvSpPr>
                <p:cNvPr id="49" name="圆角矩形 48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0" name="文本框 49"/>
                <p:cNvSpPr txBox="1"/>
                <p:nvPr>
                  <p:custDataLst>
                    <p:tags r:id="rId70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H5</a:t>
                  </a:r>
                </a:p>
              </p:txBody>
            </p:sp>
          </p:grpSp>
          <p:pic>
            <p:nvPicPr>
              <p:cNvPr id="7" name="图片 6" descr="32313534333532353b32313534333436323b5b5850a85668"/>
              <p:cNvPicPr>
                <a:picLocks noChangeAspect="1"/>
              </p:cNvPicPr>
              <p:nvPr>
                <p:custDataLst>
                  <p:tags r:id="rId63"/>
                </p:custDataLst>
              </p:nvPr>
            </p:nvPicPr>
            <p:blipFill>
              <a:blip r:embed="rId120"/>
              <a:stretch>
                <a:fillRect/>
              </a:stretch>
            </p:blipFill>
            <p:spPr>
              <a:xfrm>
                <a:off x="209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8" name="图片 7" descr="32313534333532353b32313534333436323b5b5850a85668"/>
              <p:cNvPicPr>
                <a:picLocks noChangeAspect="1"/>
              </p:cNvPicPr>
              <p:nvPr>
                <p:custDataLst>
                  <p:tags r:id="rId64"/>
                </p:custDataLst>
              </p:nvPr>
            </p:nvPicPr>
            <p:blipFill>
              <a:blip r:embed="rId120"/>
              <a:stretch>
                <a:fillRect/>
              </a:stretch>
            </p:blipFill>
            <p:spPr>
              <a:xfrm>
                <a:off x="3346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1" name="图片 10" descr="32313534333532353b32313534333436323b5b5850a85668"/>
              <p:cNvPicPr>
                <a:picLocks noChangeAspect="1"/>
              </p:cNvPicPr>
              <p:nvPr>
                <p:custDataLst>
                  <p:tags r:id="rId65"/>
                </p:custDataLst>
              </p:nvPr>
            </p:nvPicPr>
            <p:blipFill>
              <a:blip r:embed="rId120"/>
              <a:stretch>
                <a:fillRect/>
              </a:stretch>
            </p:blipFill>
            <p:spPr>
              <a:xfrm>
                <a:off x="4592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3" name="图片 12" descr="32313534333532353b32313534333436323b5b5850a85668"/>
              <p:cNvPicPr>
                <a:picLocks noChangeAspect="1"/>
              </p:cNvPicPr>
              <p:nvPr>
                <p:custDataLst>
                  <p:tags r:id="rId66"/>
                </p:custDataLst>
              </p:nvPr>
            </p:nvPicPr>
            <p:blipFill>
              <a:blip r:embed="rId120"/>
              <a:stretch>
                <a:fillRect/>
              </a:stretch>
            </p:blipFill>
            <p:spPr>
              <a:xfrm>
                <a:off x="583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4" name="图片 13" descr="32313534333532353b32313534333436323b5b5850a85668"/>
              <p:cNvPicPr>
                <a:picLocks noChangeAspect="1"/>
              </p:cNvPicPr>
              <p:nvPr>
                <p:custDataLst>
                  <p:tags r:id="rId67"/>
                </p:custDataLst>
              </p:nvPr>
            </p:nvPicPr>
            <p:blipFill>
              <a:blip r:embed="rId120"/>
              <a:stretch>
                <a:fillRect/>
              </a:stretch>
            </p:blipFill>
            <p:spPr>
              <a:xfrm>
                <a:off x="7087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30" name="图片 29" descr="32313534333532353b32313534333436323b5b5850a85668"/>
              <p:cNvPicPr>
                <a:picLocks noChangeAspect="1"/>
              </p:cNvPicPr>
              <p:nvPr>
                <p:custDataLst>
                  <p:tags r:id="rId68"/>
                </p:custDataLst>
              </p:nvPr>
            </p:nvPicPr>
            <p:blipFill>
              <a:blip r:embed="rId120"/>
              <a:stretch>
                <a:fillRect/>
              </a:stretch>
            </p:blipFill>
            <p:spPr>
              <a:xfrm>
                <a:off x="8334" y="3402"/>
                <a:ext cx="567" cy="567"/>
              </a:xfrm>
              <a:prstGeom prst="rect">
                <a:avLst/>
              </a:prstGeom>
            </p:spPr>
          </p:pic>
        </p:grpSp>
      </p:grpSp>
      <p:cxnSp>
        <p:nvCxnSpPr>
          <p:cNvPr id="55" name="直接连接符 54"/>
          <p:cNvCxnSpPr/>
          <p:nvPr>
            <p:custDataLst>
              <p:tags r:id="rId2"/>
            </p:custDataLst>
          </p:nvPr>
        </p:nvCxnSpPr>
        <p:spPr>
          <a:xfrm flipV="1">
            <a:off x="5511800" y="2018030"/>
            <a:ext cx="2970530" cy="5854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柱形 35"/>
          <p:cNvSpPr/>
          <p:nvPr/>
        </p:nvSpPr>
        <p:spPr>
          <a:xfrm>
            <a:off x="9216000" y="16920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>
            <p:custDataLst>
              <p:tags r:id="rId3"/>
            </p:custDataLst>
          </p:nvPr>
        </p:nvCxnSpPr>
        <p:spPr>
          <a:xfrm>
            <a:off x="8820000" y="1260000"/>
            <a:ext cx="0" cy="324000"/>
          </a:xfrm>
          <a:prstGeom prst="straightConnector1">
            <a:avLst/>
          </a:prstGeom>
          <a:solidFill>
            <a:srgbClr val="5671A0"/>
          </a:solidFill>
          <a:ln w="44450">
            <a:solidFill>
              <a:srgbClr val="BF4C5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组合 601"/>
          <p:cNvGrpSpPr/>
          <p:nvPr/>
        </p:nvGrpSpPr>
        <p:grpSpPr>
          <a:xfrm>
            <a:off x="900000" y="1440000"/>
            <a:ext cx="4625975" cy="1169035"/>
            <a:chOff x="10261" y="4535"/>
            <a:chExt cx="7285" cy="1841"/>
          </a:xfrm>
        </p:grpSpPr>
        <p:sp>
          <p:nvSpPr>
            <p:cNvPr id="15" name="矩形 14"/>
            <p:cNvSpPr/>
            <p:nvPr>
              <p:custDataLst>
                <p:tags r:id="rId26"/>
              </p:custDataLst>
            </p:nvPr>
          </p:nvSpPr>
          <p:spPr>
            <a:xfrm>
              <a:off x="10346" y="4620"/>
              <a:ext cx="7200" cy="175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27"/>
              </p:custDataLst>
            </p:nvPr>
          </p:nvSpPr>
          <p:spPr>
            <a:xfrm>
              <a:off x="10261" y="4535"/>
              <a:ext cx="7200" cy="1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0318" y="4536"/>
              <a:ext cx="6924" cy="1555"/>
              <a:chOff x="10345" y="4831"/>
              <a:chExt cx="6924" cy="1555"/>
            </a:xfrm>
          </p:grpSpPr>
          <p:sp>
            <p:nvSpPr>
              <p:cNvPr id="37" name="文本框 36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10345" y="5404"/>
                <a:ext cx="737" cy="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R0</a:t>
                </a:r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11147" y="4831"/>
                <a:ext cx="6122" cy="510"/>
                <a:chOff x="2495" y="5340"/>
                <a:chExt cx="6122" cy="561"/>
              </a:xfrm>
            </p:grpSpPr>
            <p:sp>
              <p:nvSpPr>
                <p:cNvPr id="65" name="文本框 64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2495" y="5340"/>
                  <a:ext cx="90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dstId</a:t>
                  </a:r>
                </a:p>
              </p:txBody>
            </p:sp>
            <p:sp>
              <p:nvSpPr>
                <p:cNvPr id="74" name="文本框 73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3402" y="5340"/>
                  <a:ext cx="1814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reg. mem.</a:t>
                  </a:r>
                </a:p>
              </p:txBody>
            </p:sp>
            <p:sp>
              <p:nvSpPr>
                <p:cNvPr id="101" name="文本框 100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5216" y="5340"/>
                  <a:ext cx="124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dataLen</a:t>
                  </a:r>
                </a:p>
              </p:txBody>
            </p:sp>
            <p:sp>
              <p:nvSpPr>
                <p:cNvPr id="102" name="文本框 101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6463" y="5340"/>
                  <a:ext cx="107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jobId</a:t>
                  </a:r>
                </a:p>
              </p:txBody>
            </p:sp>
            <p:sp>
              <p:nvSpPr>
                <p:cNvPr id="103" name="文本框 102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7540" y="5340"/>
                  <a:ext cx="107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isChild</a:t>
                  </a: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11158" y="5354"/>
                <a:ext cx="6087" cy="516"/>
                <a:chOff x="2630" y="6832"/>
                <a:chExt cx="6087" cy="567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11" name="矩形 110"/>
                  <p:cNvSpPr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文本框 111"/>
                  <p:cNvSpPr txBox="1"/>
                  <p:nvPr>
                    <p:custDataLst>
                      <p:tags r:id="rId48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R1</a:t>
                    </a:r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14" name="矩形 113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文本框 114"/>
                  <p:cNvSpPr txBox="1"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0x00</a:t>
                    </a:r>
                  </a:p>
                </p:txBody>
              </p:sp>
            </p:grpSp>
            <p:grpSp>
              <p:nvGrpSpPr>
                <p:cNvPr id="117" name="组合 116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18" name="矩形 117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文本框 118"/>
                  <p:cNvSpPr txBox="1"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BF4C5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0x2000</a:t>
                    </a:r>
                  </a:p>
                </p:txBody>
              </p:sp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21" name="矩形 120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文本框 121"/>
                  <p:cNvSpPr txBox="1"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24" name="组合 123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27" name="矩形 126"/>
                  <p:cNvSpPr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文本框 127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29" name="组合 128"/>
              <p:cNvGrpSpPr/>
              <p:nvPr/>
            </p:nvGrpSpPr>
            <p:grpSpPr>
              <a:xfrm>
                <a:off x="11158" y="5870"/>
                <a:ext cx="6087" cy="516"/>
                <a:chOff x="2630" y="6832"/>
                <a:chExt cx="6087" cy="567"/>
              </a:xfrm>
            </p:grpSpPr>
            <p:grpSp>
              <p:nvGrpSpPr>
                <p:cNvPr id="130" name="组合 129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31" name="矩形 130"/>
                  <p:cNvSpPr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文本框 131"/>
                  <p:cNvSpPr txBox="1"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R2</a:t>
                    </a:r>
                  </a:p>
                </p:txBody>
              </p:sp>
            </p:grpSp>
            <p:grpSp>
              <p:nvGrpSpPr>
                <p:cNvPr id="133" name="组合 132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34" name="矩形 133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文本框 134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0x00</a:t>
                    </a:r>
                  </a:p>
                </p:txBody>
              </p:sp>
            </p:grpSp>
            <p:grpSp>
              <p:nvGrpSpPr>
                <p:cNvPr id="136" name="组合 135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37" name="矩形 136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文本框 139"/>
                  <p:cNvSpPr txBox="1"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BF4C5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0x2000</a:t>
                    </a:r>
                  </a:p>
                </p:txBody>
              </p:sp>
            </p:grpSp>
            <p:grpSp>
              <p:nvGrpSpPr>
                <p:cNvPr id="143" name="组合 142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82" name="矩形 181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文本框 218"/>
                  <p:cNvSpPr txBox="1"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235" name="组合 234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341" name="矩形 340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2" name="文本框 341"/>
                  <p:cNvSpPr txBox="1"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</p:grpSp>
      </p:grpSp>
      <p:sp>
        <p:nvSpPr>
          <p:cNvPr id="188" name="圆柱形 187"/>
          <p:cNvSpPr/>
          <p:nvPr>
            <p:custDataLst>
              <p:tags r:id="rId4"/>
            </p:custDataLst>
          </p:nvPr>
        </p:nvSpPr>
        <p:spPr>
          <a:xfrm>
            <a:off x="9216000" y="16920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1440000" y="2412000"/>
            <a:ext cx="3864610" cy="1275080"/>
            <a:chOff x="2296" y="5031"/>
            <a:chExt cx="6086" cy="2008"/>
          </a:xfrm>
        </p:grpSpPr>
        <p:cxnSp>
          <p:nvCxnSpPr>
            <p:cNvPr id="190" name="直接箭头连接符 189"/>
            <p:cNvCxnSpPr/>
            <p:nvPr>
              <p:custDataLst>
                <p:tags r:id="rId5"/>
              </p:custDataLst>
            </p:nvPr>
          </p:nvCxnSpPr>
          <p:spPr>
            <a:xfrm flipV="1">
              <a:off x="5641" y="5031"/>
              <a:ext cx="0" cy="964"/>
            </a:xfrm>
            <a:prstGeom prst="straightConnector1">
              <a:avLst/>
            </a:prstGeom>
            <a:solidFill>
              <a:srgbClr val="5671A0"/>
            </a:solidFill>
            <a:ln w="44450">
              <a:solidFill>
                <a:srgbClr val="BF4C50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组合 190"/>
            <p:cNvGrpSpPr/>
            <p:nvPr/>
          </p:nvGrpSpPr>
          <p:grpSpPr>
            <a:xfrm>
              <a:off x="2296" y="6009"/>
              <a:ext cx="6086" cy="1030"/>
              <a:chOff x="2223" y="6161"/>
              <a:chExt cx="6086" cy="1030"/>
            </a:xfrm>
          </p:grpSpPr>
          <p:grpSp>
            <p:nvGrpSpPr>
              <p:cNvPr id="192" name="组合 191"/>
              <p:cNvGrpSpPr/>
              <p:nvPr/>
            </p:nvGrpSpPr>
            <p:grpSpPr>
              <a:xfrm>
                <a:off x="2223" y="6161"/>
                <a:ext cx="6087" cy="516"/>
                <a:chOff x="2630" y="6832"/>
                <a:chExt cx="6087" cy="567"/>
              </a:xfrm>
            </p:grpSpPr>
            <p:grpSp>
              <p:nvGrpSpPr>
                <p:cNvPr id="193" name="组合 192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94" name="矩形 193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文本框 194"/>
                  <p:cNvSpPr txBox="1"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R0</a:t>
                    </a:r>
                  </a:p>
                </p:txBody>
              </p:sp>
            </p:grpSp>
            <p:grpSp>
              <p:nvGrpSpPr>
                <p:cNvPr id="196" name="组合 195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97" name="矩形 196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文本框 197"/>
                  <p:cNvSpPr txBox="1"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0x00</a:t>
                    </a:r>
                  </a:p>
                </p:txBody>
              </p:sp>
            </p:grpSp>
            <p:grpSp>
              <p:nvGrpSpPr>
                <p:cNvPr id="199" name="组合 198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200" name="矩形 199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文本框 200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BF4C5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0x1000</a:t>
                    </a:r>
                  </a:p>
                </p:txBody>
              </p:sp>
            </p:grpSp>
            <p:grpSp>
              <p:nvGrpSpPr>
                <p:cNvPr id="202" name="组合 201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203" name="矩形 202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文本框 203"/>
                  <p:cNvSpPr txBox="1"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205" name="组合 204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206" name="矩形 205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文本框 206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208" name="组合 207"/>
              <p:cNvGrpSpPr/>
              <p:nvPr/>
            </p:nvGrpSpPr>
            <p:grpSpPr>
              <a:xfrm>
                <a:off x="2223" y="6675"/>
                <a:ext cx="6087" cy="516"/>
                <a:chOff x="2630" y="6832"/>
                <a:chExt cx="6087" cy="567"/>
              </a:xfrm>
            </p:grpSpPr>
            <p:grpSp>
              <p:nvGrpSpPr>
                <p:cNvPr id="209" name="组合 208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210" name="矩形 209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文本框 210"/>
                  <p:cNvSpPr txBox="1"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R1</a:t>
                    </a:r>
                  </a:p>
                </p:txBody>
              </p:sp>
            </p:grpSp>
            <p:grpSp>
              <p:nvGrpSpPr>
                <p:cNvPr id="212" name="组合 211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213" name="矩形 212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文本框 213"/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0x00</a:t>
                    </a:r>
                  </a:p>
                </p:txBody>
              </p:sp>
            </p:grpSp>
            <p:grpSp>
              <p:nvGrpSpPr>
                <p:cNvPr id="215" name="组合 214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216" name="矩形 215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文本框 21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BF4C5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0x1000</a:t>
                    </a:r>
                  </a:p>
                </p:txBody>
              </p:sp>
            </p:grpSp>
            <p:grpSp>
              <p:nvGrpSpPr>
                <p:cNvPr id="218" name="组合 217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226" name="矩形 225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文本框 226"/>
                  <p:cNvSpPr txBox="1"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228" name="组合 227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229" name="矩形 228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文本框 229"/>
                  <p:cNvSpPr txBox="1"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4687 0.0969444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4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3542 0.0992593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" y="49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188" grpId="0" bldLvl="0" animBg="1"/>
      <p:bldP spid="18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899795" y="1440180"/>
            <a:ext cx="7598410" cy="2025650"/>
            <a:chOff x="1417" y="2268"/>
            <a:chExt cx="11966" cy="3190"/>
          </a:xfrm>
        </p:grpSpPr>
        <p:cxnSp>
          <p:nvCxnSpPr>
            <p:cNvPr id="51" name="直接连接符 50"/>
            <p:cNvCxnSpPr/>
            <p:nvPr>
              <p:custDataLst>
                <p:tags r:id="rId126"/>
              </p:custDataLst>
            </p:nvPr>
          </p:nvCxnSpPr>
          <p:spPr>
            <a:xfrm>
              <a:off x="8705" y="4108"/>
              <a:ext cx="4678" cy="135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127"/>
              </p:custDataLst>
            </p:nvPr>
          </p:nvCxnSpPr>
          <p:spPr>
            <a:xfrm>
              <a:off x="8694" y="2322"/>
              <a:ext cx="4643" cy="25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2" name="组合 601"/>
            <p:cNvGrpSpPr/>
            <p:nvPr/>
          </p:nvGrpSpPr>
          <p:grpSpPr>
            <a:xfrm>
              <a:off x="1417" y="2268"/>
              <a:ext cx="7285" cy="1841"/>
              <a:chOff x="10261" y="4535"/>
              <a:chExt cx="7285" cy="1841"/>
            </a:xfrm>
          </p:grpSpPr>
          <p:sp>
            <p:nvSpPr>
              <p:cNvPr id="16" name="矩形 15"/>
              <p:cNvSpPr/>
              <p:nvPr>
                <p:custDataLst>
                  <p:tags r:id="rId128"/>
                </p:custDataLst>
              </p:nvPr>
            </p:nvSpPr>
            <p:spPr>
              <a:xfrm>
                <a:off x="10346" y="4620"/>
                <a:ext cx="7200" cy="175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>
                <p:custDataLst>
                  <p:tags r:id="rId129"/>
                </p:custDataLst>
              </p:nvPr>
            </p:nvSpPr>
            <p:spPr>
              <a:xfrm>
                <a:off x="10261" y="4535"/>
                <a:ext cx="7200" cy="1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10318" y="4536"/>
                <a:ext cx="6924" cy="1555"/>
                <a:chOff x="10345" y="4831"/>
                <a:chExt cx="6924" cy="1555"/>
              </a:xfrm>
            </p:grpSpPr>
            <p:sp>
              <p:nvSpPr>
                <p:cNvPr id="38" name="文本框 37"/>
                <p:cNvSpPr txBox="1"/>
                <p:nvPr>
                  <p:custDataLst>
                    <p:tags r:id="rId130"/>
                  </p:custDataLst>
                </p:nvPr>
              </p:nvSpPr>
              <p:spPr>
                <a:xfrm>
                  <a:off x="10345" y="5404"/>
                  <a:ext cx="737" cy="5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  <p:grpSp>
              <p:nvGrpSpPr>
                <p:cNvPr id="59" name="组合 58"/>
                <p:cNvGrpSpPr/>
                <p:nvPr/>
              </p:nvGrpSpPr>
              <p:grpSpPr>
                <a:xfrm>
                  <a:off x="11147" y="4831"/>
                  <a:ext cx="6122" cy="510"/>
                  <a:chOff x="2495" y="5340"/>
                  <a:chExt cx="6122" cy="561"/>
                </a:xfrm>
              </p:grpSpPr>
              <p:sp>
                <p:nvSpPr>
                  <p:cNvPr id="65" name="文本框 64"/>
                  <p:cNvSpPr txBox="1"/>
                  <p:nvPr>
                    <p:custDataLst>
                      <p:tags r:id="rId151"/>
                    </p:custDataLst>
                  </p:nvPr>
                </p:nvSpPr>
                <p:spPr>
                  <a:xfrm>
                    <a:off x="2495" y="5340"/>
                    <a:ext cx="90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dstId</a:t>
                    </a:r>
                    <a:endParaRPr lang="en-US" altLang="zh-CN" b="1" dirty="0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74" name="文本框 73"/>
                  <p:cNvSpPr txBox="1"/>
                  <p:nvPr>
                    <p:custDataLst>
                      <p:tags r:id="rId152"/>
                    </p:custDataLst>
                  </p:nvPr>
                </p:nvSpPr>
                <p:spPr>
                  <a:xfrm>
                    <a:off x="3402" y="5340"/>
                    <a:ext cx="1814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reg. mem.</a:t>
                    </a:r>
                  </a:p>
                </p:txBody>
              </p:sp>
              <p:sp>
                <p:nvSpPr>
                  <p:cNvPr id="101" name="文本框 100"/>
                  <p:cNvSpPr txBox="1"/>
                  <p:nvPr>
                    <p:custDataLst>
                      <p:tags r:id="rId153"/>
                    </p:custDataLst>
                  </p:nvPr>
                </p:nvSpPr>
                <p:spPr>
                  <a:xfrm>
                    <a:off x="5216" y="5340"/>
                    <a:ext cx="124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dataLen</a:t>
                    </a:r>
                  </a:p>
                </p:txBody>
              </p:sp>
              <p:sp>
                <p:nvSpPr>
                  <p:cNvPr id="102" name="文本框 101"/>
                  <p:cNvSpPr txBox="1"/>
                  <p:nvPr>
                    <p:custDataLst>
                      <p:tags r:id="rId154"/>
                    </p:custDataLst>
                  </p:nvPr>
                </p:nvSpPr>
                <p:spPr>
                  <a:xfrm>
                    <a:off x="6463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jobId</a:t>
                    </a:r>
                  </a:p>
                </p:txBody>
              </p:sp>
              <p:sp>
                <p:nvSpPr>
                  <p:cNvPr id="103" name="文本框 102"/>
                  <p:cNvSpPr txBox="1"/>
                  <p:nvPr>
                    <p:custDataLst>
                      <p:tags r:id="rId155"/>
                    </p:custDataLst>
                  </p:nvPr>
                </p:nvSpPr>
                <p:spPr>
                  <a:xfrm>
                    <a:off x="7540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isChild</a:t>
                    </a:r>
                  </a:p>
                </p:txBody>
              </p: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11158" y="5354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11" name="矩形 110"/>
                    <p:cNvSpPr/>
                    <p:nvPr>
                      <p:custDataLst>
                        <p:tags r:id="rId149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文本框 111"/>
                    <p:cNvSpPr txBox="1"/>
                    <p:nvPr>
                      <p:custDataLst>
                        <p:tags r:id="rId150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R1</a:t>
                      </a:r>
                    </a:p>
                  </p:txBody>
                </p:sp>
              </p:grpSp>
              <p:grpSp>
                <p:nvGrpSpPr>
                  <p:cNvPr id="113" name="组合 112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114" name="矩形 113"/>
                    <p:cNvSpPr/>
                    <p:nvPr>
                      <p:custDataLst>
                        <p:tags r:id="rId147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文本框 114"/>
                    <p:cNvSpPr txBox="1"/>
                    <p:nvPr>
                      <p:custDataLst>
                        <p:tags r:id="rId148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118" name="矩形 117"/>
                    <p:cNvSpPr/>
                    <p:nvPr>
                      <p:custDataLst>
                        <p:tags r:id="rId145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文本框 118"/>
                    <p:cNvSpPr txBox="1"/>
                    <p:nvPr>
                      <p:custDataLst>
                        <p:tags r:id="rId146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BF4C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0x5000</a:t>
                      </a:r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121" name="矩形 120"/>
                    <p:cNvSpPr/>
                    <p:nvPr>
                      <p:custDataLst>
                        <p:tags r:id="rId143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文本框 121"/>
                    <p:cNvSpPr txBox="1"/>
                    <p:nvPr>
                      <p:custDataLst>
                        <p:tags r:id="rId144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24" name="组合 123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127" name="矩形 126"/>
                    <p:cNvSpPr/>
                    <p:nvPr>
                      <p:custDataLst>
                        <p:tags r:id="rId141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/>
                    <p:cNvSpPr txBox="1"/>
                    <p:nvPr>
                      <p:custDataLst>
                        <p:tags r:id="rId142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1158" y="5870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31" name="矩形 130"/>
                    <p:cNvSpPr/>
                    <p:nvPr>
                      <p:custDataLst>
                        <p:tags r:id="rId139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文本框 131"/>
                    <p:cNvSpPr txBox="1"/>
                    <p:nvPr>
                      <p:custDataLst>
                        <p:tags r:id="rId140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R2</a:t>
                      </a:r>
                    </a:p>
                  </p:txBody>
                </p:sp>
              </p:grpSp>
              <p:grpSp>
                <p:nvGrpSpPr>
                  <p:cNvPr id="133" name="组合 132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134" name="矩形 133"/>
                    <p:cNvSpPr/>
                    <p:nvPr>
                      <p:custDataLst>
                        <p:tags r:id="rId137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文本框 134"/>
                    <p:cNvSpPr txBox="1"/>
                    <p:nvPr>
                      <p:custDataLst>
                        <p:tags r:id="rId138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137" name="矩形 136"/>
                    <p:cNvSpPr/>
                    <p:nvPr>
                      <p:custDataLst>
                        <p:tags r:id="rId135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文本框 139"/>
                    <p:cNvSpPr txBox="1"/>
                    <p:nvPr>
                      <p:custDataLst>
                        <p:tags r:id="rId136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0x5000</a:t>
                      </a:r>
                    </a:p>
                  </p:txBody>
                </p: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182" name="矩形 181"/>
                    <p:cNvSpPr/>
                    <p:nvPr>
                      <p:custDataLst>
                        <p:tags r:id="rId133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文本框 218"/>
                    <p:cNvSpPr txBox="1"/>
                    <p:nvPr>
                      <p:custDataLst>
                        <p:tags r:id="rId134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235" name="组合 234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341" name="矩形 340"/>
                    <p:cNvSpPr/>
                    <p:nvPr>
                      <p:custDataLst>
                        <p:tags r:id="rId131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文本框 341"/>
                    <p:cNvSpPr txBox="1"/>
                    <p:nvPr>
                      <p:custDataLst>
                        <p:tags r:id="rId132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15" name="组合 14"/>
          <p:cNvGrpSpPr/>
          <p:nvPr/>
        </p:nvGrpSpPr>
        <p:grpSpPr>
          <a:xfrm>
            <a:off x="899795" y="3060000"/>
            <a:ext cx="10384790" cy="1998980"/>
            <a:chOff x="1417" y="2551"/>
            <a:chExt cx="16354" cy="3148"/>
          </a:xfrm>
        </p:grpSpPr>
        <p:cxnSp>
          <p:nvCxnSpPr>
            <p:cNvPr id="54" name="直接连接符 53"/>
            <p:cNvCxnSpPr/>
            <p:nvPr>
              <p:custDataLst>
                <p:tags r:id="rId23"/>
              </p:custDataLst>
            </p:nvPr>
          </p:nvCxnSpPr>
          <p:spPr>
            <a:xfrm>
              <a:off x="8607" y="2963"/>
              <a:ext cx="3005" cy="69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11083" y="2551"/>
              <a:ext cx="6688" cy="3149"/>
              <a:chOff x="1930" y="113"/>
              <a:chExt cx="7140" cy="3542"/>
            </a:xfrm>
          </p:grpSpPr>
          <p:cxnSp>
            <p:nvCxnSpPr>
              <p:cNvPr id="431" name="直接连接符 430"/>
              <p:cNvCxnSpPr>
                <a:stCxn id="96" idx="0"/>
              </p:cNvCxnSpPr>
              <p:nvPr>
                <p:custDataLst>
                  <p:tags r:id="rId63"/>
                </p:custDataLst>
              </p:nvPr>
            </p:nvCxnSpPr>
            <p:spPr>
              <a:xfrm flipH="1" flipV="1">
                <a:off x="4829" y="790"/>
                <a:ext cx="2164" cy="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>
                <p:custDataLst>
                  <p:tags r:id="rId64"/>
                </p:custDataLst>
              </p:nvPr>
            </p:nvCxnSpPr>
            <p:spPr>
              <a:xfrm flipV="1">
                <a:off x="2715" y="786"/>
                <a:ext cx="2212" cy="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65"/>
                </p:custDataLst>
              </p:nvPr>
            </p:nvCxnSpPr>
            <p:spPr>
              <a:xfrm flipH="1" flipV="1">
                <a:off x="6691" y="1917"/>
                <a:ext cx="861" cy="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66"/>
                </p:custDataLst>
              </p:nvPr>
            </p:nvCxnSpPr>
            <p:spPr>
              <a:xfrm flipV="1">
                <a:off x="5788" y="1914"/>
                <a:ext cx="1027" cy="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>
                <p:custDataLst>
                  <p:tags r:id="rId67"/>
                </p:custDataLst>
              </p:nvPr>
            </p:nvCxnSpPr>
            <p:spPr>
              <a:xfrm flipV="1">
                <a:off x="2080" y="2008"/>
                <a:ext cx="792" cy="9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>
                <p:custDataLst>
                  <p:tags r:id="rId68"/>
                </p:custDataLst>
              </p:nvPr>
            </p:nvCxnSpPr>
            <p:spPr>
              <a:xfrm flipH="1" flipV="1">
                <a:off x="3157" y="2028"/>
                <a:ext cx="776" cy="8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2403" y="1304"/>
                <a:ext cx="1194" cy="737"/>
                <a:chOff x="3918" y="7013"/>
                <a:chExt cx="1194" cy="737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3918" y="7013"/>
                  <a:ext cx="1194" cy="737"/>
                  <a:chOff x="10507" y="6567"/>
                  <a:chExt cx="1356" cy="885"/>
                </a:xfrm>
              </p:grpSpPr>
              <p:sp>
                <p:nvSpPr>
                  <p:cNvPr id="5" name="圆角矩形 4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R1</a:t>
                    </a:r>
                  </a:p>
                </p:txBody>
              </p:sp>
            </p:grpSp>
            <p:pic>
              <p:nvPicPr>
                <p:cNvPr id="91" name="图片 90" descr="随机"/>
                <p:cNvPicPr>
                  <a:picLocks noChangeAspect="1"/>
                </p:cNvPicPr>
                <p:nvPr>
                  <p:custDataLst>
                    <p:tags r:id="rId123"/>
                  </p:custDataLst>
                </p:nvPr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25" y="7069"/>
                  <a:ext cx="525" cy="614"/>
                </a:xfrm>
                <a:prstGeom prst="rect">
                  <a:avLst/>
                </a:prstGeom>
              </p:spPr>
            </p:pic>
          </p:grpSp>
          <p:cxnSp>
            <p:nvCxnSpPr>
              <p:cNvPr id="421" name="直接连接符 420"/>
              <p:cNvCxnSpPr/>
              <p:nvPr>
                <p:custDataLst>
                  <p:tags r:id="rId69"/>
                </p:custDataLst>
              </p:nvPr>
            </p:nvCxnSpPr>
            <p:spPr>
              <a:xfrm flipH="1" flipV="1">
                <a:off x="6755" y="1949"/>
                <a:ext cx="2141" cy="7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>
                <p:custDataLst>
                  <p:tags r:id="rId70"/>
                </p:custDataLst>
              </p:nvPr>
            </p:nvCxnSpPr>
            <p:spPr>
              <a:xfrm flipV="1">
                <a:off x="4465" y="1928"/>
                <a:ext cx="2385" cy="7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6123" y="1304"/>
                <a:ext cx="1194" cy="736"/>
                <a:chOff x="6123" y="1531"/>
                <a:chExt cx="1194" cy="736"/>
              </a:xfrm>
            </p:grpSpPr>
            <p:grpSp>
              <p:nvGrpSpPr>
                <p:cNvPr id="93" name="组合 92"/>
                <p:cNvGrpSpPr/>
                <p:nvPr/>
              </p:nvGrpSpPr>
              <p:grpSpPr>
                <a:xfrm>
                  <a:off x="6123" y="1531"/>
                  <a:ext cx="1194" cy="737"/>
                  <a:chOff x="10507" y="6567"/>
                  <a:chExt cx="1356" cy="885"/>
                </a:xfrm>
              </p:grpSpPr>
              <p:sp>
                <p:nvSpPr>
                  <p:cNvPr id="94" name="圆角矩形 93"/>
                  <p:cNvSpPr/>
                  <p:nvPr>
                    <p:custDataLst>
                      <p:tags r:id="rId121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95" name="文本框 94"/>
                  <p:cNvSpPr txBox="1"/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R2</a:t>
                    </a:r>
                  </a:p>
                </p:txBody>
              </p:sp>
            </p:grpSp>
            <p:pic>
              <p:nvPicPr>
                <p:cNvPr id="96" name="图片 95" descr="随机"/>
                <p:cNvPicPr>
                  <a:picLocks noChangeAspect="1"/>
                </p:cNvPicPr>
                <p:nvPr>
                  <p:custDataLst>
                    <p:tags r:id="rId120"/>
                  </p:custDataLst>
                </p:nvPr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730" y="1587"/>
                  <a:ext cx="525" cy="614"/>
                </a:xfrm>
                <a:prstGeom prst="rect">
                  <a:avLst/>
                </a:prstGeom>
              </p:spPr>
            </p:pic>
          </p:grpSp>
          <p:grpSp>
            <p:nvGrpSpPr>
              <p:cNvPr id="373" name="组合 372"/>
              <p:cNvGrpSpPr/>
              <p:nvPr/>
            </p:nvGrpSpPr>
            <p:grpSpPr>
              <a:xfrm>
                <a:off x="4252" y="113"/>
                <a:ext cx="1194" cy="737"/>
                <a:chOff x="10507" y="6567"/>
                <a:chExt cx="1356" cy="885"/>
              </a:xfrm>
            </p:grpSpPr>
            <p:sp>
              <p:nvSpPr>
                <p:cNvPr id="374" name="圆角矩形 373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119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pic>
            <p:nvPicPr>
              <p:cNvPr id="376" name="图片 375" descr="随机"/>
              <p:cNvPicPr>
                <a:picLocks noChangeAspect="1"/>
              </p:cNvPicPr>
              <p:nvPr>
                <p:custDataLst>
                  <p:tags r:id="rId71"/>
                </p:custDataLst>
              </p:nvPr>
            </p:nvPicPr>
            <p:blipFill>
              <a:blip r:embed="rId158"/>
              <a:stretch>
                <a:fillRect/>
              </a:stretch>
            </p:blipFill>
            <p:spPr>
              <a:xfrm>
                <a:off x="4859" y="169"/>
                <a:ext cx="525" cy="614"/>
              </a:xfrm>
              <a:prstGeom prst="rect">
                <a:avLst/>
              </a:prstGeom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1930" y="2551"/>
                <a:ext cx="7140" cy="1105"/>
                <a:chOff x="1930" y="2948"/>
                <a:chExt cx="7140" cy="1105"/>
              </a:xfrm>
            </p:grpSpPr>
            <p:grpSp>
              <p:nvGrpSpPr>
                <p:cNvPr id="378" name="组合 377"/>
                <p:cNvGrpSpPr/>
                <p:nvPr/>
              </p:nvGrpSpPr>
              <p:grpSpPr>
                <a:xfrm>
                  <a:off x="1930" y="2948"/>
                  <a:ext cx="2154" cy="1105"/>
                  <a:chOff x="2268" y="7880"/>
                  <a:chExt cx="2154" cy="1105"/>
                </a:xfrm>
              </p:grpSpPr>
              <p:grpSp>
                <p:nvGrpSpPr>
                  <p:cNvPr id="255" name="组合 254"/>
                  <p:cNvGrpSpPr/>
                  <p:nvPr/>
                </p:nvGrpSpPr>
                <p:grpSpPr>
                  <a:xfrm>
                    <a:off x="2268" y="7880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314" name="圆角矩形 313"/>
                    <p:cNvSpPr/>
                    <p:nvPr>
                      <p:custDataLst>
                        <p:tags r:id="rId116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22" name="文本框 321"/>
                    <p:cNvSpPr txBox="1"/>
                    <p:nvPr>
                      <p:custDataLst>
                        <p:tags r:id="rId117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H0</a:t>
                      </a:r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107" name="圆角矩形 106"/>
                      <p:cNvSpPr/>
                      <p:nvPr>
                        <p:custDataLst>
                          <p:tags r:id="rId114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08" name="椭圆 107"/>
                      <p:cNvSpPr/>
                      <p:nvPr>
                        <p:custDataLst>
                          <p:tags r:id="rId115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109" name="组合 108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116" name="圆角矩形 115"/>
                      <p:cNvSpPr/>
                      <p:nvPr>
                        <p:custDataLst>
                          <p:tags r:id="rId112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23" name="椭圆 122"/>
                      <p:cNvSpPr/>
                      <p:nvPr>
                        <p:custDataLst>
                          <p:tags r:id="rId113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3515" y="7881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262" name="圆角矩形 261"/>
                    <p:cNvSpPr/>
                    <p:nvPr>
                      <p:custDataLst>
                        <p:tags r:id="rId110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63" name="文本框 262"/>
                    <p:cNvSpPr txBox="1"/>
                    <p:nvPr>
                      <p:custDataLst>
                        <p:tags r:id="rId111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H1</a:t>
                      </a:r>
                    </a:p>
                  </p:txBody>
                </p:sp>
              </p:grpSp>
            </p:grpSp>
            <p:grpSp>
              <p:nvGrpSpPr>
                <p:cNvPr id="125" name="组合 124"/>
                <p:cNvGrpSpPr/>
                <p:nvPr/>
              </p:nvGrpSpPr>
              <p:grpSpPr>
                <a:xfrm>
                  <a:off x="4606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26" name="圆角矩形 125"/>
                  <p:cNvSpPr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5" name="椭圆 154"/>
                  <p:cNvSpPr/>
                  <p:nvPr>
                    <p:custDataLst>
                      <p:tags r:id="rId109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4607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157" name="圆角矩形 156"/>
                  <p:cNvSpPr/>
                  <p:nvPr>
                    <p:custDataLst>
                      <p:tags r:id="rId106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8" name="椭圆 157"/>
                  <p:cNvSpPr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0" name="组合 219"/>
                <p:cNvGrpSpPr/>
                <p:nvPr/>
              </p:nvGrpSpPr>
              <p:grpSpPr>
                <a:xfrm>
                  <a:off x="5820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21" name="圆角矩形 220"/>
                  <p:cNvSpPr/>
                  <p:nvPr>
                    <p:custDataLst>
                      <p:tags r:id="rId104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2" name="椭圆 221"/>
                  <p:cNvSpPr/>
                  <p:nvPr>
                    <p:custDataLst>
                      <p:tags r:id="rId105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5821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24" name="圆角矩形 223"/>
                  <p:cNvSpPr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5" name="椭圆 224"/>
                  <p:cNvSpPr/>
                  <p:nvPr>
                    <p:custDataLst>
                      <p:tags r:id="rId103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80" name="组合 379"/>
                <p:cNvGrpSpPr/>
                <p:nvPr/>
              </p:nvGrpSpPr>
              <p:grpSpPr>
                <a:xfrm>
                  <a:off x="4422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81" name="圆角矩形 380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84" name="文本框 383"/>
                  <p:cNvSpPr txBox="1"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H2</a:t>
                    </a:r>
                  </a:p>
                </p:txBody>
              </p:sp>
            </p:grpSp>
            <p:grpSp>
              <p:nvGrpSpPr>
                <p:cNvPr id="397" name="组合 396"/>
                <p:cNvGrpSpPr/>
                <p:nvPr/>
              </p:nvGrpSpPr>
              <p:grpSpPr>
                <a:xfrm>
                  <a:off x="5870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399" name="组合 39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00" name="圆角矩形 399"/>
                    <p:cNvSpPr/>
                    <p:nvPr>
                      <p:custDataLst>
                        <p:tags r:id="rId98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01" name="椭圆 400"/>
                    <p:cNvSpPr/>
                    <p:nvPr>
                      <p:custDataLst>
                        <p:tags r:id="rId99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06" name="组合 405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09" name="圆角矩形 408"/>
                    <p:cNvSpPr/>
                    <p:nvPr>
                      <p:custDataLst>
                        <p:tags r:id="rId96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10" name="椭圆 409"/>
                    <p:cNvSpPr/>
                    <p:nvPr>
                      <p:custDataLst>
                        <p:tags r:id="rId97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11" name="组合 410"/>
                <p:cNvGrpSpPr/>
                <p:nvPr/>
              </p:nvGrpSpPr>
              <p:grpSpPr>
                <a:xfrm>
                  <a:off x="5669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12" name="圆角矩形 411"/>
                  <p:cNvSpPr/>
                  <p:nvPr>
                    <p:custDataLst>
                      <p:tags r:id="rId94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3" name="文本框 412"/>
                  <p:cNvSpPr txBox="1"/>
                  <p:nvPr>
                    <p:custDataLst>
                      <p:tags r:id="rId95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H3</a:t>
                    </a: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101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8" name="圆角矩形 17"/>
                  <p:cNvSpPr/>
                  <p:nvPr>
                    <p:custDataLst>
                      <p:tags r:id="rId92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9" name="椭圆 18"/>
                  <p:cNvSpPr/>
                  <p:nvPr>
                    <p:custDataLst>
                      <p:tags r:id="rId93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7102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21" name="圆角矩形 20"/>
                  <p:cNvSpPr/>
                  <p:nvPr>
                    <p:custDataLst>
                      <p:tags r:id="rId90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" name="椭圆 21"/>
                  <p:cNvSpPr/>
                  <p:nvPr>
                    <p:custDataLst>
                      <p:tags r:id="rId91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8315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5" name="圆角矩形 24"/>
                  <p:cNvSpPr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" name="椭圆 25"/>
                  <p:cNvSpPr/>
                  <p:nvPr>
                    <p:custDataLst>
                      <p:tags r:id="rId89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8316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8" name="圆角矩形 27"/>
                  <p:cNvSpPr/>
                  <p:nvPr>
                    <p:custDataLst>
                      <p:tags r:id="rId86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9" name="椭圆 28"/>
                  <p:cNvSpPr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6917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2" name="圆角矩形 31"/>
                  <p:cNvSpPr/>
                  <p:nvPr>
                    <p:custDataLst>
                      <p:tags r:id="rId84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H4</a:t>
                    </a: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8365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3" name="圆角矩形 42"/>
                    <p:cNvSpPr/>
                    <p:nvPr>
                      <p:custDataLst>
                        <p:tags r:id="rId82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4" name="椭圆 43"/>
                    <p:cNvSpPr/>
                    <p:nvPr>
                      <p:custDataLst>
                        <p:tags r:id="rId83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6" name="圆角矩形 45"/>
                    <p:cNvSpPr/>
                    <p:nvPr>
                      <p:custDataLst>
                        <p:tags r:id="rId80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7" name="椭圆 46"/>
                    <p:cNvSpPr/>
                    <p:nvPr>
                      <p:custDataLst>
                        <p:tags r:id="rId81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8164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9" name="圆角矩形 48"/>
                  <p:cNvSpPr/>
                  <p:nvPr>
                    <p:custDataLst>
                      <p:tags r:id="rId78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>
                    <p:custDataLst>
                      <p:tags r:id="rId79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H5</a:t>
                    </a:r>
                  </a:p>
                </p:txBody>
              </p:sp>
            </p:grpSp>
            <p:pic>
              <p:nvPicPr>
                <p:cNvPr id="7" name="图片 6" descr="32313534333532353b32313534333436323b5b5850a85668"/>
                <p:cNvPicPr>
                  <a:picLocks noChangeAspect="1"/>
                </p:cNvPicPr>
                <p:nvPr>
                  <p:custDataLst>
                    <p:tags r:id="rId72"/>
                  </p:custDataLst>
                </p:nvPr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9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8" name="图片 7" descr="32313534333532353b32313534333436323b5b5850a85668"/>
                <p:cNvPicPr>
                  <a:picLocks noChangeAspect="1"/>
                </p:cNvPicPr>
                <p:nvPr>
                  <p:custDataLst>
                    <p:tags r:id="rId73"/>
                  </p:custDataLst>
                </p:nvPr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46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1" name="图片 10" descr="32313534333532353b32313534333436323b5b5850a85668"/>
                <p:cNvPicPr>
                  <a:picLocks noChangeAspect="1"/>
                </p:cNvPicPr>
                <p:nvPr>
                  <p:custDataLst>
                    <p:tags r:id="rId74"/>
                  </p:custDataLst>
                </p:nvPr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92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3" name="图片 12" descr="32313534333532353b32313534333436323b5b5850a85668"/>
                <p:cNvPicPr>
                  <a:picLocks noChangeAspect="1"/>
                </p:cNvPicPr>
                <p:nvPr>
                  <p:custDataLst>
                    <p:tags r:id="rId75"/>
                  </p:custDataLst>
                </p:nvPr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3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4" name="图片 13" descr="32313534333532353b32313534333436323b5b5850a85668"/>
                <p:cNvPicPr>
                  <a:picLocks noChangeAspect="1"/>
                </p:cNvPicPr>
                <p:nvPr>
                  <p:custDataLst>
                    <p:tags r:id="rId76"/>
                  </p:custDataLst>
                </p:nvPr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87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0" name="图片 29" descr="32313534333532353b32313534333436323b5b5850a85668"/>
                <p:cNvPicPr>
                  <a:picLocks noChangeAspect="1"/>
                </p:cNvPicPr>
                <p:nvPr>
                  <p:custDataLst>
                    <p:tags r:id="rId77"/>
                  </p:custDataLst>
                </p:nvPr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34" y="3402"/>
                  <a:ext cx="567" cy="5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" name="组合 11"/>
            <p:cNvGrpSpPr/>
            <p:nvPr/>
          </p:nvGrpSpPr>
          <p:grpSpPr>
            <a:xfrm>
              <a:off x="1417" y="2947"/>
              <a:ext cx="7285" cy="2353"/>
              <a:chOff x="1417" y="2947"/>
              <a:chExt cx="7285" cy="2353"/>
            </a:xfrm>
          </p:grpSpPr>
          <p:sp>
            <p:nvSpPr>
              <p:cNvPr id="63" name="矩形 6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502" y="3032"/>
                <a:ext cx="7200" cy="226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>
                <p:custDataLst>
                  <p:tags r:id="rId26"/>
                </p:custDataLst>
              </p:nvPr>
            </p:nvSpPr>
            <p:spPr>
              <a:xfrm>
                <a:off x="1417" y="2947"/>
                <a:ext cx="7200" cy="2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文本框 1560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446" y="3797"/>
                <a:ext cx="737" cy="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R1</a:t>
                </a:r>
              </a:p>
            </p:txBody>
          </p:sp>
          <p:grpSp>
            <p:nvGrpSpPr>
              <p:cNvPr id="1562" name="组合 1561"/>
              <p:cNvGrpSpPr/>
              <p:nvPr/>
            </p:nvGrpSpPr>
            <p:grpSpPr>
              <a:xfrm>
                <a:off x="2212" y="2947"/>
                <a:ext cx="6122" cy="510"/>
                <a:chOff x="2495" y="5346"/>
                <a:chExt cx="6122" cy="561"/>
              </a:xfrm>
            </p:grpSpPr>
            <p:sp>
              <p:nvSpPr>
                <p:cNvPr id="1563" name="文本框 1562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2495" y="5346"/>
                  <a:ext cx="90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dstId</a:t>
                  </a:r>
                </a:p>
              </p:txBody>
            </p:sp>
            <p:sp>
              <p:nvSpPr>
                <p:cNvPr id="1564" name="文本框 1563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3402" y="5346"/>
                  <a:ext cx="1814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reg. mem.</a:t>
                  </a:r>
                </a:p>
              </p:txBody>
            </p:sp>
            <p:sp>
              <p:nvSpPr>
                <p:cNvPr id="1565" name="文本框 1564"/>
                <p:cNvSpPr txBox="1"/>
                <p:nvPr>
                  <p:custDataLst>
                    <p:tags r:id="rId60"/>
                  </p:custDataLst>
                </p:nvPr>
              </p:nvSpPr>
              <p:spPr>
                <a:xfrm>
                  <a:off x="5216" y="5346"/>
                  <a:ext cx="124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dataLen</a:t>
                  </a:r>
                </a:p>
              </p:txBody>
            </p:sp>
            <p:sp>
              <p:nvSpPr>
                <p:cNvPr id="1566" name="文本框 1565"/>
                <p:cNvSpPr txBox="1"/>
                <p:nvPr>
                  <p:custDataLst>
                    <p:tags r:id="rId61"/>
                  </p:custDataLst>
                </p:nvPr>
              </p:nvSpPr>
              <p:spPr>
                <a:xfrm>
                  <a:off x="6463" y="5346"/>
                  <a:ext cx="107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jobId</a:t>
                  </a:r>
                </a:p>
              </p:txBody>
            </p:sp>
            <p:sp>
              <p:nvSpPr>
                <p:cNvPr id="1567" name="文本框 1566"/>
                <p:cNvSpPr txBox="1"/>
                <p:nvPr>
                  <p:custDataLst>
                    <p:tags r:id="rId62"/>
                  </p:custDataLst>
                </p:nvPr>
              </p:nvSpPr>
              <p:spPr>
                <a:xfrm>
                  <a:off x="7540" y="5346"/>
                  <a:ext cx="1077" cy="5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isChild</a:t>
                  </a:r>
                </a:p>
              </p:txBody>
            </p:sp>
          </p:grpSp>
          <p:grpSp>
            <p:nvGrpSpPr>
              <p:cNvPr id="1568" name="组合 1567"/>
              <p:cNvGrpSpPr/>
              <p:nvPr/>
            </p:nvGrpSpPr>
            <p:grpSpPr>
              <a:xfrm>
                <a:off x="2223" y="3465"/>
                <a:ext cx="6087" cy="516"/>
                <a:chOff x="2630" y="6832"/>
                <a:chExt cx="6087" cy="567"/>
              </a:xfrm>
            </p:grpSpPr>
            <p:grpSp>
              <p:nvGrpSpPr>
                <p:cNvPr id="1569" name="组合 1568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570" name="矩形 1569"/>
                  <p:cNvSpPr/>
                  <p:nvPr>
                    <p:custDataLst>
                      <p:tags r:id="rId5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5671A0"/>
                      </a:solidFill>
                    </a:endParaRPr>
                  </a:p>
                </p:txBody>
              </p:sp>
              <p:sp>
                <p:nvSpPr>
                  <p:cNvPr id="1571" name="文本框 1570"/>
                  <p:cNvSpPr txBox="1"/>
                  <p:nvPr>
                    <p:custDataLst>
                      <p:tags r:id="rId57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 dirty="0">
                        <a:solidFill>
                          <a:srgbClr val="5671A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R0</a:t>
                    </a:r>
                  </a:p>
                </p:txBody>
              </p:sp>
            </p:grpSp>
            <p:grpSp>
              <p:nvGrpSpPr>
                <p:cNvPr id="1572" name="组合 1571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573" name="矩形 1572"/>
                  <p:cNvSpPr/>
                  <p:nvPr>
                    <p:custDataLst>
                      <p:tags r:id="rId5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5671A0"/>
                      </a:solidFill>
                    </a:endParaRPr>
                  </a:p>
                </p:txBody>
              </p:sp>
              <p:sp>
                <p:nvSpPr>
                  <p:cNvPr id="1574" name="文本框 1573"/>
                  <p:cNvSpPr txBox="1"/>
                  <p:nvPr>
                    <p:custDataLst>
                      <p:tags r:id="rId55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 dirty="0">
                        <a:solidFill>
                          <a:srgbClr val="5671A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0x00</a:t>
                    </a:r>
                  </a:p>
                </p:txBody>
              </p:sp>
            </p:grpSp>
            <p:grpSp>
              <p:nvGrpSpPr>
                <p:cNvPr id="1575" name="组合 1574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576" name="矩形 1575"/>
                  <p:cNvSpPr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5671A0"/>
                      </a:solidFill>
                    </a:endParaRPr>
                  </a:p>
                </p:txBody>
              </p:sp>
              <p:sp>
                <p:nvSpPr>
                  <p:cNvPr id="1577" name="文本框 1576"/>
                  <p:cNvSpPr txBox="1"/>
                  <p:nvPr>
                    <p:custDataLst>
                      <p:tags r:id="rId53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 dirty="0">
                        <a:solidFill>
                          <a:srgbClr val="5671A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0x5000</a:t>
                    </a:r>
                  </a:p>
                </p:txBody>
              </p:sp>
            </p:grpSp>
            <p:grpSp>
              <p:nvGrpSpPr>
                <p:cNvPr id="1578" name="组合 1577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579" name="矩形 1578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5671A0"/>
                      </a:solidFill>
                    </a:endParaRPr>
                  </a:p>
                </p:txBody>
              </p:sp>
              <p:sp>
                <p:nvSpPr>
                  <p:cNvPr id="1580" name="文本框 1579"/>
                  <p:cNvSpPr txBox="1"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 dirty="0">
                        <a:solidFill>
                          <a:srgbClr val="5671A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581" name="组合 1580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582" name="矩形 1581"/>
                  <p:cNvSpPr/>
                  <p:nvPr>
                    <p:custDataLst>
                      <p:tags r:id="rId4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5671A0"/>
                      </a:solidFill>
                    </a:endParaRPr>
                  </a:p>
                </p:txBody>
              </p:sp>
              <p:sp>
                <p:nvSpPr>
                  <p:cNvPr id="1583" name="文本框 1582"/>
                  <p:cNvSpPr txBox="1"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 dirty="0">
                        <a:solidFill>
                          <a:srgbClr val="5671A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584" name="组合 1583"/>
              <p:cNvGrpSpPr/>
              <p:nvPr/>
            </p:nvGrpSpPr>
            <p:grpSpPr>
              <a:xfrm>
                <a:off x="2223" y="3981"/>
                <a:ext cx="6087" cy="516"/>
                <a:chOff x="2630" y="6832"/>
                <a:chExt cx="6087" cy="567"/>
              </a:xfrm>
            </p:grpSpPr>
            <p:grpSp>
              <p:nvGrpSpPr>
                <p:cNvPr id="1585" name="组合 1584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586" name="矩形 1585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87" name="文本框 1586"/>
                  <p:cNvSpPr txBox="1"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 dirty="0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588" name="组合 1587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589" name="矩形 1588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90" name="文本框 1589"/>
                  <p:cNvSpPr txBox="1"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0x...</a:t>
                    </a:r>
                  </a:p>
                </p:txBody>
              </p:sp>
            </p:grpSp>
            <p:grpSp>
              <p:nvGrpSpPr>
                <p:cNvPr id="1591" name="组合 1590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592" name="矩形 1591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93" name="文本框 1592"/>
                  <p:cNvSpPr txBox="1"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 dirty="0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0x5000</a:t>
                    </a:r>
                  </a:p>
                </p:txBody>
              </p:sp>
            </p:grpSp>
            <p:grpSp>
              <p:nvGrpSpPr>
                <p:cNvPr id="1594" name="组合 1593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595" name="矩形 1594"/>
                  <p:cNvSpPr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96" name="文本框 1595"/>
                  <p:cNvSpPr txBox="1"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597" name="组合 1596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598" name="矩形 1597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99" name="文本框 1598"/>
                  <p:cNvSpPr txBox="1"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600" name="组合 1599"/>
              <p:cNvGrpSpPr/>
              <p:nvPr/>
            </p:nvGrpSpPr>
            <p:grpSpPr>
              <a:xfrm>
                <a:off x="2223" y="4495"/>
                <a:ext cx="6087" cy="516"/>
                <a:chOff x="2630" y="6832"/>
                <a:chExt cx="6087" cy="567"/>
              </a:xfrm>
            </p:grpSpPr>
            <p:grpSp>
              <p:nvGrpSpPr>
                <p:cNvPr id="1601" name="组合 1600"/>
                <p:cNvGrpSpPr/>
                <p:nvPr/>
              </p:nvGrpSpPr>
              <p:grpSpPr>
                <a:xfrm>
                  <a:off x="2630" y="6832"/>
                  <a:ext cx="874" cy="567"/>
                  <a:chOff x="7016" y="3004"/>
                  <a:chExt cx="1531" cy="567"/>
                </a:xfrm>
              </p:grpSpPr>
              <p:sp>
                <p:nvSpPr>
                  <p:cNvPr id="1602" name="矩形 1601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603" name="文本框 1602"/>
                  <p:cNvSpPr txBox="1"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7130" y="3032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  <p:grpSp>
              <p:nvGrpSpPr>
                <p:cNvPr id="1604" name="组合 1603"/>
                <p:cNvGrpSpPr/>
                <p:nvPr/>
              </p:nvGrpSpPr>
              <p:grpSpPr>
                <a:xfrm>
                  <a:off x="3496" y="6833"/>
                  <a:ext cx="1836" cy="567"/>
                  <a:chOff x="7016" y="3004"/>
                  <a:chExt cx="1531" cy="567"/>
                </a:xfrm>
              </p:grpSpPr>
              <p:sp>
                <p:nvSpPr>
                  <p:cNvPr id="1605" name="矩形 1604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606" name="文本框 1605"/>
                  <p:cNvSpPr txBox="1"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0x...</a:t>
                    </a:r>
                  </a:p>
                </p:txBody>
              </p:sp>
            </p:grpSp>
            <p:grpSp>
              <p:nvGrpSpPr>
                <p:cNvPr id="1607" name="组合 1606"/>
                <p:cNvGrpSpPr/>
                <p:nvPr/>
              </p:nvGrpSpPr>
              <p:grpSpPr>
                <a:xfrm>
                  <a:off x="5321" y="6833"/>
                  <a:ext cx="1244" cy="567"/>
                  <a:chOff x="7016" y="3004"/>
                  <a:chExt cx="1531" cy="567"/>
                </a:xfrm>
              </p:grpSpPr>
              <p:sp>
                <p:nvSpPr>
                  <p:cNvPr id="1608" name="矩形 1607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609" name="文本框 1608"/>
                  <p:cNvSpPr txBox="1"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7082" y="3031"/>
                    <a:ext cx="1395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 dirty="0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0x5000</a:t>
                    </a:r>
                  </a:p>
                </p:txBody>
              </p:sp>
            </p:grpSp>
            <p:grpSp>
              <p:nvGrpSpPr>
                <p:cNvPr id="1610" name="组合 1609"/>
                <p:cNvGrpSpPr/>
                <p:nvPr/>
              </p:nvGrpSpPr>
              <p:grpSpPr>
                <a:xfrm>
                  <a:off x="6565" y="6833"/>
                  <a:ext cx="1078" cy="567"/>
                  <a:chOff x="7016" y="3004"/>
                  <a:chExt cx="1531" cy="567"/>
                </a:xfrm>
              </p:grpSpPr>
              <p:sp>
                <p:nvSpPr>
                  <p:cNvPr id="1611" name="矩形 1610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612" name="文本框 1611"/>
                  <p:cNvSpPr txBox="1"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613" name="组合 1612"/>
                <p:cNvGrpSpPr/>
                <p:nvPr/>
              </p:nvGrpSpPr>
              <p:grpSpPr>
                <a:xfrm>
                  <a:off x="7643" y="6833"/>
                  <a:ext cx="1075" cy="567"/>
                  <a:chOff x="7016" y="3004"/>
                  <a:chExt cx="1531" cy="567"/>
                </a:xfrm>
              </p:grpSpPr>
              <p:sp>
                <p:nvSpPr>
                  <p:cNvPr id="1614" name="矩形 1613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7016" y="3004"/>
                    <a:ext cx="1531" cy="56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615" name="文本框 1614"/>
                  <p:cNvSpPr txBox="1"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7128" y="3031"/>
                    <a:ext cx="1304" cy="5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zh-CN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</p:grpSp>
        <p:cxnSp>
          <p:nvCxnSpPr>
            <p:cNvPr id="55" name="直接连接符 54"/>
            <p:cNvCxnSpPr/>
            <p:nvPr>
              <p:custDataLst>
                <p:tags r:id="rId24"/>
              </p:custDataLst>
            </p:nvPr>
          </p:nvCxnSpPr>
          <p:spPr>
            <a:xfrm flipV="1">
              <a:off x="8711" y="4213"/>
              <a:ext cx="2919" cy="106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6976800" y="5991138"/>
            <a:ext cx="2535555" cy="288925"/>
            <a:chOff x="10987" y="8078"/>
            <a:chExt cx="3993" cy="455"/>
          </a:xfrm>
        </p:grpSpPr>
        <p:sp>
          <p:nvSpPr>
            <p:cNvPr id="82" name="圆柱形 73"/>
            <p:cNvSpPr/>
            <p:nvPr>
              <p:custDataLst>
                <p:tags r:id="rId19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柱形 180"/>
            <p:cNvSpPr/>
            <p:nvPr>
              <p:custDataLst>
                <p:tags r:id="rId20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柱形 73"/>
            <p:cNvSpPr/>
            <p:nvPr>
              <p:custDataLst>
                <p:tags r:id="rId21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柱形 180"/>
            <p:cNvSpPr/>
            <p:nvPr>
              <p:custDataLst>
                <p:tags r:id="rId22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976800" y="5775138"/>
            <a:ext cx="2535555" cy="288925"/>
            <a:chOff x="10987" y="8078"/>
            <a:chExt cx="3993" cy="455"/>
          </a:xfrm>
        </p:grpSpPr>
        <p:sp>
          <p:nvSpPr>
            <p:cNvPr id="77" name="圆柱形 73"/>
            <p:cNvSpPr/>
            <p:nvPr>
              <p:custDataLst>
                <p:tags r:id="rId15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圆柱形 180"/>
            <p:cNvSpPr/>
            <p:nvPr>
              <p:custDataLst>
                <p:tags r:id="rId16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柱形 73"/>
            <p:cNvSpPr/>
            <p:nvPr>
              <p:custDataLst>
                <p:tags r:id="rId17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柱形 180"/>
            <p:cNvSpPr/>
            <p:nvPr>
              <p:custDataLst>
                <p:tags r:id="rId18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976745" y="5559138"/>
            <a:ext cx="2535555" cy="288925"/>
            <a:chOff x="10987" y="8078"/>
            <a:chExt cx="3993" cy="455"/>
          </a:xfrm>
        </p:grpSpPr>
        <p:sp>
          <p:nvSpPr>
            <p:cNvPr id="71" name="圆柱形 73"/>
            <p:cNvSpPr/>
            <p:nvPr>
              <p:custDataLst>
                <p:tags r:id="rId11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柱形 180"/>
            <p:cNvSpPr/>
            <p:nvPr>
              <p:custDataLst>
                <p:tags r:id="rId12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柱形 73"/>
            <p:cNvSpPr/>
            <p:nvPr>
              <p:custDataLst>
                <p:tags r:id="rId13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柱形 180"/>
            <p:cNvSpPr/>
            <p:nvPr>
              <p:custDataLst>
                <p:tags r:id="rId14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976745" y="5343138"/>
            <a:ext cx="2535555" cy="288925"/>
            <a:chOff x="10987" y="8078"/>
            <a:chExt cx="3993" cy="455"/>
          </a:xfrm>
        </p:grpSpPr>
        <p:sp>
          <p:nvSpPr>
            <p:cNvPr id="64" name="圆柱形 73"/>
            <p:cNvSpPr/>
            <p:nvPr>
              <p:custDataLst>
                <p:tags r:id="rId7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柱形 180"/>
            <p:cNvSpPr/>
            <p:nvPr>
              <p:custDataLst>
                <p:tags r:id="rId8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圆柱形 73"/>
            <p:cNvSpPr/>
            <p:nvPr>
              <p:custDataLst>
                <p:tags r:id="rId9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圆柱形 180"/>
            <p:cNvSpPr/>
            <p:nvPr>
              <p:custDataLst>
                <p:tags r:id="rId10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An Example of Stream Aggregation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7" name="圆柱形 73"/>
          <p:cNvSpPr/>
          <p:nvPr/>
        </p:nvSpPr>
        <p:spPr>
          <a:xfrm>
            <a:off x="69768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柱形 180"/>
          <p:cNvSpPr/>
          <p:nvPr/>
        </p:nvSpPr>
        <p:spPr>
          <a:xfrm>
            <a:off x="77184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柱形 73"/>
          <p:cNvSpPr/>
          <p:nvPr/>
        </p:nvSpPr>
        <p:spPr>
          <a:xfrm>
            <a:off x="7521472" y="3366000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73"/>
          <p:cNvSpPr/>
          <p:nvPr/>
        </p:nvSpPr>
        <p:spPr>
          <a:xfrm>
            <a:off x="84672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柱形 180"/>
          <p:cNvSpPr/>
          <p:nvPr/>
        </p:nvSpPr>
        <p:spPr>
          <a:xfrm>
            <a:off x="92088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柱形 73"/>
          <p:cNvSpPr/>
          <p:nvPr/>
        </p:nvSpPr>
        <p:spPr>
          <a:xfrm>
            <a:off x="9733817" y="3352678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8999855" y="1260000"/>
            <a:ext cx="2195830" cy="1079500"/>
            <a:chOff x="14173" y="1758"/>
            <a:chExt cx="3458" cy="1700"/>
          </a:xfrm>
        </p:grpSpPr>
        <p:grpSp>
          <p:nvGrpSpPr>
            <p:cNvPr id="98" name="组合 97"/>
            <p:cNvGrpSpPr/>
            <p:nvPr/>
          </p:nvGrpSpPr>
          <p:grpSpPr>
            <a:xfrm>
              <a:off x="14173" y="2381"/>
              <a:ext cx="3458" cy="510"/>
              <a:chOff x="14173" y="2551"/>
              <a:chExt cx="3458" cy="510"/>
            </a:xfrm>
          </p:grpSpPr>
          <p:sp>
            <p:nvSpPr>
              <p:cNvPr id="88" name="圆柱形 73"/>
              <p:cNvSpPr/>
              <p:nvPr>
                <p:custDataLst>
                  <p:tags r:id="rId5"/>
                </p:custDataLst>
              </p:nvPr>
            </p:nvSpPr>
            <p:spPr>
              <a:xfrm>
                <a:off x="14173" y="2551"/>
                <a:ext cx="478" cy="454"/>
              </a:xfrm>
              <a:prstGeom prst="can">
                <a:avLst/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853" y="2551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Temporary result</a:t>
                </a:r>
              </a:p>
            </p:txBody>
          </p:sp>
        </p:grpSp>
        <p:sp>
          <p:nvSpPr>
            <p:cNvPr id="86" name="圆柱形 73"/>
            <p:cNvSpPr/>
            <p:nvPr>
              <p:custDataLst>
                <p:tags r:id="rId1"/>
              </p:custDataLst>
            </p:nvPr>
          </p:nvSpPr>
          <p:spPr>
            <a:xfrm>
              <a:off x="14173" y="1814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>
              <p:custDataLst>
                <p:tags r:id="rId2"/>
              </p:custDataLst>
            </p:nvPr>
          </p:nvSpPr>
          <p:spPr>
            <a:xfrm>
              <a:off x="14853" y="1758"/>
              <a:ext cx="2778" cy="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b="1" dirty="0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4173" y="2948"/>
              <a:ext cx="3458" cy="510"/>
              <a:chOff x="14173" y="3345"/>
              <a:chExt cx="3458" cy="510"/>
            </a:xfrm>
          </p:grpSpPr>
          <p:sp>
            <p:nvSpPr>
              <p:cNvPr id="90" name="圆柱形 73"/>
              <p:cNvSpPr/>
              <p:nvPr>
                <p:custDataLst>
                  <p:tags r:id="rId3"/>
                </p:custDataLst>
              </p:nvPr>
            </p:nvSpPr>
            <p:spPr>
              <a:xfrm>
                <a:off x="14173" y="3345"/>
                <a:ext cx="478" cy="454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F4C5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853" y="3345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Fully aggregated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0093 L 0.04466 -0.25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01562 -0.259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-128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23 L 0.10404 -0.259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129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4284 -0.258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bldLvl="0" animBg="1"/>
      <p:bldP spid="52" grpId="0" animBg="1"/>
      <p:bldP spid="52" grpId="1" bldLvl="0" animBg="1"/>
      <p:bldP spid="53" grpId="0" animBg="1"/>
      <p:bldP spid="53" grpId="2" bldLvl="0" animBg="1"/>
      <p:bldP spid="6" grpId="0" animBg="1"/>
      <p:bldP spid="6" grpId="1" bldLvl="0" animBg="1"/>
      <p:bldP spid="58" grpId="0" animBg="1"/>
      <p:bldP spid="58" grpId="1" bldLvl="0" animBg="1"/>
      <p:bldP spid="60" grpId="0" animBg="1"/>
      <p:bldP spid="60" grpId="1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99795" y="1440180"/>
            <a:ext cx="7598410" cy="2025650"/>
            <a:chOff x="1417" y="2268"/>
            <a:chExt cx="11966" cy="3190"/>
          </a:xfrm>
        </p:grpSpPr>
        <p:cxnSp>
          <p:nvCxnSpPr>
            <p:cNvPr id="51" name="直接连接符 50"/>
            <p:cNvCxnSpPr/>
            <p:nvPr>
              <p:custDataLst>
                <p:tags r:id="rId122"/>
              </p:custDataLst>
            </p:nvPr>
          </p:nvCxnSpPr>
          <p:spPr>
            <a:xfrm>
              <a:off x="8705" y="4108"/>
              <a:ext cx="4678" cy="135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3"/>
              </p:custDataLst>
            </p:nvPr>
          </p:nvCxnSpPr>
          <p:spPr>
            <a:xfrm>
              <a:off x="8694" y="2322"/>
              <a:ext cx="4643" cy="25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2" name="组合 601"/>
            <p:cNvGrpSpPr/>
            <p:nvPr/>
          </p:nvGrpSpPr>
          <p:grpSpPr>
            <a:xfrm>
              <a:off x="1417" y="2268"/>
              <a:ext cx="7285" cy="1841"/>
              <a:chOff x="10261" y="4535"/>
              <a:chExt cx="7285" cy="1841"/>
            </a:xfrm>
          </p:grpSpPr>
          <p:sp>
            <p:nvSpPr>
              <p:cNvPr id="16" name="矩形 15"/>
              <p:cNvSpPr/>
              <p:nvPr>
                <p:custDataLst>
                  <p:tags r:id="rId124"/>
                </p:custDataLst>
              </p:nvPr>
            </p:nvSpPr>
            <p:spPr>
              <a:xfrm>
                <a:off x="10346" y="4620"/>
                <a:ext cx="7200" cy="175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>
                <p:custDataLst>
                  <p:tags r:id="rId125"/>
                </p:custDataLst>
              </p:nvPr>
            </p:nvSpPr>
            <p:spPr>
              <a:xfrm>
                <a:off x="10261" y="4535"/>
                <a:ext cx="7200" cy="1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10318" y="4536"/>
                <a:ext cx="6924" cy="1555"/>
                <a:chOff x="10345" y="4831"/>
                <a:chExt cx="6924" cy="1555"/>
              </a:xfrm>
            </p:grpSpPr>
            <p:sp>
              <p:nvSpPr>
                <p:cNvPr id="38" name="文本框 37"/>
                <p:cNvSpPr txBox="1"/>
                <p:nvPr>
                  <p:custDataLst>
                    <p:tags r:id="rId126"/>
                  </p:custDataLst>
                </p:nvPr>
              </p:nvSpPr>
              <p:spPr>
                <a:xfrm>
                  <a:off x="10345" y="5404"/>
                  <a:ext cx="737" cy="5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  <p:grpSp>
              <p:nvGrpSpPr>
                <p:cNvPr id="59" name="组合 58"/>
                <p:cNvGrpSpPr/>
                <p:nvPr/>
              </p:nvGrpSpPr>
              <p:grpSpPr>
                <a:xfrm>
                  <a:off x="11147" y="4831"/>
                  <a:ext cx="6122" cy="510"/>
                  <a:chOff x="2495" y="5340"/>
                  <a:chExt cx="6122" cy="561"/>
                </a:xfrm>
              </p:grpSpPr>
              <p:sp>
                <p:nvSpPr>
                  <p:cNvPr id="65" name="文本框 64"/>
                  <p:cNvSpPr txBox="1"/>
                  <p:nvPr>
                    <p:custDataLst>
                      <p:tags r:id="rId147"/>
                    </p:custDataLst>
                  </p:nvPr>
                </p:nvSpPr>
                <p:spPr>
                  <a:xfrm>
                    <a:off x="2495" y="5340"/>
                    <a:ext cx="90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dstId</a:t>
                    </a:r>
                  </a:p>
                </p:txBody>
              </p:sp>
              <p:sp>
                <p:nvSpPr>
                  <p:cNvPr id="74" name="文本框 73"/>
                  <p:cNvSpPr txBox="1"/>
                  <p:nvPr>
                    <p:custDataLst>
                      <p:tags r:id="rId148"/>
                    </p:custDataLst>
                  </p:nvPr>
                </p:nvSpPr>
                <p:spPr>
                  <a:xfrm>
                    <a:off x="3402" y="5340"/>
                    <a:ext cx="1814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reg. mem.</a:t>
                    </a:r>
                  </a:p>
                </p:txBody>
              </p:sp>
              <p:sp>
                <p:nvSpPr>
                  <p:cNvPr id="101" name="文本框 100"/>
                  <p:cNvSpPr txBox="1"/>
                  <p:nvPr>
                    <p:custDataLst>
                      <p:tags r:id="rId149"/>
                    </p:custDataLst>
                  </p:nvPr>
                </p:nvSpPr>
                <p:spPr>
                  <a:xfrm>
                    <a:off x="5216" y="5340"/>
                    <a:ext cx="124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dataLen</a:t>
                    </a:r>
                  </a:p>
                </p:txBody>
              </p:sp>
              <p:sp>
                <p:nvSpPr>
                  <p:cNvPr id="102" name="文本框 101"/>
                  <p:cNvSpPr txBox="1"/>
                  <p:nvPr>
                    <p:custDataLst>
                      <p:tags r:id="rId150"/>
                    </p:custDataLst>
                  </p:nvPr>
                </p:nvSpPr>
                <p:spPr>
                  <a:xfrm>
                    <a:off x="6463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jobId</a:t>
                    </a:r>
                  </a:p>
                </p:txBody>
              </p:sp>
              <p:sp>
                <p:nvSpPr>
                  <p:cNvPr id="103" name="文本框 102"/>
                  <p:cNvSpPr txBox="1"/>
                  <p:nvPr>
                    <p:custDataLst>
                      <p:tags r:id="rId151"/>
                    </p:custDataLst>
                  </p:nvPr>
                </p:nvSpPr>
                <p:spPr>
                  <a:xfrm>
                    <a:off x="7540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isChild</a:t>
                    </a:r>
                  </a:p>
                </p:txBody>
              </p: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11158" y="5354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11" name="矩形 110"/>
                    <p:cNvSpPr/>
                    <p:nvPr>
                      <p:custDataLst>
                        <p:tags r:id="rId145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文本框 111"/>
                    <p:cNvSpPr txBox="1"/>
                    <p:nvPr>
                      <p:custDataLst>
                        <p:tags r:id="rId146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R1</a:t>
                      </a:r>
                    </a:p>
                  </p:txBody>
                </p:sp>
              </p:grpSp>
              <p:grpSp>
                <p:nvGrpSpPr>
                  <p:cNvPr id="113" name="组合 112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114" name="矩形 113"/>
                    <p:cNvSpPr/>
                    <p:nvPr>
                      <p:custDataLst>
                        <p:tags r:id="rId143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文本框 114"/>
                    <p:cNvSpPr txBox="1"/>
                    <p:nvPr>
                      <p:custDataLst>
                        <p:tags r:id="rId144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117" name="组合 116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118" name="矩形 117"/>
                    <p:cNvSpPr/>
                    <p:nvPr>
                      <p:custDataLst>
                        <p:tags r:id="rId141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文本框 118"/>
                    <p:cNvSpPr txBox="1"/>
                    <p:nvPr>
                      <p:custDataLst>
                        <p:tags r:id="rId142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BF4C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0x5000</a:t>
                      </a:r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121" name="矩形 120"/>
                    <p:cNvSpPr/>
                    <p:nvPr>
                      <p:custDataLst>
                        <p:tags r:id="rId139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文本框 121"/>
                    <p:cNvSpPr txBox="1"/>
                    <p:nvPr>
                      <p:custDataLst>
                        <p:tags r:id="rId140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24" name="组合 123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127" name="矩形 126"/>
                    <p:cNvSpPr/>
                    <p:nvPr>
                      <p:custDataLst>
                        <p:tags r:id="rId137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/>
                    <p:cNvSpPr txBox="1"/>
                    <p:nvPr>
                      <p:custDataLst>
                        <p:tags r:id="rId138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1158" y="5870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31" name="矩形 130"/>
                    <p:cNvSpPr/>
                    <p:nvPr>
                      <p:custDataLst>
                        <p:tags r:id="rId135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文本框 131"/>
                    <p:cNvSpPr txBox="1"/>
                    <p:nvPr>
                      <p:custDataLst>
                        <p:tags r:id="rId136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R2</a:t>
                      </a:r>
                    </a:p>
                  </p:txBody>
                </p:sp>
              </p:grpSp>
              <p:grpSp>
                <p:nvGrpSpPr>
                  <p:cNvPr id="133" name="组合 132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134" name="矩形 133"/>
                    <p:cNvSpPr/>
                    <p:nvPr>
                      <p:custDataLst>
                        <p:tags r:id="rId133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文本框 134"/>
                    <p:cNvSpPr txBox="1"/>
                    <p:nvPr>
                      <p:custDataLst>
                        <p:tags r:id="rId134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137" name="矩形 136"/>
                    <p:cNvSpPr/>
                    <p:nvPr>
                      <p:custDataLst>
                        <p:tags r:id="rId131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文本框 139"/>
                    <p:cNvSpPr txBox="1"/>
                    <p:nvPr>
                      <p:custDataLst>
                        <p:tags r:id="rId132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0x5000</a:t>
                      </a:r>
                    </a:p>
                  </p:txBody>
                </p: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182" name="矩形 181"/>
                    <p:cNvSpPr/>
                    <p:nvPr>
                      <p:custDataLst>
                        <p:tags r:id="rId129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文本框 218"/>
                    <p:cNvSpPr txBox="1"/>
                    <p:nvPr>
                      <p:custDataLst>
                        <p:tags r:id="rId130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235" name="组合 234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341" name="矩形 340"/>
                    <p:cNvSpPr/>
                    <p:nvPr>
                      <p:custDataLst>
                        <p:tags r:id="rId127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文本框 341"/>
                    <p:cNvSpPr txBox="1"/>
                    <p:nvPr>
                      <p:custDataLst>
                        <p:tags r:id="rId128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6" name="组合 5"/>
          <p:cNvGrpSpPr/>
          <p:nvPr/>
        </p:nvGrpSpPr>
        <p:grpSpPr>
          <a:xfrm>
            <a:off x="899795" y="3060000"/>
            <a:ext cx="10384790" cy="1998980"/>
            <a:chOff x="1417" y="2551"/>
            <a:chExt cx="16354" cy="3148"/>
          </a:xfrm>
        </p:grpSpPr>
        <p:cxnSp>
          <p:nvCxnSpPr>
            <p:cNvPr id="54" name="直接连接符 53"/>
            <p:cNvCxnSpPr/>
            <p:nvPr>
              <p:custDataLst>
                <p:tags r:id="rId19"/>
              </p:custDataLst>
            </p:nvPr>
          </p:nvCxnSpPr>
          <p:spPr>
            <a:xfrm>
              <a:off x="8607" y="2963"/>
              <a:ext cx="3005" cy="69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11083" y="2551"/>
              <a:ext cx="6688" cy="3149"/>
              <a:chOff x="1930" y="113"/>
              <a:chExt cx="7140" cy="3542"/>
            </a:xfrm>
          </p:grpSpPr>
          <p:cxnSp>
            <p:nvCxnSpPr>
              <p:cNvPr id="431" name="直接连接符 430"/>
              <p:cNvCxnSpPr>
                <a:stCxn id="96" idx="0"/>
              </p:cNvCxnSpPr>
              <p:nvPr>
                <p:custDataLst>
                  <p:tags r:id="rId59"/>
                </p:custDataLst>
              </p:nvPr>
            </p:nvCxnSpPr>
            <p:spPr>
              <a:xfrm flipH="1" flipV="1">
                <a:off x="4829" y="790"/>
                <a:ext cx="2164" cy="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>
                <p:custDataLst>
                  <p:tags r:id="rId60"/>
                </p:custDataLst>
              </p:nvPr>
            </p:nvCxnSpPr>
            <p:spPr>
              <a:xfrm flipV="1">
                <a:off x="2715" y="786"/>
                <a:ext cx="2212" cy="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61"/>
                </p:custDataLst>
              </p:nvPr>
            </p:nvCxnSpPr>
            <p:spPr>
              <a:xfrm flipH="1" flipV="1">
                <a:off x="6691" y="1917"/>
                <a:ext cx="861" cy="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62"/>
                </p:custDataLst>
              </p:nvPr>
            </p:nvCxnSpPr>
            <p:spPr>
              <a:xfrm flipV="1">
                <a:off x="5788" y="1914"/>
                <a:ext cx="1027" cy="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>
                <p:custDataLst>
                  <p:tags r:id="rId63"/>
                </p:custDataLst>
              </p:nvPr>
            </p:nvCxnSpPr>
            <p:spPr>
              <a:xfrm flipV="1">
                <a:off x="2080" y="2008"/>
                <a:ext cx="792" cy="9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>
                <p:custDataLst>
                  <p:tags r:id="rId64"/>
                </p:custDataLst>
              </p:nvPr>
            </p:nvCxnSpPr>
            <p:spPr>
              <a:xfrm flipH="1" flipV="1">
                <a:off x="3157" y="2028"/>
                <a:ext cx="776" cy="8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2403" y="1304"/>
                <a:ext cx="1194" cy="737"/>
                <a:chOff x="3918" y="7013"/>
                <a:chExt cx="1194" cy="737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3918" y="7013"/>
                  <a:ext cx="1194" cy="737"/>
                  <a:chOff x="10507" y="6567"/>
                  <a:chExt cx="1356" cy="885"/>
                </a:xfrm>
              </p:grpSpPr>
              <p:sp>
                <p:nvSpPr>
                  <p:cNvPr id="5" name="圆角矩形 4"/>
                  <p:cNvSpPr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>
                    <p:custDataLst>
                      <p:tags r:id="rId121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R1</a:t>
                    </a:r>
                  </a:p>
                </p:txBody>
              </p:sp>
            </p:grpSp>
            <p:pic>
              <p:nvPicPr>
                <p:cNvPr id="91" name="图片 90" descr="随机"/>
                <p:cNvPicPr>
                  <a:picLocks noChangeAspect="1"/>
                </p:cNvPicPr>
                <p:nvPr>
                  <p:custDataLst>
                    <p:tags r:id="rId119"/>
                  </p:custDataLst>
                </p:nvPr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25" y="7069"/>
                  <a:ext cx="525" cy="614"/>
                </a:xfrm>
                <a:prstGeom prst="rect">
                  <a:avLst/>
                </a:prstGeom>
              </p:spPr>
            </p:pic>
          </p:grpSp>
          <p:cxnSp>
            <p:nvCxnSpPr>
              <p:cNvPr id="421" name="直接连接符 420"/>
              <p:cNvCxnSpPr/>
              <p:nvPr>
                <p:custDataLst>
                  <p:tags r:id="rId65"/>
                </p:custDataLst>
              </p:nvPr>
            </p:nvCxnSpPr>
            <p:spPr>
              <a:xfrm flipH="1" flipV="1">
                <a:off x="6755" y="1949"/>
                <a:ext cx="2141" cy="7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>
                <p:custDataLst>
                  <p:tags r:id="rId66"/>
                </p:custDataLst>
              </p:nvPr>
            </p:nvCxnSpPr>
            <p:spPr>
              <a:xfrm flipV="1">
                <a:off x="4465" y="1928"/>
                <a:ext cx="2385" cy="7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6123" y="1304"/>
                <a:ext cx="1194" cy="736"/>
                <a:chOff x="6123" y="1531"/>
                <a:chExt cx="1194" cy="736"/>
              </a:xfrm>
            </p:grpSpPr>
            <p:grpSp>
              <p:nvGrpSpPr>
                <p:cNvPr id="93" name="组合 92"/>
                <p:cNvGrpSpPr/>
                <p:nvPr/>
              </p:nvGrpSpPr>
              <p:grpSpPr>
                <a:xfrm>
                  <a:off x="6123" y="1531"/>
                  <a:ext cx="1194" cy="737"/>
                  <a:chOff x="10507" y="6567"/>
                  <a:chExt cx="1356" cy="885"/>
                </a:xfrm>
              </p:grpSpPr>
              <p:sp>
                <p:nvSpPr>
                  <p:cNvPr id="94" name="圆角矩形 93"/>
                  <p:cNvSpPr/>
                  <p:nvPr>
                    <p:custDataLst>
                      <p:tags r:id="rId117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95" name="文本框 94"/>
                  <p:cNvSpPr txBox="1"/>
                  <p:nvPr>
                    <p:custDataLst>
                      <p:tags r:id="rId118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R2</a:t>
                    </a:r>
                  </a:p>
                </p:txBody>
              </p:sp>
            </p:grpSp>
            <p:pic>
              <p:nvPicPr>
                <p:cNvPr id="96" name="图片 95" descr="随机"/>
                <p:cNvPicPr>
                  <a:picLocks noChangeAspect="1"/>
                </p:cNvPicPr>
                <p:nvPr>
                  <p:custDataLst>
                    <p:tags r:id="rId116"/>
                  </p:custDataLst>
                </p:nvPr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30" y="1587"/>
                  <a:ext cx="525" cy="614"/>
                </a:xfrm>
                <a:prstGeom prst="rect">
                  <a:avLst/>
                </a:prstGeom>
              </p:spPr>
            </p:pic>
          </p:grpSp>
          <p:grpSp>
            <p:nvGrpSpPr>
              <p:cNvPr id="373" name="组合 372"/>
              <p:cNvGrpSpPr/>
              <p:nvPr/>
            </p:nvGrpSpPr>
            <p:grpSpPr>
              <a:xfrm>
                <a:off x="4252" y="113"/>
                <a:ext cx="1194" cy="737"/>
                <a:chOff x="10507" y="6567"/>
                <a:chExt cx="1356" cy="885"/>
              </a:xfrm>
            </p:grpSpPr>
            <p:sp>
              <p:nvSpPr>
                <p:cNvPr id="374" name="圆角矩形 373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115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pic>
            <p:nvPicPr>
              <p:cNvPr id="376" name="图片 375" descr="随机"/>
              <p:cNvPicPr>
                <a:picLocks noChangeAspect="1"/>
              </p:cNvPicPr>
              <p:nvPr>
                <p:custDataLst>
                  <p:tags r:id="rId67"/>
                </p:custDataLst>
              </p:nvPr>
            </p:nvPicPr>
            <p:blipFill>
              <a:blip r:embed="rId154"/>
              <a:stretch>
                <a:fillRect/>
              </a:stretch>
            </p:blipFill>
            <p:spPr>
              <a:xfrm>
                <a:off x="4859" y="169"/>
                <a:ext cx="525" cy="614"/>
              </a:xfrm>
              <a:prstGeom prst="rect">
                <a:avLst/>
              </a:prstGeom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1930" y="2551"/>
                <a:ext cx="7140" cy="1105"/>
                <a:chOff x="1930" y="2948"/>
                <a:chExt cx="7140" cy="1105"/>
              </a:xfrm>
            </p:grpSpPr>
            <p:grpSp>
              <p:nvGrpSpPr>
                <p:cNvPr id="378" name="组合 377"/>
                <p:cNvGrpSpPr/>
                <p:nvPr/>
              </p:nvGrpSpPr>
              <p:grpSpPr>
                <a:xfrm>
                  <a:off x="1930" y="2948"/>
                  <a:ext cx="2154" cy="1105"/>
                  <a:chOff x="2268" y="7880"/>
                  <a:chExt cx="2154" cy="1105"/>
                </a:xfrm>
              </p:grpSpPr>
              <p:grpSp>
                <p:nvGrpSpPr>
                  <p:cNvPr id="255" name="组合 254"/>
                  <p:cNvGrpSpPr/>
                  <p:nvPr/>
                </p:nvGrpSpPr>
                <p:grpSpPr>
                  <a:xfrm>
                    <a:off x="2268" y="7880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314" name="圆角矩形 313"/>
                    <p:cNvSpPr/>
                    <p:nvPr>
                      <p:custDataLst>
                        <p:tags r:id="rId112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22" name="文本框 321"/>
                    <p:cNvSpPr txBox="1"/>
                    <p:nvPr>
                      <p:custDataLst>
                        <p:tags r:id="rId113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H0</a:t>
                      </a:r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107" name="圆角矩形 106"/>
                      <p:cNvSpPr/>
                      <p:nvPr>
                        <p:custDataLst>
                          <p:tags r:id="rId110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08" name="椭圆 107"/>
                      <p:cNvSpPr/>
                      <p:nvPr>
                        <p:custDataLst>
                          <p:tags r:id="rId111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109" name="组合 108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116" name="圆角矩形 115"/>
                      <p:cNvSpPr/>
                      <p:nvPr>
                        <p:custDataLst>
                          <p:tags r:id="rId108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23" name="椭圆 122"/>
                      <p:cNvSpPr/>
                      <p:nvPr>
                        <p:custDataLst>
                          <p:tags r:id="rId109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3515" y="7881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262" name="圆角矩形 261"/>
                    <p:cNvSpPr/>
                    <p:nvPr>
                      <p:custDataLst>
                        <p:tags r:id="rId106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63" name="文本框 262"/>
                    <p:cNvSpPr txBox="1"/>
                    <p:nvPr>
                      <p:custDataLst>
                        <p:tags r:id="rId107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H1</a:t>
                      </a:r>
                    </a:p>
                  </p:txBody>
                </p:sp>
              </p:grpSp>
            </p:grpSp>
            <p:grpSp>
              <p:nvGrpSpPr>
                <p:cNvPr id="125" name="组合 124"/>
                <p:cNvGrpSpPr/>
                <p:nvPr/>
              </p:nvGrpSpPr>
              <p:grpSpPr>
                <a:xfrm>
                  <a:off x="4606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26" name="圆角矩形 125"/>
                  <p:cNvSpPr/>
                  <p:nvPr>
                    <p:custDataLst>
                      <p:tags r:id="rId104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5" name="椭圆 154"/>
                  <p:cNvSpPr/>
                  <p:nvPr>
                    <p:custDataLst>
                      <p:tags r:id="rId105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4607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157" name="圆角矩形 156"/>
                  <p:cNvSpPr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8" name="椭圆 157"/>
                  <p:cNvSpPr/>
                  <p:nvPr>
                    <p:custDataLst>
                      <p:tags r:id="rId103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0" name="组合 219"/>
                <p:cNvGrpSpPr/>
                <p:nvPr/>
              </p:nvGrpSpPr>
              <p:grpSpPr>
                <a:xfrm>
                  <a:off x="5820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21" name="圆角矩形 220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2" name="椭圆 221"/>
                  <p:cNvSpPr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5821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24" name="圆角矩形 223"/>
                  <p:cNvSpPr/>
                  <p:nvPr>
                    <p:custDataLst>
                      <p:tags r:id="rId98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5" name="椭圆 224"/>
                  <p:cNvSpPr/>
                  <p:nvPr>
                    <p:custDataLst>
                      <p:tags r:id="rId99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80" name="组合 379"/>
                <p:cNvGrpSpPr/>
                <p:nvPr/>
              </p:nvGrpSpPr>
              <p:grpSpPr>
                <a:xfrm>
                  <a:off x="4422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81" name="圆角矩形 380"/>
                  <p:cNvSpPr/>
                  <p:nvPr>
                    <p:custDataLst>
                      <p:tags r:id="rId96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84" name="文本框 383"/>
                  <p:cNvSpPr txBox="1"/>
                  <p:nvPr>
                    <p:custDataLst>
                      <p:tags r:id="rId97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H2</a:t>
                    </a:r>
                  </a:p>
                </p:txBody>
              </p:sp>
            </p:grpSp>
            <p:grpSp>
              <p:nvGrpSpPr>
                <p:cNvPr id="397" name="组合 396"/>
                <p:cNvGrpSpPr/>
                <p:nvPr/>
              </p:nvGrpSpPr>
              <p:grpSpPr>
                <a:xfrm>
                  <a:off x="5870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399" name="组合 39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00" name="圆角矩形 399"/>
                    <p:cNvSpPr/>
                    <p:nvPr>
                      <p:custDataLst>
                        <p:tags r:id="rId94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01" name="椭圆 400"/>
                    <p:cNvSpPr/>
                    <p:nvPr>
                      <p:custDataLst>
                        <p:tags r:id="rId95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06" name="组合 405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09" name="圆角矩形 408"/>
                    <p:cNvSpPr/>
                    <p:nvPr>
                      <p:custDataLst>
                        <p:tags r:id="rId92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10" name="椭圆 409"/>
                    <p:cNvSpPr/>
                    <p:nvPr>
                      <p:custDataLst>
                        <p:tags r:id="rId93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11" name="组合 410"/>
                <p:cNvGrpSpPr/>
                <p:nvPr/>
              </p:nvGrpSpPr>
              <p:grpSpPr>
                <a:xfrm>
                  <a:off x="5669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12" name="圆角矩形 411"/>
                  <p:cNvSpPr/>
                  <p:nvPr>
                    <p:custDataLst>
                      <p:tags r:id="rId90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3" name="文本框 412"/>
                  <p:cNvSpPr txBox="1"/>
                  <p:nvPr>
                    <p:custDataLst>
                      <p:tags r:id="rId91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H3</a:t>
                    </a: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101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8" name="圆角矩形 17"/>
                  <p:cNvSpPr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9" name="椭圆 18"/>
                  <p:cNvSpPr/>
                  <p:nvPr>
                    <p:custDataLst>
                      <p:tags r:id="rId89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7102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21" name="圆角矩形 20"/>
                  <p:cNvSpPr/>
                  <p:nvPr>
                    <p:custDataLst>
                      <p:tags r:id="rId86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" name="椭圆 21"/>
                  <p:cNvSpPr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8315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5" name="圆角矩形 24"/>
                  <p:cNvSpPr/>
                  <p:nvPr>
                    <p:custDataLst>
                      <p:tags r:id="rId84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" name="椭圆 25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8316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8" name="圆角矩形 27"/>
                  <p:cNvSpPr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9" name="椭圆 28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6917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2" name="圆角矩形 31"/>
                  <p:cNvSpPr/>
                  <p:nvPr>
                    <p:custDataLst>
                      <p:tags r:id="rId80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H4</a:t>
                    </a: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8365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3" name="圆角矩形 42"/>
                    <p:cNvSpPr/>
                    <p:nvPr>
                      <p:custDataLst>
                        <p:tags r:id="rId78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4" name="椭圆 43"/>
                    <p:cNvSpPr/>
                    <p:nvPr>
                      <p:custDataLst>
                        <p:tags r:id="rId79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6" name="圆角矩形 45"/>
                    <p:cNvSpPr/>
                    <p:nvPr>
                      <p:custDataLst>
                        <p:tags r:id="rId76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7" name="椭圆 46"/>
                    <p:cNvSpPr/>
                    <p:nvPr>
                      <p:custDataLst>
                        <p:tags r:id="rId77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8164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9" name="圆角矩形 48"/>
                  <p:cNvSpPr/>
                  <p:nvPr>
                    <p:custDataLst>
                      <p:tags r:id="rId74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>
                    <p:custDataLst>
                      <p:tags r:id="rId75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H5</a:t>
                    </a:r>
                  </a:p>
                </p:txBody>
              </p:sp>
            </p:grpSp>
            <p:pic>
              <p:nvPicPr>
                <p:cNvPr id="7" name="图片 6" descr="32313534333532353b32313534333436323b5b5850a85668"/>
                <p:cNvPicPr>
                  <a:picLocks noChangeAspect="1"/>
                </p:cNvPicPr>
                <p:nvPr>
                  <p:custDataLst>
                    <p:tags r:id="rId68"/>
                  </p:custDataLst>
                </p:nvPr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9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8" name="图片 7" descr="32313534333532353b32313534333436323b5b5850a85668"/>
                <p:cNvPicPr>
                  <a:picLocks noChangeAspect="1"/>
                </p:cNvPicPr>
                <p:nvPr>
                  <p:custDataLst>
                    <p:tags r:id="rId69"/>
                  </p:custDataLst>
                </p:nvPr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46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1" name="图片 10" descr="32313534333532353b32313534333436323b5b5850a85668"/>
                <p:cNvPicPr>
                  <a:picLocks noChangeAspect="1"/>
                </p:cNvPicPr>
                <p:nvPr>
                  <p:custDataLst>
                    <p:tags r:id="rId70"/>
                  </p:custDataLst>
                </p:nvPr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92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3" name="图片 12" descr="32313534333532353b32313534333436323b5b5850a85668"/>
                <p:cNvPicPr>
                  <a:picLocks noChangeAspect="1"/>
                </p:cNvPicPr>
                <p:nvPr>
                  <p:custDataLst>
                    <p:tags r:id="rId71"/>
                  </p:custDataLst>
                </p:nvPr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3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4" name="图片 13" descr="32313534333532353b32313534333436323b5b5850a85668"/>
                <p:cNvPicPr>
                  <a:picLocks noChangeAspect="1"/>
                </p:cNvPicPr>
                <p:nvPr>
                  <p:custDataLst>
                    <p:tags r:id="rId72"/>
                  </p:custDataLst>
                </p:nvPr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87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0" name="图片 29" descr="32313534333532353b32313534333436323b5b5850a85668"/>
                <p:cNvPicPr>
                  <a:picLocks noChangeAspect="1"/>
                </p:cNvPicPr>
                <p:nvPr>
                  <p:custDataLst>
                    <p:tags r:id="rId73"/>
                  </p:custDataLst>
                </p:nvPr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34" y="3402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63" name="矩形 62"/>
            <p:cNvSpPr/>
            <p:nvPr>
              <p:custDataLst>
                <p:tags r:id="rId20"/>
              </p:custDataLst>
            </p:nvPr>
          </p:nvSpPr>
          <p:spPr>
            <a:xfrm>
              <a:off x="1502" y="3032"/>
              <a:ext cx="7200" cy="22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21"/>
              </p:custDataLst>
            </p:nvPr>
          </p:nvSpPr>
          <p:spPr>
            <a:xfrm>
              <a:off x="1417" y="2947"/>
              <a:ext cx="7200" cy="22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文本框 1560"/>
            <p:cNvSpPr txBox="1"/>
            <p:nvPr>
              <p:custDataLst>
                <p:tags r:id="rId22"/>
              </p:custDataLst>
            </p:nvPr>
          </p:nvSpPr>
          <p:spPr>
            <a:xfrm>
              <a:off x="1446" y="3797"/>
              <a:ext cx="737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R1</a:t>
              </a:r>
            </a:p>
          </p:txBody>
        </p:sp>
        <p:grpSp>
          <p:nvGrpSpPr>
            <p:cNvPr id="1562" name="组合 1561"/>
            <p:cNvGrpSpPr/>
            <p:nvPr/>
          </p:nvGrpSpPr>
          <p:grpSpPr>
            <a:xfrm>
              <a:off x="2212" y="2947"/>
              <a:ext cx="6122" cy="510"/>
              <a:chOff x="2495" y="5346"/>
              <a:chExt cx="6122" cy="561"/>
            </a:xfrm>
          </p:grpSpPr>
          <p:sp>
            <p:nvSpPr>
              <p:cNvPr id="1563" name="文本框 1562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2495" y="5346"/>
                <a:ext cx="90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dstId</a:t>
                </a:r>
              </a:p>
            </p:txBody>
          </p:sp>
          <p:sp>
            <p:nvSpPr>
              <p:cNvPr id="1564" name="文本框 1563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3402" y="5346"/>
                <a:ext cx="1814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reg. mem.</a:t>
                </a:r>
              </a:p>
            </p:txBody>
          </p:sp>
          <p:sp>
            <p:nvSpPr>
              <p:cNvPr id="1565" name="文本框 1564"/>
              <p:cNvSpPr txBox="1"/>
              <p:nvPr>
                <p:custDataLst>
                  <p:tags r:id="rId56"/>
                </p:custDataLst>
              </p:nvPr>
            </p:nvSpPr>
            <p:spPr>
              <a:xfrm>
                <a:off x="5216" y="5346"/>
                <a:ext cx="124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dataLen</a:t>
                </a:r>
              </a:p>
            </p:txBody>
          </p:sp>
          <p:sp>
            <p:nvSpPr>
              <p:cNvPr id="1566" name="文本框 1565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6463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jobId</a:t>
                </a:r>
              </a:p>
            </p:txBody>
          </p:sp>
          <p:sp>
            <p:nvSpPr>
              <p:cNvPr id="1567" name="文本框 1566"/>
              <p:cNvSpPr txBox="1"/>
              <p:nvPr>
                <p:custDataLst>
                  <p:tags r:id="rId58"/>
                </p:custDataLst>
              </p:nvPr>
            </p:nvSpPr>
            <p:spPr>
              <a:xfrm>
                <a:off x="7540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isChild</a:t>
                </a:r>
              </a:p>
            </p:txBody>
          </p:sp>
        </p:grpSp>
        <p:grpSp>
          <p:nvGrpSpPr>
            <p:cNvPr id="1568" name="组合 1567"/>
            <p:cNvGrpSpPr/>
            <p:nvPr/>
          </p:nvGrpSpPr>
          <p:grpSpPr>
            <a:xfrm>
              <a:off x="2223" y="3465"/>
              <a:ext cx="6087" cy="516"/>
              <a:chOff x="2630" y="6832"/>
              <a:chExt cx="6087" cy="567"/>
            </a:xfrm>
          </p:grpSpPr>
          <p:grpSp>
            <p:nvGrpSpPr>
              <p:cNvPr id="1569" name="组合 1568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570" name="矩形 1569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1" name="文本框 1570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grpSp>
            <p:nvGrpSpPr>
              <p:cNvPr id="1572" name="组合 1571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573" name="矩形 1572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4" name="文本框 1573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0x00</a:t>
                  </a:r>
                </a:p>
              </p:txBody>
            </p:sp>
          </p:grpSp>
          <p:grpSp>
            <p:nvGrpSpPr>
              <p:cNvPr id="1575" name="组合 1574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576" name="矩形 1575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7" name="文本框 1576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0x4000</a:t>
                  </a:r>
                </a:p>
              </p:txBody>
            </p:sp>
          </p:grpSp>
          <p:grpSp>
            <p:nvGrpSpPr>
              <p:cNvPr id="1578" name="组合 1577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579" name="矩形 1578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80" name="文本框 1579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581" name="组合 1580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582" name="矩形 1581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83" name="文本框 1582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584" name="组合 1583"/>
            <p:cNvGrpSpPr/>
            <p:nvPr/>
          </p:nvGrpSpPr>
          <p:grpSpPr>
            <a:xfrm>
              <a:off x="2223" y="3981"/>
              <a:ext cx="6087" cy="516"/>
              <a:chOff x="2630" y="6832"/>
              <a:chExt cx="6087" cy="567"/>
            </a:xfrm>
          </p:grpSpPr>
          <p:grpSp>
            <p:nvGrpSpPr>
              <p:cNvPr id="1585" name="组合 1584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586" name="矩形 1585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7" name="文本框 1586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H0</a:t>
                  </a:r>
                </a:p>
              </p:txBody>
            </p:sp>
          </p:grpSp>
          <p:grpSp>
            <p:nvGrpSpPr>
              <p:cNvPr id="1588" name="组合 1587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589" name="矩形 1588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0" name="文本框 1589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591" name="组合 1590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592" name="矩形 1591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3" name="文本框 1592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0x5000</a:t>
                  </a:r>
                </a:p>
              </p:txBody>
            </p:sp>
          </p:grpSp>
          <p:grpSp>
            <p:nvGrpSpPr>
              <p:cNvPr id="1594" name="组合 1593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595" name="矩形 1594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6" name="文本框 1595"/>
                <p:cNvSpPr txBox="1"/>
                <p:nvPr>
                  <p:custDataLst>
                    <p:tags r:id="rId3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597" name="组合 1596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598" name="矩形 1597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9" name="文本框 1598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1600" name="组合 1599"/>
            <p:cNvGrpSpPr/>
            <p:nvPr/>
          </p:nvGrpSpPr>
          <p:grpSpPr>
            <a:xfrm>
              <a:off x="2223" y="4495"/>
              <a:ext cx="6087" cy="516"/>
              <a:chOff x="2630" y="6832"/>
              <a:chExt cx="6087" cy="567"/>
            </a:xfrm>
          </p:grpSpPr>
          <p:grpSp>
            <p:nvGrpSpPr>
              <p:cNvPr id="1601" name="组合 1600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602" name="矩形 1601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3" name="文本框 1602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H1</a:t>
                  </a:r>
                </a:p>
              </p:txBody>
            </p:sp>
          </p:grpSp>
          <p:grpSp>
            <p:nvGrpSpPr>
              <p:cNvPr id="1604" name="组合 1603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605" name="矩形 1604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6" name="文本框 1605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607" name="组合 1606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608" name="矩形 1607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9" name="文本框 1608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0x5000</a:t>
                  </a:r>
                </a:p>
              </p:txBody>
            </p:sp>
          </p:grpSp>
          <p:grpSp>
            <p:nvGrpSpPr>
              <p:cNvPr id="1610" name="组合 1609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611" name="矩形 1610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2" name="文本框 1611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613" name="组合 1612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614" name="矩形 1613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5" name="文本框 1614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cxnSp>
          <p:nvCxnSpPr>
            <p:cNvPr id="55" name="直接连接符 54"/>
            <p:cNvCxnSpPr/>
            <p:nvPr>
              <p:custDataLst>
                <p:tags r:id="rId23"/>
              </p:custDataLst>
            </p:nvPr>
          </p:nvCxnSpPr>
          <p:spPr>
            <a:xfrm flipV="1">
              <a:off x="8711" y="4213"/>
              <a:ext cx="2919" cy="106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976800" y="5775138"/>
            <a:ext cx="2535555" cy="288925"/>
            <a:chOff x="10987" y="8078"/>
            <a:chExt cx="3993" cy="455"/>
          </a:xfrm>
        </p:grpSpPr>
        <p:sp>
          <p:nvSpPr>
            <p:cNvPr id="71" name="圆柱形 73"/>
            <p:cNvSpPr/>
            <p:nvPr>
              <p:custDataLst>
                <p:tags r:id="rId15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柱形 180"/>
            <p:cNvSpPr/>
            <p:nvPr>
              <p:custDataLst>
                <p:tags r:id="rId16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柱形 73"/>
            <p:cNvSpPr/>
            <p:nvPr>
              <p:custDataLst>
                <p:tags r:id="rId17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柱形 180"/>
            <p:cNvSpPr/>
            <p:nvPr>
              <p:custDataLst>
                <p:tags r:id="rId18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976745" y="5559138"/>
            <a:ext cx="2535555" cy="288925"/>
            <a:chOff x="10987" y="8078"/>
            <a:chExt cx="3993" cy="455"/>
          </a:xfrm>
        </p:grpSpPr>
        <p:sp>
          <p:nvSpPr>
            <p:cNvPr id="77" name="圆柱形 73"/>
            <p:cNvSpPr/>
            <p:nvPr>
              <p:custDataLst>
                <p:tags r:id="rId11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圆柱形 180"/>
            <p:cNvSpPr/>
            <p:nvPr>
              <p:custDataLst>
                <p:tags r:id="rId12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圆柱形 73"/>
            <p:cNvSpPr/>
            <p:nvPr>
              <p:custDataLst>
                <p:tags r:id="rId13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柱形 180"/>
            <p:cNvSpPr/>
            <p:nvPr>
              <p:custDataLst>
                <p:tags r:id="rId14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976745" y="5343138"/>
            <a:ext cx="2535555" cy="288925"/>
            <a:chOff x="10987" y="8078"/>
            <a:chExt cx="3993" cy="455"/>
          </a:xfrm>
        </p:grpSpPr>
        <p:sp>
          <p:nvSpPr>
            <p:cNvPr id="82" name="圆柱形 73"/>
            <p:cNvSpPr/>
            <p:nvPr>
              <p:custDataLst>
                <p:tags r:id="rId7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柱形 180"/>
            <p:cNvSpPr/>
            <p:nvPr>
              <p:custDataLst>
                <p:tags r:id="rId8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柱形 73"/>
            <p:cNvSpPr/>
            <p:nvPr>
              <p:custDataLst>
                <p:tags r:id="rId9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柱形 180"/>
            <p:cNvSpPr/>
            <p:nvPr>
              <p:custDataLst>
                <p:tags r:id="rId10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An Example of Stream Aggregation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7" name="圆柱形 73"/>
          <p:cNvSpPr/>
          <p:nvPr/>
        </p:nvSpPr>
        <p:spPr>
          <a:xfrm>
            <a:off x="69768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柱形 180"/>
          <p:cNvSpPr/>
          <p:nvPr/>
        </p:nvSpPr>
        <p:spPr>
          <a:xfrm>
            <a:off x="77184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柱形 73"/>
          <p:cNvSpPr/>
          <p:nvPr/>
        </p:nvSpPr>
        <p:spPr>
          <a:xfrm>
            <a:off x="7521472" y="3366000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柱形 73"/>
          <p:cNvSpPr/>
          <p:nvPr/>
        </p:nvSpPr>
        <p:spPr>
          <a:xfrm>
            <a:off x="8634989" y="27180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73"/>
          <p:cNvSpPr/>
          <p:nvPr/>
        </p:nvSpPr>
        <p:spPr>
          <a:xfrm>
            <a:off x="84672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柱形 180"/>
          <p:cNvSpPr/>
          <p:nvPr/>
        </p:nvSpPr>
        <p:spPr>
          <a:xfrm>
            <a:off x="92088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柱形 73"/>
          <p:cNvSpPr/>
          <p:nvPr/>
        </p:nvSpPr>
        <p:spPr>
          <a:xfrm>
            <a:off x="9733817" y="3352678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8999855" y="1260000"/>
            <a:ext cx="2195830" cy="1079500"/>
            <a:chOff x="14173" y="1758"/>
            <a:chExt cx="3458" cy="1700"/>
          </a:xfrm>
        </p:grpSpPr>
        <p:grpSp>
          <p:nvGrpSpPr>
            <p:cNvPr id="98" name="组合 97"/>
            <p:cNvGrpSpPr/>
            <p:nvPr/>
          </p:nvGrpSpPr>
          <p:grpSpPr>
            <a:xfrm>
              <a:off x="14173" y="2381"/>
              <a:ext cx="3458" cy="510"/>
              <a:chOff x="14173" y="2551"/>
              <a:chExt cx="3458" cy="510"/>
            </a:xfrm>
          </p:grpSpPr>
          <p:sp>
            <p:nvSpPr>
              <p:cNvPr id="88" name="圆柱形 73"/>
              <p:cNvSpPr/>
              <p:nvPr>
                <p:custDataLst>
                  <p:tags r:id="rId5"/>
                </p:custDataLst>
              </p:nvPr>
            </p:nvSpPr>
            <p:spPr>
              <a:xfrm>
                <a:off x="14173" y="2551"/>
                <a:ext cx="478" cy="454"/>
              </a:xfrm>
              <a:prstGeom prst="can">
                <a:avLst/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853" y="2551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Temporary result</a:t>
                </a:r>
              </a:p>
            </p:txBody>
          </p:sp>
        </p:grpSp>
        <p:sp>
          <p:nvSpPr>
            <p:cNvPr id="86" name="圆柱形 73"/>
            <p:cNvSpPr/>
            <p:nvPr>
              <p:custDataLst>
                <p:tags r:id="rId1"/>
              </p:custDataLst>
            </p:nvPr>
          </p:nvSpPr>
          <p:spPr>
            <a:xfrm>
              <a:off x="14173" y="1814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>
              <p:custDataLst>
                <p:tags r:id="rId2"/>
              </p:custDataLst>
            </p:nvPr>
          </p:nvSpPr>
          <p:spPr>
            <a:xfrm>
              <a:off x="14853" y="1758"/>
              <a:ext cx="2778" cy="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b="1" dirty="0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4173" y="2948"/>
              <a:ext cx="3458" cy="510"/>
              <a:chOff x="14173" y="3345"/>
              <a:chExt cx="3458" cy="510"/>
            </a:xfrm>
          </p:grpSpPr>
          <p:sp>
            <p:nvSpPr>
              <p:cNvPr id="90" name="圆柱形 73"/>
              <p:cNvSpPr/>
              <p:nvPr>
                <p:custDataLst>
                  <p:tags r:id="rId3"/>
                </p:custDataLst>
              </p:nvPr>
            </p:nvSpPr>
            <p:spPr>
              <a:xfrm>
                <a:off x="14173" y="3345"/>
                <a:ext cx="478" cy="454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F4C5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853" y="3345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Fully aggregated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444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1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0164 -0.25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129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09153 -0.094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479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48148E-6 L 0.10391 -0.259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129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861E-16 L 0.0431 -0.259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129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08972 -0.09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bldLvl="0" animBg="1"/>
      <p:bldP spid="52" grpId="0" animBg="1"/>
      <p:bldP spid="52" grpId="1" bldLvl="0" animBg="1"/>
      <p:bldP spid="53" grpId="0" animBg="1"/>
      <p:bldP spid="53" grpId="1" bldLvl="0" animBg="1"/>
      <p:bldP spid="56" grpId="0" animBg="1"/>
      <p:bldP spid="56" grpId="1" bldLvl="0" animBg="1"/>
      <p:bldP spid="40" grpId="0" animBg="1"/>
      <p:bldP spid="40" grpId="1" bldLvl="0" animBg="1"/>
      <p:bldP spid="58" grpId="0" animBg="1"/>
      <p:bldP spid="58" grpId="1" bldLvl="0" animBg="1"/>
      <p:bldP spid="60" grpId="0" animBg="1"/>
      <p:bldP spid="60" grpId="1" bldLvl="0" animBg="1"/>
      <p:bldP spid="60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99795" y="3060000"/>
            <a:ext cx="10384790" cy="1998980"/>
            <a:chOff x="1417" y="2551"/>
            <a:chExt cx="16354" cy="3148"/>
          </a:xfrm>
        </p:grpSpPr>
        <p:cxnSp>
          <p:nvCxnSpPr>
            <p:cNvPr id="54" name="直接连接符 53"/>
            <p:cNvCxnSpPr/>
            <p:nvPr>
              <p:custDataLst>
                <p:tags r:id="rId45"/>
              </p:custDataLst>
            </p:nvPr>
          </p:nvCxnSpPr>
          <p:spPr>
            <a:xfrm>
              <a:off x="8607" y="2963"/>
              <a:ext cx="3005" cy="69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11083" y="2551"/>
              <a:ext cx="6688" cy="3149"/>
              <a:chOff x="1930" y="113"/>
              <a:chExt cx="7140" cy="3542"/>
            </a:xfrm>
          </p:grpSpPr>
          <p:cxnSp>
            <p:nvCxnSpPr>
              <p:cNvPr id="431" name="直接连接符 430"/>
              <p:cNvCxnSpPr>
                <a:stCxn id="96" idx="0"/>
              </p:cNvCxnSpPr>
              <p:nvPr>
                <p:custDataLst>
                  <p:tags r:id="rId85"/>
                </p:custDataLst>
              </p:nvPr>
            </p:nvCxnSpPr>
            <p:spPr>
              <a:xfrm flipH="1" flipV="1">
                <a:off x="4829" y="790"/>
                <a:ext cx="2164" cy="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>
                <p:custDataLst>
                  <p:tags r:id="rId86"/>
                </p:custDataLst>
              </p:nvPr>
            </p:nvCxnSpPr>
            <p:spPr>
              <a:xfrm flipV="1">
                <a:off x="2715" y="786"/>
                <a:ext cx="2212" cy="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87"/>
                </p:custDataLst>
              </p:nvPr>
            </p:nvCxnSpPr>
            <p:spPr>
              <a:xfrm flipH="1" flipV="1">
                <a:off x="6691" y="1917"/>
                <a:ext cx="861" cy="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88"/>
                </p:custDataLst>
              </p:nvPr>
            </p:nvCxnSpPr>
            <p:spPr>
              <a:xfrm flipV="1">
                <a:off x="5788" y="1914"/>
                <a:ext cx="1027" cy="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>
                <p:custDataLst>
                  <p:tags r:id="rId89"/>
                </p:custDataLst>
              </p:nvPr>
            </p:nvCxnSpPr>
            <p:spPr>
              <a:xfrm flipV="1">
                <a:off x="2080" y="2008"/>
                <a:ext cx="792" cy="9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>
                <p:custDataLst>
                  <p:tags r:id="rId90"/>
                </p:custDataLst>
              </p:nvPr>
            </p:nvCxnSpPr>
            <p:spPr>
              <a:xfrm flipH="1" flipV="1">
                <a:off x="3157" y="2028"/>
                <a:ext cx="776" cy="8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2403" y="1304"/>
                <a:ext cx="1194" cy="737"/>
                <a:chOff x="3918" y="7013"/>
                <a:chExt cx="1194" cy="737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3918" y="7013"/>
                  <a:ext cx="1194" cy="737"/>
                  <a:chOff x="10507" y="6567"/>
                  <a:chExt cx="1356" cy="885"/>
                </a:xfrm>
              </p:grpSpPr>
              <p:sp>
                <p:nvSpPr>
                  <p:cNvPr id="5" name="圆角矩形 4"/>
                  <p:cNvSpPr/>
                  <p:nvPr>
                    <p:custDataLst>
                      <p:tags r:id="rId146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>
                    <p:custDataLst>
                      <p:tags r:id="rId147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R1</a:t>
                    </a:r>
                  </a:p>
                </p:txBody>
              </p:sp>
            </p:grpSp>
            <p:pic>
              <p:nvPicPr>
                <p:cNvPr id="91" name="图片 90" descr="随机"/>
                <p:cNvPicPr>
                  <a:picLocks noChangeAspect="1"/>
                </p:cNvPicPr>
                <p:nvPr>
                  <p:custDataLst>
                    <p:tags r:id="rId145"/>
                  </p:custDataLst>
                </p:nvPr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25" y="7069"/>
                  <a:ext cx="525" cy="614"/>
                </a:xfrm>
                <a:prstGeom prst="rect">
                  <a:avLst/>
                </a:prstGeom>
              </p:spPr>
            </p:pic>
          </p:grpSp>
          <p:cxnSp>
            <p:nvCxnSpPr>
              <p:cNvPr id="421" name="直接连接符 420"/>
              <p:cNvCxnSpPr/>
              <p:nvPr>
                <p:custDataLst>
                  <p:tags r:id="rId91"/>
                </p:custDataLst>
              </p:nvPr>
            </p:nvCxnSpPr>
            <p:spPr>
              <a:xfrm flipH="1" flipV="1">
                <a:off x="6755" y="1949"/>
                <a:ext cx="2141" cy="7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>
                <p:custDataLst>
                  <p:tags r:id="rId92"/>
                </p:custDataLst>
              </p:nvPr>
            </p:nvCxnSpPr>
            <p:spPr>
              <a:xfrm flipV="1">
                <a:off x="4465" y="1928"/>
                <a:ext cx="2385" cy="7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6123" y="1304"/>
                <a:ext cx="1194" cy="736"/>
                <a:chOff x="6123" y="1531"/>
                <a:chExt cx="1194" cy="736"/>
              </a:xfrm>
            </p:grpSpPr>
            <p:grpSp>
              <p:nvGrpSpPr>
                <p:cNvPr id="93" name="组合 92"/>
                <p:cNvGrpSpPr/>
                <p:nvPr/>
              </p:nvGrpSpPr>
              <p:grpSpPr>
                <a:xfrm>
                  <a:off x="6123" y="1531"/>
                  <a:ext cx="1194" cy="737"/>
                  <a:chOff x="10507" y="6567"/>
                  <a:chExt cx="1356" cy="885"/>
                </a:xfrm>
              </p:grpSpPr>
              <p:sp>
                <p:nvSpPr>
                  <p:cNvPr id="94" name="圆角矩形 93"/>
                  <p:cNvSpPr/>
                  <p:nvPr>
                    <p:custDataLst>
                      <p:tags r:id="rId143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95" name="文本框 94"/>
                  <p:cNvSpPr txBox="1"/>
                  <p:nvPr>
                    <p:custDataLst>
                      <p:tags r:id="rId144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R2</a:t>
                    </a:r>
                  </a:p>
                </p:txBody>
              </p:sp>
            </p:grpSp>
            <p:pic>
              <p:nvPicPr>
                <p:cNvPr id="96" name="图片 95" descr="随机"/>
                <p:cNvPicPr>
                  <a:picLocks noChangeAspect="1"/>
                </p:cNvPicPr>
                <p:nvPr>
                  <p:custDataLst>
                    <p:tags r:id="rId142"/>
                  </p:custDataLst>
                </p:nvPr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30" y="1587"/>
                  <a:ext cx="525" cy="614"/>
                </a:xfrm>
                <a:prstGeom prst="rect">
                  <a:avLst/>
                </a:prstGeom>
              </p:spPr>
            </p:pic>
          </p:grpSp>
          <p:grpSp>
            <p:nvGrpSpPr>
              <p:cNvPr id="373" name="组合 372"/>
              <p:cNvGrpSpPr/>
              <p:nvPr/>
            </p:nvGrpSpPr>
            <p:grpSpPr>
              <a:xfrm>
                <a:off x="4252" y="113"/>
                <a:ext cx="1194" cy="737"/>
                <a:chOff x="10507" y="6567"/>
                <a:chExt cx="1356" cy="885"/>
              </a:xfrm>
            </p:grpSpPr>
            <p:sp>
              <p:nvSpPr>
                <p:cNvPr id="374" name="圆角矩形 373"/>
                <p:cNvSpPr/>
                <p:nvPr>
                  <p:custDataLst>
                    <p:tags r:id="rId140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141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pic>
            <p:nvPicPr>
              <p:cNvPr id="376" name="图片 375" descr="随机"/>
              <p:cNvPicPr>
                <a:picLocks noChangeAspect="1"/>
              </p:cNvPicPr>
              <p:nvPr>
                <p:custDataLst>
                  <p:tags r:id="rId93"/>
                </p:custDataLst>
              </p:nvPr>
            </p:nvPicPr>
            <p:blipFill>
              <a:blip r:embed="rId150"/>
              <a:stretch>
                <a:fillRect/>
              </a:stretch>
            </p:blipFill>
            <p:spPr>
              <a:xfrm>
                <a:off x="4859" y="169"/>
                <a:ext cx="525" cy="614"/>
              </a:xfrm>
              <a:prstGeom prst="rect">
                <a:avLst/>
              </a:prstGeom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1930" y="2551"/>
                <a:ext cx="7140" cy="1105"/>
                <a:chOff x="1930" y="2948"/>
                <a:chExt cx="7140" cy="1105"/>
              </a:xfrm>
            </p:grpSpPr>
            <p:grpSp>
              <p:nvGrpSpPr>
                <p:cNvPr id="378" name="组合 377"/>
                <p:cNvGrpSpPr/>
                <p:nvPr/>
              </p:nvGrpSpPr>
              <p:grpSpPr>
                <a:xfrm>
                  <a:off x="1930" y="2948"/>
                  <a:ext cx="2154" cy="1105"/>
                  <a:chOff x="2268" y="7880"/>
                  <a:chExt cx="2154" cy="1105"/>
                </a:xfrm>
              </p:grpSpPr>
              <p:grpSp>
                <p:nvGrpSpPr>
                  <p:cNvPr id="255" name="组合 254"/>
                  <p:cNvGrpSpPr/>
                  <p:nvPr/>
                </p:nvGrpSpPr>
                <p:grpSpPr>
                  <a:xfrm>
                    <a:off x="2268" y="7880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314" name="圆角矩形 313"/>
                    <p:cNvSpPr/>
                    <p:nvPr>
                      <p:custDataLst>
                        <p:tags r:id="rId138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22" name="文本框 321"/>
                    <p:cNvSpPr txBox="1"/>
                    <p:nvPr>
                      <p:custDataLst>
                        <p:tags r:id="rId139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H0</a:t>
                      </a:r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107" name="圆角矩形 106"/>
                      <p:cNvSpPr/>
                      <p:nvPr>
                        <p:custDataLst>
                          <p:tags r:id="rId136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08" name="椭圆 107"/>
                      <p:cNvSpPr/>
                      <p:nvPr>
                        <p:custDataLst>
                          <p:tags r:id="rId137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109" name="组合 108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116" name="圆角矩形 115"/>
                      <p:cNvSpPr/>
                      <p:nvPr>
                        <p:custDataLst>
                          <p:tags r:id="rId134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23" name="椭圆 122"/>
                      <p:cNvSpPr/>
                      <p:nvPr>
                        <p:custDataLst>
                          <p:tags r:id="rId135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3515" y="7881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262" name="圆角矩形 261"/>
                    <p:cNvSpPr/>
                    <p:nvPr>
                      <p:custDataLst>
                        <p:tags r:id="rId132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63" name="文本框 262"/>
                    <p:cNvSpPr txBox="1"/>
                    <p:nvPr>
                      <p:custDataLst>
                        <p:tags r:id="rId133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H1</a:t>
                      </a:r>
                    </a:p>
                  </p:txBody>
                </p:sp>
              </p:grpSp>
            </p:grpSp>
            <p:grpSp>
              <p:nvGrpSpPr>
                <p:cNvPr id="125" name="组合 124"/>
                <p:cNvGrpSpPr/>
                <p:nvPr/>
              </p:nvGrpSpPr>
              <p:grpSpPr>
                <a:xfrm>
                  <a:off x="4606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26" name="圆角矩形 125"/>
                  <p:cNvSpPr/>
                  <p:nvPr>
                    <p:custDataLst>
                      <p:tags r:id="rId130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5" name="椭圆 154"/>
                  <p:cNvSpPr/>
                  <p:nvPr>
                    <p:custDataLst>
                      <p:tags r:id="rId131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4607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157" name="圆角矩形 156"/>
                  <p:cNvSpPr/>
                  <p:nvPr>
                    <p:custDataLst>
                      <p:tags r:id="rId128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8" name="椭圆 157"/>
                  <p:cNvSpPr/>
                  <p:nvPr>
                    <p:custDataLst>
                      <p:tags r:id="rId129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0" name="组合 219"/>
                <p:cNvGrpSpPr/>
                <p:nvPr/>
              </p:nvGrpSpPr>
              <p:grpSpPr>
                <a:xfrm>
                  <a:off x="5820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21" name="圆角矩形 220"/>
                  <p:cNvSpPr/>
                  <p:nvPr>
                    <p:custDataLst>
                      <p:tags r:id="rId126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2" name="椭圆 221"/>
                  <p:cNvSpPr/>
                  <p:nvPr>
                    <p:custDataLst>
                      <p:tags r:id="rId127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5821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24" name="圆角矩形 223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5" name="椭圆 224"/>
                  <p:cNvSpPr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80" name="组合 379"/>
                <p:cNvGrpSpPr/>
                <p:nvPr/>
              </p:nvGrpSpPr>
              <p:grpSpPr>
                <a:xfrm>
                  <a:off x="4422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81" name="圆角矩形 380"/>
                  <p:cNvSpPr/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84" name="文本框 383"/>
                  <p:cNvSpPr txBox="1"/>
                  <p:nvPr>
                    <p:custDataLst>
                      <p:tags r:id="rId123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H2</a:t>
                    </a:r>
                  </a:p>
                </p:txBody>
              </p:sp>
            </p:grpSp>
            <p:grpSp>
              <p:nvGrpSpPr>
                <p:cNvPr id="397" name="组合 396"/>
                <p:cNvGrpSpPr/>
                <p:nvPr/>
              </p:nvGrpSpPr>
              <p:grpSpPr>
                <a:xfrm>
                  <a:off x="5870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399" name="组合 39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00" name="圆角矩形 399"/>
                    <p:cNvSpPr/>
                    <p:nvPr>
                      <p:custDataLst>
                        <p:tags r:id="rId120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01" name="椭圆 400"/>
                    <p:cNvSpPr/>
                    <p:nvPr>
                      <p:custDataLst>
                        <p:tags r:id="rId121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06" name="组合 405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09" name="圆角矩形 408"/>
                    <p:cNvSpPr/>
                    <p:nvPr>
                      <p:custDataLst>
                        <p:tags r:id="rId118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10" name="椭圆 409"/>
                    <p:cNvSpPr/>
                    <p:nvPr>
                      <p:custDataLst>
                        <p:tags r:id="rId119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11" name="组合 410"/>
                <p:cNvGrpSpPr/>
                <p:nvPr/>
              </p:nvGrpSpPr>
              <p:grpSpPr>
                <a:xfrm>
                  <a:off x="5669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12" name="圆角矩形 411"/>
                  <p:cNvSpPr/>
                  <p:nvPr>
                    <p:custDataLst>
                      <p:tags r:id="rId116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3" name="文本框 412"/>
                  <p:cNvSpPr txBox="1"/>
                  <p:nvPr>
                    <p:custDataLst>
                      <p:tags r:id="rId117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H3</a:t>
                    </a: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101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8" name="圆角矩形 17"/>
                  <p:cNvSpPr/>
                  <p:nvPr>
                    <p:custDataLst>
                      <p:tags r:id="rId114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9" name="椭圆 18"/>
                  <p:cNvSpPr/>
                  <p:nvPr>
                    <p:custDataLst>
                      <p:tags r:id="rId115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7102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21" name="圆角矩形 20"/>
                  <p:cNvSpPr/>
                  <p:nvPr>
                    <p:custDataLst>
                      <p:tags r:id="rId112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" name="椭圆 21"/>
                  <p:cNvSpPr/>
                  <p:nvPr>
                    <p:custDataLst>
                      <p:tags r:id="rId113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8315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5" name="圆角矩形 24"/>
                  <p:cNvSpPr/>
                  <p:nvPr>
                    <p:custDataLst>
                      <p:tags r:id="rId110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" name="椭圆 25"/>
                  <p:cNvSpPr/>
                  <p:nvPr>
                    <p:custDataLst>
                      <p:tags r:id="rId111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8316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8" name="圆角矩形 27"/>
                  <p:cNvSpPr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9" name="椭圆 28"/>
                  <p:cNvSpPr/>
                  <p:nvPr>
                    <p:custDataLst>
                      <p:tags r:id="rId109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6917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2" name="圆角矩形 31"/>
                  <p:cNvSpPr/>
                  <p:nvPr>
                    <p:custDataLst>
                      <p:tags r:id="rId106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H4</a:t>
                    </a: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8365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3" name="圆角矩形 42"/>
                    <p:cNvSpPr/>
                    <p:nvPr>
                      <p:custDataLst>
                        <p:tags r:id="rId104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4" name="椭圆 43"/>
                    <p:cNvSpPr/>
                    <p:nvPr>
                      <p:custDataLst>
                        <p:tags r:id="rId105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6" name="圆角矩形 45"/>
                    <p:cNvSpPr/>
                    <p:nvPr>
                      <p:custDataLst>
                        <p:tags r:id="rId102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7" name="椭圆 46"/>
                    <p:cNvSpPr/>
                    <p:nvPr>
                      <p:custDataLst>
                        <p:tags r:id="rId103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8164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9" name="圆角矩形 48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H5</a:t>
                    </a:r>
                  </a:p>
                </p:txBody>
              </p:sp>
            </p:grpSp>
            <p:pic>
              <p:nvPicPr>
                <p:cNvPr id="7" name="图片 6" descr="32313534333532353b32313534333436323b5b5850a85668"/>
                <p:cNvPicPr>
                  <a:picLocks noChangeAspect="1"/>
                </p:cNvPicPr>
                <p:nvPr>
                  <p:custDataLst>
                    <p:tags r:id="rId94"/>
                  </p:custDataLst>
                </p:nvPr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9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8" name="图片 7" descr="32313534333532353b32313534333436323b5b5850a85668"/>
                <p:cNvPicPr>
                  <a:picLocks noChangeAspect="1"/>
                </p:cNvPicPr>
                <p:nvPr>
                  <p:custDataLst>
                    <p:tags r:id="rId95"/>
                  </p:custDataLst>
                </p:nvPr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6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1" name="图片 10" descr="32313534333532353b32313534333436323b5b5850a85668"/>
                <p:cNvPicPr>
                  <a:picLocks noChangeAspect="1"/>
                </p:cNvPicPr>
                <p:nvPr>
                  <p:custDataLst>
                    <p:tags r:id="rId96"/>
                  </p:custDataLst>
                </p:nvPr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92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3" name="图片 12" descr="32313534333532353b32313534333436323b5b5850a85668"/>
                <p:cNvPicPr>
                  <a:picLocks noChangeAspect="1"/>
                </p:cNvPicPr>
                <p:nvPr>
                  <p:custDataLst>
                    <p:tags r:id="rId97"/>
                  </p:custDataLst>
                </p:nvPr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3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4" name="图片 13" descr="32313534333532353b32313534333436323b5b5850a85668"/>
                <p:cNvPicPr>
                  <a:picLocks noChangeAspect="1"/>
                </p:cNvPicPr>
                <p:nvPr>
                  <p:custDataLst>
                    <p:tags r:id="rId98"/>
                  </p:custDataLst>
                </p:nvPr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87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0" name="图片 29" descr="32313534333532353b32313534333436323b5b5850a85668"/>
                <p:cNvPicPr>
                  <a:picLocks noChangeAspect="1"/>
                </p:cNvPicPr>
                <p:nvPr>
                  <p:custDataLst>
                    <p:tags r:id="rId99"/>
                  </p:custDataLst>
                </p:nvPr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34" y="3402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63" name="矩形 62"/>
            <p:cNvSpPr/>
            <p:nvPr>
              <p:custDataLst>
                <p:tags r:id="rId46"/>
              </p:custDataLst>
            </p:nvPr>
          </p:nvSpPr>
          <p:spPr>
            <a:xfrm>
              <a:off x="1502" y="3032"/>
              <a:ext cx="7200" cy="22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47"/>
              </p:custDataLst>
            </p:nvPr>
          </p:nvSpPr>
          <p:spPr>
            <a:xfrm>
              <a:off x="1417" y="2947"/>
              <a:ext cx="7200" cy="22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文本框 1560"/>
            <p:cNvSpPr txBox="1"/>
            <p:nvPr>
              <p:custDataLst>
                <p:tags r:id="rId48"/>
              </p:custDataLst>
            </p:nvPr>
          </p:nvSpPr>
          <p:spPr>
            <a:xfrm>
              <a:off x="1446" y="3797"/>
              <a:ext cx="737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R1</a:t>
              </a:r>
            </a:p>
          </p:txBody>
        </p:sp>
        <p:grpSp>
          <p:nvGrpSpPr>
            <p:cNvPr id="1562" name="组合 1561"/>
            <p:cNvGrpSpPr/>
            <p:nvPr/>
          </p:nvGrpSpPr>
          <p:grpSpPr>
            <a:xfrm>
              <a:off x="2212" y="2947"/>
              <a:ext cx="6122" cy="510"/>
              <a:chOff x="2495" y="5346"/>
              <a:chExt cx="6122" cy="561"/>
            </a:xfrm>
          </p:grpSpPr>
          <p:sp>
            <p:nvSpPr>
              <p:cNvPr id="1563" name="文本框 1562"/>
              <p:cNvSpPr txBox="1"/>
              <p:nvPr>
                <p:custDataLst>
                  <p:tags r:id="rId80"/>
                </p:custDataLst>
              </p:nvPr>
            </p:nvSpPr>
            <p:spPr>
              <a:xfrm>
                <a:off x="2495" y="5346"/>
                <a:ext cx="90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dstId</a:t>
                </a:r>
              </a:p>
            </p:txBody>
          </p:sp>
          <p:sp>
            <p:nvSpPr>
              <p:cNvPr id="1564" name="文本框 1563"/>
              <p:cNvSpPr txBox="1"/>
              <p:nvPr>
                <p:custDataLst>
                  <p:tags r:id="rId81"/>
                </p:custDataLst>
              </p:nvPr>
            </p:nvSpPr>
            <p:spPr>
              <a:xfrm>
                <a:off x="3402" y="5346"/>
                <a:ext cx="1814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reg. mem.</a:t>
                </a:r>
              </a:p>
            </p:txBody>
          </p:sp>
          <p:sp>
            <p:nvSpPr>
              <p:cNvPr id="1565" name="文本框 1564"/>
              <p:cNvSpPr txBox="1"/>
              <p:nvPr>
                <p:custDataLst>
                  <p:tags r:id="rId82"/>
                </p:custDataLst>
              </p:nvPr>
            </p:nvSpPr>
            <p:spPr>
              <a:xfrm>
                <a:off x="5216" y="5346"/>
                <a:ext cx="124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dataLen</a:t>
                </a:r>
              </a:p>
            </p:txBody>
          </p:sp>
          <p:sp>
            <p:nvSpPr>
              <p:cNvPr id="1566" name="文本框 1565"/>
              <p:cNvSpPr txBox="1"/>
              <p:nvPr>
                <p:custDataLst>
                  <p:tags r:id="rId83"/>
                </p:custDataLst>
              </p:nvPr>
            </p:nvSpPr>
            <p:spPr>
              <a:xfrm>
                <a:off x="6463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jobId</a:t>
                </a:r>
              </a:p>
            </p:txBody>
          </p:sp>
          <p:sp>
            <p:nvSpPr>
              <p:cNvPr id="1567" name="文本框 1566"/>
              <p:cNvSpPr txBox="1"/>
              <p:nvPr>
                <p:custDataLst>
                  <p:tags r:id="rId84"/>
                </p:custDataLst>
              </p:nvPr>
            </p:nvSpPr>
            <p:spPr>
              <a:xfrm>
                <a:off x="7540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isChild</a:t>
                </a:r>
              </a:p>
            </p:txBody>
          </p:sp>
        </p:grpSp>
        <p:grpSp>
          <p:nvGrpSpPr>
            <p:cNvPr id="1568" name="组合 1567"/>
            <p:cNvGrpSpPr/>
            <p:nvPr/>
          </p:nvGrpSpPr>
          <p:grpSpPr>
            <a:xfrm>
              <a:off x="2223" y="3465"/>
              <a:ext cx="6087" cy="516"/>
              <a:chOff x="2630" y="6832"/>
              <a:chExt cx="6087" cy="567"/>
            </a:xfrm>
          </p:grpSpPr>
          <p:grpSp>
            <p:nvGrpSpPr>
              <p:cNvPr id="1569" name="组合 1568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570" name="矩形 1569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1" name="文本框 1570"/>
                <p:cNvSpPr txBox="1"/>
                <p:nvPr>
                  <p:custDataLst>
                    <p:tags r:id="rId79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grpSp>
            <p:nvGrpSpPr>
              <p:cNvPr id="1572" name="组合 1571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573" name="矩形 1572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4" name="文本框 1573"/>
                <p:cNvSpPr txBox="1"/>
                <p:nvPr>
                  <p:custDataLst>
                    <p:tags r:id="rId7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0x00</a:t>
                  </a:r>
                </a:p>
              </p:txBody>
            </p:sp>
          </p:grpSp>
          <p:grpSp>
            <p:nvGrpSpPr>
              <p:cNvPr id="1575" name="组合 1574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576" name="矩形 1575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7" name="文本框 1576"/>
                <p:cNvSpPr txBox="1"/>
                <p:nvPr>
                  <p:custDataLst>
                    <p:tags r:id="rId75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0x3000</a:t>
                  </a:r>
                </a:p>
              </p:txBody>
            </p:sp>
          </p:grpSp>
          <p:grpSp>
            <p:nvGrpSpPr>
              <p:cNvPr id="1578" name="组合 1577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579" name="矩形 1578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80" name="文本框 1579"/>
                <p:cNvSpPr txBox="1"/>
                <p:nvPr>
                  <p:custDataLst>
                    <p:tags r:id="rId73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581" name="组合 1580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582" name="矩形 1581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83" name="文本框 1582"/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584" name="组合 1583"/>
            <p:cNvGrpSpPr/>
            <p:nvPr/>
          </p:nvGrpSpPr>
          <p:grpSpPr>
            <a:xfrm>
              <a:off x="2223" y="3981"/>
              <a:ext cx="6087" cy="516"/>
              <a:chOff x="2630" y="6832"/>
              <a:chExt cx="6087" cy="567"/>
            </a:xfrm>
          </p:grpSpPr>
          <p:grpSp>
            <p:nvGrpSpPr>
              <p:cNvPr id="1585" name="组合 1584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586" name="矩形 1585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7" name="文本框 1586"/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H0</a:t>
                  </a:r>
                </a:p>
              </p:txBody>
            </p:sp>
          </p:grpSp>
          <p:grpSp>
            <p:nvGrpSpPr>
              <p:cNvPr id="1588" name="组合 1587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589" name="矩形 1588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0" name="文本框 1589"/>
                <p:cNvSpPr txBox="1"/>
                <p:nvPr>
                  <p:custDataLst>
                    <p:tags r:id="rId6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591" name="组合 1590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592" name="矩形 1591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3" name="文本框 1592"/>
                <p:cNvSpPr txBox="1"/>
                <p:nvPr>
                  <p:custDataLst>
                    <p:tags r:id="rId65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0x5000</a:t>
                  </a:r>
                </a:p>
              </p:txBody>
            </p:sp>
          </p:grpSp>
          <p:grpSp>
            <p:nvGrpSpPr>
              <p:cNvPr id="1594" name="组合 1593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595" name="矩形 1594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6" name="文本框 1595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597" name="组合 1596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598" name="矩形 1597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9" name="文本框 1598"/>
                <p:cNvSpPr txBox="1"/>
                <p:nvPr>
                  <p:custDataLst>
                    <p:tags r:id="rId61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1600" name="组合 1599"/>
            <p:cNvGrpSpPr/>
            <p:nvPr/>
          </p:nvGrpSpPr>
          <p:grpSpPr>
            <a:xfrm>
              <a:off x="2223" y="4495"/>
              <a:ext cx="6087" cy="516"/>
              <a:chOff x="2630" y="6832"/>
              <a:chExt cx="6087" cy="567"/>
            </a:xfrm>
          </p:grpSpPr>
          <p:grpSp>
            <p:nvGrpSpPr>
              <p:cNvPr id="1601" name="组合 1600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602" name="矩形 1601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3" name="文本框 1602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H1</a:t>
                  </a:r>
                </a:p>
              </p:txBody>
            </p:sp>
          </p:grpSp>
          <p:grpSp>
            <p:nvGrpSpPr>
              <p:cNvPr id="1604" name="组合 1603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605" name="矩形 1604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6" name="文本框 1605"/>
                <p:cNvSpPr txBox="1"/>
                <p:nvPr>
                  <p:custDataLst>
                    <p:tags r:id="rId5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607" name="组合 1606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608" name="矩形 1607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9" name="文本框 1608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0x5000</a:t>
                  </a:r>
                </a:p>
              </p:txBody>
            </p:sp>
          </p:grpSp>
          <p:grpSp>
            <p:nvGrpSpPr>
              <p:cNvPr id="1610" name="组合 1609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611" name="矩形 1610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2" name="文本框 1611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613" name="组合 1612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614" name="矩形 1613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5" name="文本框 1614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cxnSp>
          <p:nvCxnSpPr>
            <p:cNvPr id="55" name="直接连接符 54"/>
            <p:cNvCxnSpPr/>
            <p:nvPr>
              <p:custDataLst>
                <p:tags r:id="rId49"/>
              </p:custDataLst>
            </p:nvPr>
          </p:nvCxnSpPr>
          <p:spPr>
            <a:xfrm flipV="1">
              <a:off x="8711" y="4213"/>
              <a:ext cx="2919" cy="106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899795" y="1440180"/>
            <a:ext cx="7598410" cy="2025650"/>
            <a:chOff x="1417" y="2268"/>
            <a:chExt cx="11966" cy="3190"/>
          </a:xfrm>
        </p:grpSpPr>
        <p:cxnSp>
          <p:nvCxnSpPr>
            <p:cNvPr id="110" name="直接连接符 109"/>
            <p:cNvCxnSpPr/>
            <p:nvPr>
              <p:custDataLst>
                <p:tags r:id="rId15"/>
              </p:custDataLst>
            </p:nvPr>
          </p:nvCxnSpPr>
          <p:spPr>
            <a:xfrm>
              <a:off x="8705" y="4108"/>
              <a:ext cx="4678" cy="135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>
              <p:custDataLst>
                <p:tags r:id="rId16"/>
              </p:custDataLst>
            </p:nvPr>
          </p:nvCxnSpPr>
          <p:spPr>
            <a:xfrm>
              <a:off x="8694" y="2322"/>
              <a:ext cx="4643" cy="25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组合 111"/>
            <p:cNvGrpSpPr/>
            <p:nvPr/>
          </p:nvGrpSpPr>
          <p:grpSpPr>
            <a:xfrm>
              <a:off x="1417" y="2268"/>
              <a:ext cx="7285" cy="1841"/>
              <a:chOff x="10261" y="4535"/>
              <a:chExt cx="7285" cy="1841"/>
            </a:xfrm>
          </p:grpSpPr>
          <p:sp>
            <p:nvSpPr>
              <p:cNvPr id="113" name="矩形 112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346" y="4620"/>
                <a:ext cx="7200" cy="175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261" y="4535"/>
                <a:ext cx="7200" cy="1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10318" y="4536"/>
                <a:ext cx="6924" cy="1555"/>
                <a:chOff x="10345" y="4831"/>
                <a:chExt cx="6924" cy="1555"/>
              </a:xfrm>
            </p:grpSpPr>
            <p:sp>
              <p:nvSpPr>
                <p:cNvPr id="117" name="文本框 116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10345" y="5404"/>
                  <a:ext cx="737" cy="5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11147" y="4831"/>
                  <a:ext cx="6122" cy="510"/>
                  <a:chOff x="2495" y="5340"/>
                  <a:chExt cx="6122" cy="561"/>
                </a:xfrm>
              </p:grpSpPr>
              <p:sp>
                <p:nvSpPr>
                  <p:cNvPr id="154" name="文本框 153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2495" y="5340"/>
                    <a:ext cx="90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dstId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3402" y="5340"/>
                    <a:ext cx="1814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reg. mem.</a:t>
                    </a:r>
                  </a:p>
                </p:txBody>
              </p:sp>
              <p:sp>
                <p:nvSpPr>
                  <p:cNvPr id="160" name="文本框 159"/>
                  <p:cNvSpPr txBox="1"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5216" y="5340"/>
                    <a:ext cx="124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dataLen</a:t>
                    </a:r>
                  </a:p>
                </p:txBody>
              </p:sp>
              <p:sp>
                <p:nvSpPr>
                  <p:cNvPr id="161" name="文本框 160"/>
                  <p:cNvSpPr txBox="1"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6463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jobId</a:t>
                    </a:r>
                  </a:p>
                </p:txBody>
              </p:sp>
              <p:sp>
                <p:nvSpPr>
                  <p:cNvPr id="162" name="文本框 161"/>
                  <p:cNvSpPr txBox="1"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7540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isChild</a:t>
                    </a:r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11158" y="5354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139" name="组合 138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52" name="矩形 151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文本框 152"/>
                    <p:cNvSpPr txBox="1"/>
                    <p:nvPr>
                      <p:custDataLst>
                        <p:tags r:id="rId39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R1</a:t>
                      </a:r>
                    </a:p>
                  </p:txBody>
                </p:sp>
              </p:grpSp>
              <p:grpSp>
                <p:nvGrpSpPr>
                  <p:cNvPr id="140" name="组合 139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150" name="矩形 149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文本框 150"/>
                    <p:cNvSpPr txBox="1"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141" name="组合 140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148" name="矩形 147"/>
                    <p:cNvSpPr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文本框 148"/>
                    <p:cNvSpPr txBox="1"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rgbClr val="BF4C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0x4000</a:t>
                      </a:r>
                    </a:p>
                  </p:txBody>
                </p:sp>
              </p:grpSp>
              <p:grpSp>
                <p:nvGrpSpPr>
                  <p:cNvPr id="142" name="组合 141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146" name="矩形 145"/>
                    <p:cNvSpPr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文本框 146"/>
                    <p:cNvSpPr txBox="1"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144" name="矩形 143"/>
                    <p:cNvSpPr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文本框 144"/>
                    <p:cNvSpPr txBox="1"/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11158" y="5870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37" name="矩形 136"/>
                    <p:cNvSpPr/>
                    <p:nvPr>
                      <p:custDataLst>
                        <p:tags r:id="rId2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文本框 137"/>
                    <p:cNvSpPr txBox="1"/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R2</a:t>
                      </a:r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135" name="矩形 134"/>
                    <p:cNvSpPr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文本框 135"/>
                    <p:cNvSpPr txBox="1"/>
                    <p:nvPr>
                      <p:custDataLst>
                        <p:tags r:id="rId2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124" name="组合 123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133" name="矩形 132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文本框 133"/>
                    <p:cNvSpPr txBox="1"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0x4000</a:t>
                      </a:r>
                    </a:p>
                  </p:txBody>
                </p:sp>
              </p:grpSp>
              <p:grpSp>
                <p:nvGrpSpPr>
                  <p:cNvPr id="127" name="组合 126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131" name="矩形 130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文本框 131"/>
                    <p:cNvSpPr txBox="1"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28" name="组合 127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129" name="矩形 128"/>
                    <p:cNvSpPr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文本框 129"/>
                    <p:cNvSpPr txBox="1"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67" name="组合 66"/>
          <p:cNvGrpSpPr/>
          <p:nvPr/>
        </p:nvGrpSpPr>
        <p:grpSpPr>
          <a:xfrm>
            <a:off x="6976745" y="5559138"/>
            <a:ext cx="2535555" cy="288925"/>
            <a:chOff x="10987" y="8078"/>
            <a:chExt cx="3993" cy="455"/>
          </a:xfrm>
        </p:grpSpPr>
        <p:sp>
          <p:nvSpPr>
            <p:cNvPr id="68" name="圆柱形 73"/>
            <p:cNvSpPr/>
            <p:nvPr>
              <p:custDataLst>
                <p:tags r:id="rId11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柱形 180"/>
            <p:cNvSpPr/>
            <p:nvPr>
              <p:custDataLst>
                <p:tags r:id="rId12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柱形 73"/>
            <p:cNvSpPr/>
            <p:nvPr>
              <p:custDataLst>
                <p:tags r:id="rId13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柱形 180"/>
            <p:cNvSpPr/>
            <p:nvPr>
              <p:custDataLst>
                <p:tags r:id="rId14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976745" y="5343138"/>
            <a:ext cx="2535555" cy="288925"/>
            <a:chOff x="10987" y="8078"/>
            <a:chExt cx="3993" cy="455"/>
          </a:xfrm>
        </p:grpSpPr>
        <p:sp>
          <p:nvSpPr>
            <p:cNvPr id="74" name="圆柱形 73"/>
            <p:cNvSpPr/>
            <p:nvPr>
              <p:custDataLst>
                <p:tags r:id="rId7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柱形 180"/>
            <p:cNvSpPr/>
            <p:nvPr>
              <p:custDataLst>
                <p:tags r:id="rId8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柱形 73"/>
            <p:cNvSpPr/>
            <p:nvPr>
              <p:custDataLst>
                <p:tags r:id="rId9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柱形 180"/>
            <p:cNvSpPr/>
            <p:nvPr>
              <p:custDataLst>
                <p:tags r:id="rId10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An Example of Stream Aggregation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7" name="圆柱形 73"/>
          <p:cNvSpPr/>
          <p:nvPr/>
        </p:nvSpPr>
        <p:spPr>
          <a:xfrm>
            <a:off x="69768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柱形 180"/>
          <p:cNvSpPr/>
          <p:nvPr/>
        </p:nvSpPr>
        <p:spPr>
          <a:xfrm>
            <a:off x="77184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柱形 73"/>
          <p:cNvSpPr/>
          <p:nvPr/>
        </p:nvSpPr>
        <p:spPr>
          <a:xfrm>
            <a:off x="7521472" y="3366000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柱形 73"/>
          <p:cNvSpPr/>
          <p:nvPr/>
        </p:nvSpPr>
        <p:spPr>
          <a:xfrm>
            <a:off x="8634989" y="27180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圆柱形 73"/>
          <p:cNvSpPr/>
          <p:nvPr/>
        </p:nvSpPr>
        <p:spPr>
          <a:xfrm>
            <a:off x="84672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圆柱形 180"/>
          <p:cNvSpPr/>
          <p:nvPr/>
        </p:nvSpPr>
        <p:spPr>
          <a:xfrm>
            <a:off x="92088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圆柱形 73"/>
          <p:cNvSpPr/>
          <p:nvPr/>
        </p:nvSpPr>
        <p:spPr>
          <a:xfrm>
            <a:off x="9733817" y="3352678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圆柱形 73"/>
          <p:cNvSpPr/>
          <p:nvPr/>
        </p:nvSpPr>
        <p:spPr>
          <a:xfrm>
            <a:off x="8634989" y="2720029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8999855" y="1260000"/>
            <a:ext cx="2195830" cy="1079500"/>
            <a:chOff x="14173" y="1758"/>
            <a:chExt cx="3458" cy="1700"/>
          </a:xfrm>
        </p:grpSpPr>
        <p:grpSp>
          <p:nvGrpSpPr>
            <p:cNvPr id="98" name="组合 97"/>
            <p:cNvGrpSpPr/>
            <p:nvPr/>
          </p:nvGrpSpPr>
          <p:grpSpPr>
            <a:xfrm>
              <a:off x="14173" y="2381"/>
              <a:ext cx="3458" cy="510"/>
              <a:chOff x="14173" y="2551"/>
              <a:chExt cx="3458" cy="510"/>
            </a:xfrm>
          </p:grpSpPr>
          <p:sp>
            <p:nvSpPr>
              <p:cNvPr id="88" name="圆柱形 73"/>
              <p:cNvSpPr/>
              <p:nvPr>
                <p:custDataLst>
                  <p:tags r:id="rId5"/>
                </p:custDataLst>
              </p:nvPr>
            </p:nvSpPr>
            <p:spPr>
              <a:xfrm>
                <a:off x="14173" y="2551"/>
                <a:ext cx="478" cy="454"/>
              </a:xfrm>
              <a:prstGeom prst="can">
                <a:avLst/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853" y="2551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Temporary result</a:t>
                </a:r>
              </a:p>
            </p:txBody>
          </p:sp>
        </p:grpSp>
        <p:sp>
          <p:nvSpPr>
            <p:cNvPr id="86" name="圆柱形 73"/>
            <p:cNvSpPr/>
            <p:nvPr>
              <p:custDataLst>
                <p:tags r:id="rId1"/>
              </p:custDataLst>
            </p:nvPr>
          </p:nvSpPr>
          <p:spPr>
            <a:xfrm>
              <a:off x="14173" y="1814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>
              <p:custDataLst>
                <p:tags r:id="rId2"/>
              </p:custDataLst>
            </p:nvPr>
          </p:nvSpPr>
          <p:spPr>
            <a:xfrm>
              <a:off x="14853" y="1758"/>
              <a:ext cx="2778" cy="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b="1" dirty="0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4173" y="2948"/>
              <a:ext cx="3458" cy="510"/>
              <a:chOff x="14173" y="3345"/>
              <a:chExt cx="3458" cy="510"/>
            </a:xfrm>
          </p:grpSpPr>
          <p:sp>
            <p:nvSpPr>
              <p:cNvPr id="90" name="圆柱形 73"/>
              <p:cNvSpPr/>
              <p:nvPr>
                <p:custDataLst>
                  <p:tags r:id="rId3"/>
                </p:custDataLst>
              </p:nvPr>
            </p:nvSpPr>
            <p:spPr>
              <a:xfrm>
                <a:off x="14173" y="3345"/>
                <a:ext cx="478" cy="454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F4C5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853" y="3345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Fully aggregated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0.0444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2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-0.0164 -0.25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128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09153 -0.094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479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431 0.158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0.10391 -0.259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129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431 -0.259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1296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08972 -0.091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4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0.04636 0.158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79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bldLvl="0" animBg="1"/>
      <p:bldP spid="52" grpId="0" animBg="1"/>
      <p:bldP spid="52" grpId="1" bldLvl="0" animBg="1"/>
      <p:bldP spid="53" grpId="0" animBg="1"/>
      <p:bldP spid="53" grpId="1" bldLvl="0" animBg="1"/>
      <p:bldP spid="56" grpId="0" animBg="1"/>
      <p:bldP spid="56" grpId="1" bldLvl="0" animBg="1"/>
      <p:bldP spid="163" grpId="0" animBg="1"/>
      <p:bldP spid="163" grpId="1" bldLvl="0" animBg="1"/>
      <p:bldP spid="164" grpId="0" animBg="1"/>
      <p:bldP spid="164" grpId="1" bldLvl="0" animBg="1"/>
      <p:bldP spid="165" grpId="0" animBg="1"/>
      <p:bldP spid="165" grpId="1" bldLvl="0" animBg="1"/>
      <p:bldP spid="165" grpId="2" animBg="1"/>
      <p:bldP spid="166" grpId="0" animBg="1"/>
      <p:bldP spid="166" grpId="1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99795" y="3060000"/>
            <a:ext cx="10384790" cy="1998980"/>
            <a:chOff x="1417" y="2551"/>
            <a:chExt cx="16354" cy="3148"/>
          </a:xfrm>
        </p:grpSpPr>
        <p:cxnSp>
          <p:nvCxnSpPr>
            <p:cNvPr id="54" name="直接连接符 53"/>
            <p:cNvCxnSpPr/>
            <p:nvPr>
              <p:custDataLst>
                <p:tags r:id="rId41"/>
              </p:custDataLst>
            </p:nvPr>
          </p:nvCxnSpPr>
          <p:spPr>
            <a:xfrm>
              <a:off x="8607" y="2963"/>
              <a:ext cx="3005" cy="69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11083" y="2551"/>
              <a:ext cx="6688" cy="3149"/>
              <a:chOff x="1930" y="113"/>
              <a:chExt cx="7140" cy="3542"/>
            </a:xfrm>
          </p:grpSpPr>
          <p:cxnSp>
            <p:nvCxnSpPr>
              <p:cNvPr id="431" name="直接连接符 430"/>
              <p:cNvCxnSpPr>
                <a:stCxn id="96" idx="0"/>
              </p:cNvCxnSpPr>
              <p:nvPr>
                <p:custDataLst>
                  <p:tags r:id="rId81"/>
                </p:custDataLst>
              </p:nvPr>
            </p:nvCxnSpPr>
            <p:spPr>
              <a:xfrm flipH="1" flipV="1">
                <a:off x="4829" y="790"/>
                <a:ext cx="2164" cy="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>
                <p:custDataLst>
                  <p:tags r:id="rId82"/>
                </p:custDataLst>
              </p:nvPr>
            </p:nvCxnSpPr>
            <p:spPr>
              <a:xfrm flipV="1">
                <a:off x="2715" y="786"/>
                <a:ext cx="2212" cy="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83"/>
                </p:custDataLst>
              </p:nvPr>
            </p:nvCxnSpPr>
            <p:spPr>
              <a:xfrm flipH="1" flipV="1">
                <a:off x="6691" y="1917"/>
                <a:ext cx="861" cy="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84"/>
                </p:custDataLst>
              </p:nvPr>
            </p:nvCxnSpPr>
            <p:spPr>
              <a:xfrm flipV="1">
                <a:off x="5788" y="1914"/>
                <a:ext cx="1027" cy="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>
                <p:custDataLst>
                  <p:tags r:id="rId85"/>
                </p:custDataLst>
              </p:nvPr>
            </p:nvCxnSpPr>
            <p:spPr>
              <a:xfrm flipV="1">
                <a:off x="2080" y="2008"/>
                <a:ext cx="792" cy="9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>
                <p:custDataLst>
                  <p:tags r:id="rId86"/>
                </p:custDataLst>
              </p:nvPr>
            </p:nvCxnSpPr>
            <p:spPr>
              <a:xfrm flipH="1" flipV="1">
                <a:off x="3157" y="2028"/>
                <a:ext cx="776" cy="8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2403" y="1304"/>
                <a:ext cx="1194" cy="737"/>
                <a:chOff x="3918" y="7013"/>
                <a:chExt cx="1194" cy="737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3918" y="7013"/>
                  <a:ext cx="1194" cy="737"/>
                  <a:chOff x="10507" y="6567"/>
                  <a:chExt cx="1356" cy="885"/>
                </a:xfrm>
              </p:grpSpPr>
              <p:sp>
                <p:nvSpPr>
                  <p:cNvPr id="5" name="圆角矩形 4"/>
                  <p:cNvSpPr/>
                  <p:nvPr>
                    <p:custDataLst>
                      <p:tags r:id="rId142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>
                    <p:custDataLst>
                      <p:tags r:id="rId143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R1</a:t>
                    </a:r>
                  </a:p>
                </p:txBody>
              </p:sp>
            </p:grpSp>
            <p:pic>
              <p:nvPicPr>
                <p:cNvPr id="91" name="图片 90" descr="随机"/>
                <p:cNvPicPr>
                  <a:picLocks noChangeAspect="1"/>
                </p:cNvPicPr>
                <p:nvPr>
                  <p:custDataLst>
                    <p:tags r:id="rId141"/>
                  </p:custDataLst>
                </p:nvPr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25" y="7069"/>
                  <a:ext cx="525" cy="614"/>
                </a:xfrm>
                <a:prstGeom prst="rect">
                  <a:avLst/>
                </a:prstGeom>
              </p:spPr>
            </p:pic>
          </p:grpSp>
          <p:cxnSp>
            <p:nvCxnSpPr>
              <p:cNvPr id="421" name="直接连接符 420"/>
              <p:cNvCxnSpPr/>
              <p:nvPr>
                <p:custDataLst>
                  <p:tags r:id="rId87"/>
                </p:custDataLst>
              </p:nvPr>
            </p:nvCxnSpPr>
            <p:spPr>
              <a:xfrm flipH="1" flipV="1">
                <a:off x="6755" y="1949"/>
                <a:ext cx="2141" cy="7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>
                <p:custDataLst>
                  <p:tags r:id="rId88"/>
                </p:custDataLst>
              </p:nvPr>
            </p:nvCxnSpPr>
            <p:spPr>
              <a:xfrm flipV="1">
                <a:off x="4465" y="1928"/>
                <a:ext cx="2385" cy="7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6123" y="1304"/>
                <a:ext cx="1194" cy="736"/>
                <a:chOff x="6123" y="1531"/>
                <a:chExt cx="1194" cy="736"/>
              </a:xfrm>
            </p:grpSpPr>
            <p:grpSp>
              <p:nvGrpSpPr>
                <p:cNvPr id="93" name="组合 92"/>
                <p:cNvGrpSpPr/>
                <p:nvPr/>
              </p:nvGrpSpPr>
              <p:grpSpPr>
                <a:xfrm>
                  <a:off x="6123" y="1531"/>
                  <a:ext cx="1194" cy="737"/>
                  <a:chOff x="10507" y="6567"/>
                  <a:chExt cx="1356" cy="885"/>
                </a:xfrm>
              </p:grpSpPr>
              <p:sp>
                <p:nvSpPr>
                  <p:cNvPr id="94" name="圆角矩形 93"/>
                  <p:cNvSpPr/>
                  <p:nvPr>
                    <p:custDataLst>
                      <p:tags r:id="rId139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95" name="文本框 94"/>
                  <p:cNvSpPr txBox="1"/>
                  <p:nvPr>
                    <p:custDataLst>
                      <p:tags r:id="rId140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R2</a:t>
                    </a:r>
                  </a:p>
                </p:txBody>
              </p:sp>
            </p:grpSp>
            <p:pic>
              <p:nvPicPr>
                <p:cNvPr id="96" name="图片 95" descr="随机"/>
                <p:cNvPicPr>
                  <a:picLocks noChangeAspect="1"/>
                </p:cNvPicPr>
                <p:nvPr>
                  <p:custDataLst>
                    <p:tags r:id="rId138"/>
                  </p:custDataLst>
                </p:nvPr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30" y="1587"/>
                  <a:ext cx="525" cy="614"/>
                </a:xfrm>
                <a:prstGeom prst="rect">
                  <a:avLst/>
                </a:prstGeom>
              </p:spPr>
            </p:pic>
          </p:grpSp>
          <p:grpSp>
            <p:nvGrpSpPr>
              <p:cNvPr id="373" name="组合 372"/>
              <p:cNvGrpSpPr/>
              <p:nvPr/>
            </p:nvGrpSpPr>
            <p:grpSpPr>
              <a:xfrm>
                <a:off x="4252" y="113"/>
                <a:ext cx="1194" cy="737"/>
                <a:chOff x="10507" y="6567"/>
                <a:chExt cx="1356" cy="885"/>
              </a:xfrm>
            </p:grpSpPr>
            <p:sp>
              <p:nvSpPr>
                <p:cNvPr id="374" name="圆角矩形 373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137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pic>
            <p:nvPicPr>
              <p:cNvPr id="376" name="图片 375" descr="随机"/>
              <p:cNvPicPr>
                <a:picLocks noChangeAspect="1"/>
              </p:cNvPicPr>
              <p:nvPr>
                <p:custDataLst>
                  <p:tags r:id="rId89"/>
                </p:custDataLst>
              </p:nvPr>
            </p:nvPicPr>
            <p:blipFill>
              <a:blip r:embed="rId146"/>
              <a:stretch>
                <a:fillRect/>
              </a:stretch>
            </p:blipFill>
            <p:spPr>
              <a:xfrm>
                <a:off x="4859" y="169"/>
                <a:ext cx="525" cy="614"/>
              </a:xfrm>
              <a:prstGeom prst="rect">
                <a:avLst/>
              </a:prstGeom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1930" y="2551"/>
                <a:ext cx="7140" cy="1105"/>
                <a:chOff x="1930" y="2948"/>
                <a:chExt cx="7140" cy="1105"/>
              </a:xfrm>
            </p:grpSpPr>
            <p:grpSp>
              <p:nvGrpSpPr>
                <p:cNvPr id="378" name="组合 377"/>
                <p:cNvGrpSpPr/>
                <p:nvPr/>
              </p:nvGrpSpPr>
              <p:grpSpPr>
                <a:xfrm>
                  <a:off x="1930" y="2948"/>
                  <a:ext cx="2154" cy="1105"/>
                  <a:chOff x="2268" y="7880"/>
                  <a:chExt cx="2154" cy="1105"/>
                </a:xfrm>
              </p:grpSpPr>
              <p:grpSp>
                <p:nvGrpSpPr>
                  <p:cNvPr id="255" name="组合 254"/>
                  <p:cNvGrpSpPr/>
                  <p:nvPr/>
                </p:nvGrpSpPr>
                <p:grpSpPr>
                  <a:xfrm>
                    <a:off x="2268" y="7880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314" name="圆角矩形 313"/>
                    <p:cNvSpPr/>
                    <p:nvPr>
                      <p:custDataLst>
                        <p:tags r:id="rId134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22" name="文本框 321"/>
                    <p:cNvSpPr txBox="1"/>
                    <p:nvPr>
                      <p:custDataLst>
                        <p:tags r:id="rId135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H0</a:t>
                      </a:r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107" name="圆角矩形 106"/>
                      <p:cNvSpPr/>
                      <p:nvPr>
                        <p:custDataLst>
                          <p:tags r:id="rId132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08" name="椭圆 107"/>
                      <p:cNvSpPr/>
                      <p:nvPr>
                        <p:custDataLst>
                          <p:tags r:id="rId133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109" name="组合 108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116" name="圆角矩形 115"/>
                      <p:cNvSpPr/>
                      <p:nvPr>
                        <p:custDataLst>
                          <p:tags r:id="rId130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23" name="椭圆 122"/>
                      <p:cNvSpPr/>
                      <p:nvPr>
                        <p:custDataLst>
                          <p:tags r:id="rId131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3515" y="7881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262" name="圆角矩形 261"/>
                    <p:cNvSpPr/>
                    <p:nvPr>
                      <p:custDataLst>
                        <p:tags r:id="rId128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63" name="文本框 262"/>
                    <p:cNvSpPr txBox="1"/>
                    <p:nvPr>
                      <p:custDataLst>
                        <p:tags r:id="rId129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H1</a:t>
                      </a:r>
                    </a:p>
                  </p:txBody>
                </p:sp>
              </p:grpSp>
            </p:grpSp>
            <p:grpSp>
              <p:nvGrpSpPr>
                <p:cNvPr id="125" name="组合 124"/>
                <p:cNvGrpSpPr/>
                <p:nvPr/>
              </p:nvGrpSpPr>
              <p:grpSpPr>
                <a:xfrm>
                  <a:off x="4606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26" name="圆角矩形 125"/>
                  <p:cNvSpPr/>
                  <p:nvPr>
                    <p:custDataLst>
                      <p:tags r:id="rId126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5" name="椭圆 154"/>
                  <p:cNvSpPr/>
                  <p:nvPr>
                    <p:custDataLst>
                      <p:tags r:id="rId127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4607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157" name="圆角矩形 156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8" name="椭圆 157"/>
                  <p:cNvSpPr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0" name="组合 219"/>
                <p:cNvGrpSpPr/>
                <p:nvPr/>
              </p:nvGrpSpPr>
              <p:grpSpPr>
                <a:xfrm>
                  <a:off x="5820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21" name="圆角矩形 220"/>
                  <p:cNvSpPr/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2" name="椭圆 221"/>
                  <p:cNvSpPr/>
                  <p:nvPr>
                    <p:custDataLst>
                      <p:tags r:id="rId123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5821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24" name="圆角矩形 223"/>
                  <p:cNvSpPr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5" name="椭圆 224"/>
                  <p:cNvSpPr/>
                  <p:nvPr>
                    <p:custDataLst>
                      <p:tags r:id="rId121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80" name="组合 379"/>
                <p:cNvGrpSpPr/>
                <p:nvPr/>
              </p:nvGrpSpPr>
              <p:grpSpPr>
                <a:xfrm>
                  <a:off x="4422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81" name="圆角矩形 380"/>
                  <p:cNvSpPr/>
                  <p:nvPr>
                    <p:custDataLst>
                      <p:tags r:id="rId118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84" name="文本框 383"/>
                  <p:cNvSpPr txBox="1"/>
                  <p:nvPr>
                    <p:custDataLst>
                      <p:tags r:id="rId119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H2</a:t>
                    </a:r>
                  </a:p>
                </p:txBody>
              </p:sp>
            </p:grpSp>
            <p:grpSp>
              <p:nvGrpSpPr>
                <p:cNvPr id="397" name="组合 396"/>
                <p:cNvGrpSpPr/>
                <p:nvPr/>
              </p:nvGrpSpPr>
              <p:grpSpPr>
                <a:xfrm>
                  <a:off x="5870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399" name="组合 39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00" name="圆角矩形 399"/>
                    <p:cNvSpPr/>
                    <p:nvPr>
                      <p:custDataLst>
                        <p:tags r:id="rId116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01" name="椭圆 400"/>
                    <p:cNvSpPr/>
                    <p:nvPr>
                      <p:custDataLst>
                        <p:tags r:id="rId117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06" name="组合 405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09" name="圆角矩形 408"/>
                    <p:cNvSpPr/>
                    <p:nvPr>
                      <p:custDataLst>
                        <p:tags r:id="rId114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10" name="椭圆 409"/>
                    <p:cNvSpPr/>
                    <p:nvPr>
                      <p:custDataLst>
                        <p:tags r:id="rId115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11" name="组合 410"/>
                <p:cNvGrpSpPr/>
                <p:nvPr/>
              </p:nvGrpSpPr>
              <p:grpSpPr>
                <a:xfrm>
                  <a:off x="5669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12" name="圆角矩形 411"/>
                  <p:cNvSpPr/>
                  <p:nvPr>
                    <p:custDataLst>
                      <p:tags r:id="rId112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3" name="文本框 412"/>
                  <p:cNvSpPr txBox="1"/>
                  <p:nvPr>
                    <p:custDataLst>
                      <p:tags r:id="rId113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H3</a:t>
                    </a: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101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8" name="圆角矩形 17"/>
                  <p:cNvSpPr/>
                  <p:nvPr>
                    <p:custDataLst>
                      <p:tags r:id="rId110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9" name="椭圆 18"/>
                  <p:cNvSpPr/>
                  <p:nvPr>
                    <p:custDataLst>
                      <p:tags r:id="rId111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7102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21" name="圆角矩形 20"/>
                  <p:cNvSpPr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" name="椭圆 21"/>
                  <p:cNvSpPr/>
                  <p:nvPr>
                    <p:custDataLst>
                      <p:tags r:id="rId109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8315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5" name="圆角矩形 24"/>
                  <p:cNvSpPr/>
                  <p:nvPr>
                    <p:custDataLst>
                      <p:tags r:id="rId106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" name="椭圆 25"/>
                  <p:cNvSpPr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8316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8" name="圆角矩形 27"/>
                  <p:cNvSpPr/>
                  <p:nvPr>
                    <p:custDataLst>
                      <p:tags r:id="rId104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9" name="椭圆 28"/>
                  <p:cNvSpPr/>
                  <p:nvPr>
                    <p:custDataLst>
                      <p:tags r:id="rId105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6917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2" name="圆角矩形 31"/>
                  <p:cNvSpPr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>
                    <p:custDataLst>
                      <p:tags r:id="rId103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H4</a:t>
                    </a: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8365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3" name="圆角矩形 42"/>
                    <p:cNvSpPr/>
                    <p:nvPr>
                      <p:custDataLst>
                        <p:tags r:id="rId100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4" name="椭圆 43"/>
                    <p:cNvSpPr/>
                    <p:nvPr>
                      <p:custDataLst>
                        <p:tags r:id="rId101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6" name="圆角矩形 45"/>
                    <p:cNvSpPr/>
                    <p:nvPr>
                      <p:custDataLst>
                        <p:tags r:id="rId98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7" name="椭圆 46"/>
                    <p:cNvSpPr/>
                    <p:nvPr>
                      <p:custDataLst>
                        <p:tags r:id="rId99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8164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9" name="圆角矩形 48"/>
                  <p:cNvSpPr/>
                  <p:nvPr>
                    <p:custDataLst>
                      <p:tags r:id="rId96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>
                    <p:custDataLst>
                      <p:tags r:id="rId97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H5</a:t>
                    </a:r>
                  </a:p>
                </p:txBody>
              </p:sp>
            </p:grpSp>
            <p:pic>
              <p:nvPicPr>
                <p:cNvPr id="7" name="图片 6" descr="32313534333532353b32313534333436323b5b5850a85668"/>
                <p:cNvPicPr>
                  <a:picLocks noChangeAspect="1"/>
                </p:cNvPicPr>
                <p:nvPr>
                  <p:custDataLst>
                    <p:tags r:id="rId90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8" name="图片 7" descr="32313534333532353b32313534333436323b5b5850a85668"/>
                <p:cNvPicPr>
                  <a:picLocks noChangeAspect="1"/>
                </p:cNvPicPr>
                <p:nvPr>
                  <p:custDataLst>
                    <p:tags r:id="rId91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46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1" name="图片 10" descr="32313534333532353b32313534333436323b5b5850a85668"/>
                <p:cNvPicPr>
                  <a:picLocks noChangeAspect="1"/>
                </p:cNvPicPr>
                <p:nvPr>
                  <p:custDataLst>
                    <p:tags r:id="rId92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92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3" name="图片 12" descr="32313534333532353b32313534333436323b5b5850a85668"/>
                <p:cNvPicPr>
                  <a:picLocks noChangeAspect="1"/>
                </p:cNvPicPr>
                <p:nvPr>
                  <p:custDataLst>
                    <p:tags r:id="rId93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3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4" name="图片 13" descr="32313534333532353b32313534333436323b5b5850a85668"/>
                <p:cNvPicPr>
                  <a:picLocks noChangeAspect="1"/>
                </p:cNvPicPr>
                <p:nvPr>
                  <p:custDataLst>
                    <p:tags r:id="rId94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87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0" name="图片 29" descr="32313534333532353b32313534333436323b5b5850a85668"/>
                <p:cNvPicPr>
                  <a:picLocks noChangeAspect="1"/>
                </p:cNvPicPr>
                <p:nvPr>
                  <p:custDataLst>
                    <p:tags r:id="rId95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34" y="3402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63" name="矩形 62"/>
            <p:cNvSpPr/>
            <p:nvPr>
              <p:custDataLst>
                <p:tags r:id="rId42"/>
              </p:custDataLst>
            </p:nvPr>
          </p:nvSpPr>
          <p:spPr>
            <a:xfrm>
              <a:off x="1502" y="3032"/>
              <a:ext cx="7200" cy="22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43"/>
              </p:custDataLst>
            </p:nvPr>
          </p:nvSpPr>
          <p:spPr>
            <a:xfrm>
              <a:off x="1417" y="2947"/>
              <a:ext cx="7200" cy="22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文本框 1560"/>
            <p:cNvSpPr txBox="1"/>
            <p:nvPr>
              <p:custDataLst>
                <p:tags r:id="rId44"/>
              </p:custDataLst>
            </p:nvPr>
          </p:nvSpPr>
          <p:spPr>
            <a:xfrm>
              <a:off x="1446" y="3797"/>
              <a:ext cx="737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R1</a:t>
              </a:r>
            </a:p>
          </p:txBody>
        </p:sp>
        <p:grpSp>
          <p:nvGrpSpPr>
            <p:cNvPr id="1562" name="组合 1561"/>
            <p:cNvGrpSpPr/>
            <p:nvPr/>
          </p:nvGrpSpPr>
          <p:grpSpPr>
            <a:xfrm>
              <a:off x="2212" y="2947"/>
              <a:ext cx="6122" cy="510"/>
              <a:chOff x="2495" y="5346"/>
              <a:chExt cx="6122" cy="561"/>
            </a:xfrm>
          </p:grpSpPr>
          <p:sp>
            <p:nvSpPr>
              <p:cNvPr id="1563" name="文本框 1562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2495" y="5346"/>
                <a:ext cx="90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dstId</a:t>
                </a:r>
              </a:p>
            </p:txBody>
          </p:sp>
          <p:sp>
            <p:nvSpPr>
              <p:cNvPr id="1564" name="文本框 1563"/>
              <p:cNvSpPr txBox="1"/>
              <p:nvPr>
                <p:custDataLst>
                  <p:tags r:id="rId77"/>
                </p:custDataLst>
              </p:nvPr>
            </p:nvSpPr>
            <p:spPr>
              <a:xfrm>
                <a:off x="3402" y="5346"/>
                <a:ext cx="1814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reg. mem.</a:t>
                </a:r>
              </a:p>
            </p:txBody>
          </p:sp>
          <p:sp>
            <p:nvSpPr>
              <p:cNvPr id="1565" name="文本框 1564"/>
              <p:cNvSpPr txBox="1"/>
              <p:nvPr>
                <p:custDataLst>
                  <p:tags r:id="rId78"/>
                </p:custDataLst>
              </p:nvPr>
            </p:nvSpPr>
            <p:spPr>
              <a:xfrm>
                <a:off x="5216" y="5346"/>
                <a:ext cx="124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dataLen</a:t>
                </a:r>
              </a:p>
            </p:txBody>
          </p:sp>
          <p:sp>
            <p:nvSpPr>
              <p:cNvPr id="1566" name="文本框 1565"/>
              <p:cNvSpPr txBox="1"/>
              <p:nvPr>
                <p:custDataLst>
                  <p:tags r:id="rId79"/>
                </p:custDataLst>
              </p:nvPr>
            </p:nvSpPr>
            <p:spPr>
              <a:xfrm>
                <a:off x="6463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jobId</a:t>
                </a:r>
              </a:p>
            </p:txBody>
          </p:sp>
          <p:sp>
            <p:nvSpPr>
              <p:cNvPr id="1567" name="文本框 1566"/>
              <p:cNvSpPr txBox="1"/>
              <p:nvPr>
                <p:custDataLst>
                  <p:tags r:id="rId80"/>
                </p:custDataLst>
              </p:nvPr>
            </p:nvSpPr>
            <p:spPr>
              <a:xfrm>
                <a:off x="7540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isChild</a:t>
                </a:r>
              </a:p>
            </p:txBody>
          </p:sp>
        </p:grpSp>
        <p:grpSp>
          <p:nvGrpSpPr>
            <p:cNvPr id="1568" name="组合 1567"/>
            <p:cNvGrpSpPr/>
            <p:nvPr/>
          </p:nvGrpSpPr>
          <p:grpSpPr>
            <a:xfrm>
              <a:off x="2223" y="3465"/>
              <a:ext cx="6087" cy="516"/>
              <a:chOff x="2630" y="6832"/>
              <a:chExt cx="6087" cy="567"/>
            </a:xfrm>
          </p:grpSpPr>
          <p:grpSp>
            <p:nvGrpSpPr>
              <p:cNvPr id="1569" name="组合 1568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570" name="矩形 1569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1" name="文本框 1570"/>
                <p:cNvSpPr txBox="1"/>
                <p:nvPr>
                  <p:custDataLst>
                    <p:tags r:id="rId75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grpSp>
            <p:nvGrpSpPr>
              <p:cNvPr id="1572" name="组合 1571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573" name="矩形 1572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4" name="文本框 1573"/>
                <p:cNvSpPr txBox="1"/>
                <p:nvPr>
                  <p:custDataLst>
                    <p:tags r:id="rId73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0x00</a:t>
                  </a:r>
                </a:p>
              </p:txBody>
            </p:sp>
          </p:grpSp>
          <p:grpSp>
            <p:nvGrpSpPr>
              <p:cNvPr id="1575" name="组合 1574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576" name="矩形 1575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7" name="文本框 1576"/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0x2000</a:t>
                  </a:r>
                </a:p>
              </p:txBody>
            </p:sp>
          </p:grpSp>
          <p:grpSp>
            <p:nvGrpSpPr>
              <p:cNvPr id="1578" name="组合 1577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579" name="矩形 1578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80" name="文本框 1579"/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581" name="组合 1580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582" name="矩形 1581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83" name="文本框 1582"/>
                <p:cNvSpPr txBox="1"/>
                <p:nvPr>
                  <p:custDataLst>
                    <p:tags r:id="rId6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584" name="组合 1583"/>
            <p:cNvGrpSpPr/>
            <p:nvPr/>
          </p:nvGrpSpPr>
          <p:grpSpPr>
            <a:xfrm>
              <a:off x="2223" y="3981"/>
              <a:ext cx="6087" cy="516"/>
              <a:chOff x="2630" y="6832"/>
              <a:chExt cx="6087" cy="567"/>
            </a:xfrm>
          </p:grpSpPr>
          <p:grpSp>
            <p:nvGrpSpPr>
              <p:cNvPr id="1585" name="组合 1584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586" name="矩形 1585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7" name="文本框 1586"/>
                <p:cNvSpPr txBox="1"/>
                <p:nvPr>
                  <p:custDataLst>
                    <p:tags r:id="rId65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H0</a:t>
                  </a:r>
                </a:p>
              </p:txBody>
            </p:sp>
          </p:grpSp>
          <p:grpSp>
            <p:nvGrpSpPr>
              <p:cNvPr id="1588" name="组合 1587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589" name="矩形 1588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0" name="文本框 1589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591" name="组合 1590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592" name="矩形 1591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3" name="文本框 1592"/>
                <p:cNvSpPr txBox="1"/>
                <p:nvPr>
                  <p:custDataLst>
                    <p:tags r:id="rId61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0x4000</a:t>
                  </a:r>
                </a:p>
              </p:txBody>
            </p:sp>
          </p:grpSp>
          <p:grpSp>
            <p:nvGrpSpPr>
              <p:cNvPr id="1594" name="组合 1593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595" name="矩形 1594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6" name="文本框 1595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597" name="组合 1596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598" name="矩形 1597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9" name="文本框 1598"/>
                <p:cNvSpPr txBox="1"/>
                <p:nvPr>
                  <p:custDataLst>
                    <p:tags r:id="rId5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1600" name="组合 1599"/>
            <p:cNvGrpSpPr/>
            <p:nvPr/>
          </p:nvGrpSpPr>
          <p:grpSpPr>
            <a:xfrm>
              <a:off x="2223" y="4495"/>
              <a:ext cx="6087" cy="516"/>
              <a:chOff x="2630" y="6832"/>
              <a:chExt cx="6087" cy="567"/>
            </a:xfrm>
          </p:grpSpPr>
          <p:grpSp>
            <p:nvGrpSpPr>
              <p:cNvPr id="1601" name="组合 1600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602" name="矩形 1601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3" name="文本框 1602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H1</a:t>
                  </a:r>
                </a:p>
              </p:txBody>
            </p:sp>
          </p:grpSp>
          <p:grpSp>
            <p:nvGrpSpPr>
              <p:cNvPr id="1604" name="组合 1603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605" name="矩形 1604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6" name="文本框 1605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607" name="组合 1606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608" name="矩形 1607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9" name="文本框 1608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0x4000</a:t>
                  </a:r>
                </a:p>
              </p:txBody>
            </p:sp>
          </p:grpSp>
          <p:grpSp>
            <p:nvGrpSpPr>
              <p:cNvPr id="1610" name="组合 1609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611" name="矩形 1610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2" name="文本框 1611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613" name="组合 1612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614" name="矩形 1613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5" name="文本框 1614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cxnSp>
          <p:nvCxnSpPr>
            <p:cNvPr id="55" name="直接连接符 54"/>
            <p:cNvCxnSpPr/>
            <p:nvPr>
              <p:custDataLst>
                <p:tags r:id="rId45"/>
              </p:custDataLst>
            </p:nvPr>
          </p:nvCxnSpPr>
          <p:spPr>
            <a:xfrm flipV="1">
              <a:off x="8711" y="4213"/>
              <a:ext cx="2919" cy="106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899795" y="1440180"/>
            <a:ext cx="7598410" cy="2025650"/>
            <a:chOff x="1417" y="2268"/>
            <a:chExt cx="11966" cy="3190"/>
          </a:xfrm>
        </p:grpSpPr>
        <p:cxnSp>
          <p:nvCxnSpPr>
            <p:cNvPr id="36" name="直接连接符 35"/>
            <p:cNvCxnSpPr/>
            <p:nvPr>
              <p:custDataLst>
                <p:tags r:id="rId11"/>
              </p:custDataLst>
            </p:nvPr>
          </p:nvCxnSpPr>
          <p:spPr>
            <a:xfrm>
              <a:off x="8705" y="4108"/>
              <a:ext cx="4678" cy="135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12"/>
              </p:custDataLst>
            </p:nvPr>
          </p:nvCxnSpPr>
          <p:spPr>
            <a:xfrm>
              <a:off x="8694" y="2322"/>
              <a:ext cx="4643" cy="25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417" y="2268"/>
              <a:ext cx="7285" cy="1841"/>
              <a:chOff x="10261" y="4535"/>
              <a:chExt cx="7285" cy="1841"/>
            </a:xfrm>
          </p:grpSpPr>
          <p:sp>
            <p:nvSpPr>
              <p:cNvPr id="51" name="矩形 5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0346" y="4620"/>
                <a:ext cx="7200" cy="175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261" y="4535"/>
                <a:ext cx="7200" cy="1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10318" y="4536"/>
                <a:ext cx="6924" cy="1555"/>
                <a:chOff x="10345" y="4831"/>
                <a:chExt cx="6924" cy="1555"/>
              </a:xfrm>
            </p:grpSpPr>
            <p:sp>
              <p:nvSpPr>
                <p:cNvPr id="60" name="文本框 59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0345" y="5404"/>
                  <a:ext cx="737" cy="5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  <p:grpSp>
              <p:nvGrpSpPr>
                <p:cNvPr id="62" name="组合 61"/>
                <p:cNvGrpSpPr/>
                <p:nvPr/>
              </p:nvGrpSpPr>
              <p:grpSpPr>
                <a:xfrm>
                  <a:off x="11147" y="4831"/>
                  <a:ext cx="6122" cy="510"/>
                  <a:chOff x="2495" y="5340"/>
                  <a:chExt cx="6122" cy="561"/>
                </a:xfrm>
              </p:grpSpPr>
              <p:sp>
                <p:nvSpPr>
                  <p:cNvPr id="102" name="文本框 101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2495" y="5340"/>
                    <a:ext cx="90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dstId</a:t>
                    </a:r>
                  </a:p>
                </p:txBody>
              </p:sp>
              <p:sp>
                <p:nvSpPr>
                  <p:cNvPr id="103" name="文本框 102"/>
                  <p:cNvSpPr txBox="1"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3402" y="5340"/>
                    <a:ext cx="1814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reg. mem.</a:t>
                    </a:r>
                  </a:p>
                </p:txBody>
              </p:sp>
              <p:sp>
                <p:nvSpPr>
                  <p:cNvPr id="104" name="文本框 103"/>
                  <p:cNvSpPr txBox="1"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5216" y="5340"/>
                    <a:ext cx="124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dataLen</a:t>
                    </a:r>
                  </a:p>
                </p:txBody>
              </p:sp>
              <p:sp>
                <p:nvSpPr>
                  <p:cNvPr id="110" name="文本框 109"/>
                  <p:cNvSpPr txBox="1"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6463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jobId</a:t>
                    </a:r>
                  </a:p>
                </p:txBody>
              </p:sp>
              <p:sp>
                <p:nvSpPr>
                  <p:cNvPr id="111" name="文本框 110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7540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isChild</a:t>
                    </a:r>
                  </a:p>
                </p:txBody>
              </p:sp>
            </p:grpSp>
            <p:grpSp>
              <p:nvGrpSpPr>
                <p:cNvPr id="64" name="组合 63"/>
                <p:cNvGrpSpPr/>
                <p:nvPr/>
              </p:nvGrpSpPr>
              <p:grpSpPr>
                <a:xfrm>
                  <a:off x="11158" y="5354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00" name="矩形 99"/>
                    <p:cNvSpPr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文本框 100"/>
                    <p:cNvSpPr txBox="1"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R1</a:t>
                      </a:r>
                    </a:p>
                  </p:txBody>
                </p: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98" name="矩形 97"/>
                    <p:cNvSpPr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文本框 98"/>
                    <p:cNvSpPr txBox="1"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92" name="矩形 91"/>
                    <p:cNvSpPr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文本框 96"/>
                    <p:cNvSpPr txBox="1"/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rgbClr val="BF4C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0x3000</a:t>
                      </a:r>
                    </a:p>
                  </p:txBody>
                </p:sp>
              </p:grpSp>
              <p:grpSp>
                <p:nvGrpSpPr>
                  <p:cNvPr id="85" name="组合 84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89" name="矩形 88"/>
                    <p:cNvSpPr/>
                    <p:nvPr>
                      <p:custDataLst>
                        <p:tags r:id="rId2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文本框 89"/>
                    <p:cNvSpPr txBox="1"/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86" name="组合 85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87" name="矩形 86"/>
                    <p:cNvSpPr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文本框 87"/>
                    <p:cNvSpPr txBox="1"/>
                    <p:nvPr>
                      <p:custDataLst>
                        <p:tags r:id="rId2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11158" y="5870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66" name="组合 65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80" name="矩形 79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文本框 80"/>
                    <p:cNvSpPr txBox="1"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R2</a:t>
                      </a:r>
                    </a:p>
                  </p:txBody>
                </p:sp>
              </p:grpSp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78" name="矩形 77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文本框 78"/>
                    <p:cNvSpPr txBox="1"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76" name="矩形 75"/>
                    <p:cNvSpPr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文本框 76"/>
                    <p:cNvSpPr txBox="1"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0x3000</a:t>
                      </a:r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74" name="矩形 73"/>
                    <p:cNvSpPr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文本框 74"/>
                    <p:cNvSpPr txBox="1"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72" name="矩形 71"/>
                    <p:cNvSpPr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文本框 72"/>
                    <p:cNvSpPr txBox="1"/>
                    <p:nvPr>
                      <p:custDataLst>
                        <p:tags r:id="rId1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124" name="组合 123"/>
          <p:cNvGrpSpPr/>
          <p:nvPr/>
        </p:nvGrpSpPr>
        <p:grpSpPr>
          <a:xfrm>
            <a:off x="6976745" y="5343138"/>
            <a:ext cx="2535555" cy="288925"/>
            <a:chOff x="10987" y="8078"/>
            <a:chExt cx="3993" cy="455"/>
          </a:xfrm>
        </p:grpSpPr>
        <p:sp>
          <p:nvSpPr>
            <p:cNvPr id="127" name="圆柱形 73"/>
            <p:cNvSpPr/>
            <p:nvPr>
              <p:custDataLst>
                <p:tags r:id="rId7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圆柱形 180"/>
            <p:cNvSpPr/>
            <p:nvPr>
              <p:custDataLst>
                <p:tags r:id="rId8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柱形 73"/>
            <p:cNvSpPr/>
            <p:nvPr>
              <p:custDataLst>
                <p:tags r:id="rId9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柱形 180"/>
            <p:cNvSpPr/>
            <p:nvPr>
              <p:custDataLst>
                <p:tags r:id="rId10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An Example of Stream Aggregation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7" name="圆柱形 73"/>
          <p:cNvSpPr/>
          <p:nvPr/>
        </p:nvSpPr>
        <p:spPr>
          <a:xfrm>
            <a:off x="69768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柱形 180"/>
          <p:cNvSpPr/>
          <p:nvPr/>
        </p:nvSpPr>
        <p:spPr>
          <a:xfrm>
            <a:off x="77184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柱形 73"/>
          <p:cNvSpPr/>
          <p:nvPr/>
        </p:nvSpPr>
        <p:spPr>
          <a:xfrm>
            <a:off x="7521472" y="3366000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柱形 73"/>
          <p:cNvSpPr/>
          <p:nvPr/>
        </p:nvSpPr>
        <p:spPr>
          <a:xfrm>
            <a:off x="8634989" y="27180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73"/>
          <p:cNvSpPr/>
          <p:nvPr/>
        </p:nvSpPr>
        <p:spPr>
          <a:xfrm>
            <a:off x="8108496" y="37944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73"/>
          <p:cNvSpPr/>
          <p:nvPr/>
        </p:nvSpPr>
        <p:spPr>
          <a:xfrm>
            <a:off x="8112479" y="38016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柱形 73"/>
          <p:cNvSpPr/>
          <p:nvPr/>
        </p:nvSpPr>
        <p:spPr>
          <a:xfrm>
            <a:off x="84672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柱形 180"/>
          <p:cNvSpPr/>
          <p:nvPr/>
        </p:nvSpPr>
        <p:spPr>
          <a:xfrm>
            <a:off x="92088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柱形 73"/>
          <p:cNvSpPr/>
          <p:nvPr/>
        </p:nvSpPr>
        <p:spPr>
          <a:xfrm>
            <a:off x="9733817" y="3352678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柱形 73"/>
          <p:cNvSpPr/>
          <p:nvPr/>
        </p:nvSpPr>
        <p:spPr>
          <a:xfrm>
            <a:off x="8632082" y="2719619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柱形 73"/>
          <p:cNvSpPr/>
          <p:nvPr/>
        </p:nvSpPr>
        <p:spPr>
          <a:xfrm>
            <a:off x="9180683" y="3811916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柱形 73"/>
          <p:cNvSpPr/>
          <p:nvPr/>
        </p:nvSpPr>
        <p:spPr>
          <a:xfrm>
            <a:off x="9180683" y="3815822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8999855" y="1260000"/>
            <a:ext cx="2195830" cy="1079500"/>
            <a:chOff x="14173" y="1758"/>
            <a:chExt cx="3458" cy="1700"/>
          </a:xfrm>
        </p:grpSpPr>
        <p:grpSp>
          <p:nvGrpSpPr>
            <p:cNvPr id="119" name="组合 118"/>
            <p:cNvGrpSpPr/>
            <p:nvPr/>
          </p:nvGrpSpPr>
          <p:grpSpPr>
            <a:xfrm>
              <a:off x="14173" y="2381"/>
              <a:ext cx="3458" cy="510"/>
              <a:chOff x="14173" y="2551"/>
              <a:chExt cx="3458" cy="510"/>
            </a:xfrm>
          </p:grpSpPr>
          <p:sp>
            <p:nvSpPr>
              <p:cNvPr id="120" name="圆柱形 73"/>
              <p:cNvSpPr/>
              <p:nvPr>
                <p:custDataLst>
                  <p:tags r:id="rId5"/>
                </p:custDataLst>
              </p:nvPr>
            </p:nvSpPr>
            <p:spPr>
              <a:xfrm>
                <a:off x="14173" y="2551"/>
                <a:ext cx="478" cy="454"/>
              </a:xfrm>
              <a:prstGeom prst="can">
                <a:avLst/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文本框 12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853" y="2551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Temporary result</a:t>
                </a:r>
              </a:p>
            </p:txBody>
          </p:sp>
        </p:grpSp>
        <p:sp>
          <p:nvSpPr>
            <p:cNvPr id="122" name="圆柱形 73"/>
            <p:cNvSpPr/>
            <p:nvPr>
              <p:custDataLst>
                <p:tags r:id="rId1"/>
              </p:custDataLst>
            </p:nvPr>
          </p:nvSpPr>
          <p:spPr>
            <a:xfrm>
              <a:off x="14173" y="1814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文本框 130"/>
            <p:cNvSpPr txBox="1"/>
            <p:nvPr>
              <p:custDataLst>
                <p:tags r:id="rId2"/>
              </p:custDataLst>
            </p:nvPr>
          </p:nvSpPr>
          <p:spPr>
            <a:xfrm>
              <a:off x="14853" y="1758"/>
              <a:ext cx="2778" cy="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b="1" dirty="0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4173" y="2948"/>
              <a:ext cx="3458" cy="510"/>
              <a:chOff x="14173" y="3345"/>
              <a:chExt cx="3458" cy="510"/>
            </a:xfrm>
          </p:grpSpPr>
          <p:sp>
            <p:nvSpPr>
              <p:cNvPr id="133" name="圆柱形 73"/>
              <p:cNvSpPr/>
              <p:nvPr>
                <p:custDataLst>
                  <p:tags r:id="rId3"/>
                </p:custDataLst>
              </p:nvPr>
            </p:nvSpPr>
            <p:spPr>
              <a:xfrm>
                <a:off x="14173" y="3345"/>
                <a:ext cx="478" cy="454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F4C50"/>
                  </a:solidFill>
                </a:endParaRPr>
              </a:p>
            </p:txBody>
          </p:sp>
          <p:sp>
            <p:nvSpPr>
              <p:cNvPr id="134" name="文本框 13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853" y="3345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Fully aggregated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0.0444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2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-0.0164 -0.25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128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48148E-6 L 0.10391 -0.259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129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0.0431 -0.259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129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09153 -0.094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47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08972 -0.09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45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431 0.1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79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0069 L -0.06263 0.193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0.00221 0.1928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4505 0.157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78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1.85185E-6 L -0.02851 0.191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958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4.81481E-6 L 0.03308 0.1907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bldLvl="0" animBg="1"/>
      <p:bldP spid="52" grpId="0" animBg="1"/>
      <p:bldP spid="52" grpId="1" bldLvl="0" animBg="1"/>
      <p:bldP spid="53" grpId="0" animBg="1"/>
      <p:bldP spid="53" grpId="1" bldLvl="0" animBg="1"/>
      <p:bldP spid="56" grpId="0" animBg="1"/>
      <p:bldP spid="56" grpId="1" bldLvl="0" animBg="1"/>
      <p:bldP spid="6" grpId="0" animBg="1"/>
      <p:bldP spid="6" grpId="1" bldLvl="0" animBg="1"/>
      <p:bldP spid="12" grpId="0" animBg="1"/>
      <p:bldP spid="12" grpId="1" bldLvl="0" animBg="1"/>
      <p:bldP spid="112" grpId="0" animBg="1"/>
      <p:bldP spid="112" grpId="1" bldLvl="0" animBg="1"/>
      <p:bldP spid="113" grpId="0" animBg="1"/>
      <p:bldP spid="113" grpId="1" bldLvl="0" animBg="1"/>
      <p:bldP spid="114" grpId="0" animBg="1"/>
      <p:bldP spid="114" grpId="2" animBg="1"/>
      <p:bldP spid="115" grpId="0" animBg="1"/>
      <p:bldP spid="115" grpId="1" bldLvl="0" animBg="1"/>
      <p:bldP spid="117" grpId="0" animBg="1"/>
      <p:bldP spid="117" grpId="1" bldLvl="0" animBg="1"/>
      <p:bldP spid="118" grpId="0" animBg="1"/>
      <p:bldP spid="118" grpId="1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99795" y="3060000"/>
            <a:ext cx="10384790" cy="1998980"/>
            <a:chOff x="1417" y="2551"/>
            <a:chExt cx="16354" cy="3148"/>
          </a:xfrm>
        </p:grpSpPr>
        <p:cxnSp>
          <p:nvCxnSpPr>
            <p:cNvPr id="54" name="直接连接符 53"/>
            <p:cNvCxnSpPr/>
            <p:nvPr>
              <p:custDataLst>
                <p:tags r:id="rId41"/>
              </p:custDataLst>
            </p:nvPr>
          </p:nvCxnSpPr>
          <p:spPr>
            <a:xfrm>
              <a:off x="8607" y="2963"/>
              <a:ext cx="3005" cy="69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11083" y="2551"/>
              <a:ext cx="6688" cy="3149"/>
              <a:chOff x="1930" y="113"/>
              <a:chExt cx="7140" cy="3542"/>
            </a:xfrm>
          </p:grpSpPr>
          <p:cxnSp>
            <p:nvCxnSpPr>
              <p:cNvPr id="431" name="直接连接符 430"/>
              <p:cNvCxnSpPr>
                <a:stCxn id="96" idx="0"/>
              </p:cNvCxnSpPr>
              <p:nvPr>
                <p:custDataLst>
                  <p:tags r:id="rId81"/>
                </p:custDataLst>
              </p:nvPr>
            </p:nvCxnSpPr>
            <p:spPr>
              <a:xfrm flipH="1" flipV="1">
                <a:off x="4829" y="790"/>
                <a:ext cx="2164" cy="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>
                <p:custDataLst>
                  <p:tags r:id="rId82"/>
                </p:custDataLst>
              </p:nvPr>
            </p:nvCxnSpPr>
            <p:spPr>
              <a:xfrm flipV="1">
                <a:off x="2715" y="786"/>
                <a:ext cx="2212" cy="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83"/>
                </p:custDataLst>
              </p:nvPr>
            </p:nvCxnSpPr>
            <p:spPr>
              <a:xfrm flipH="1" flipV="1">
                <a:off x="6691" y="1917"/>
                <a:ext cx="861" cy="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84"/>
                </p:custDataLst>
              </p:nvPr>
            </p:nvCxnSpPr>
            <p:spPr>
              <a:xfrm flipV="1">
                <a:off x="5788" y="1914"/>
                <a:ext cx="1027" cy="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>
                <p:custDataLst>
                  <p:tags r:id="rId85"/>
                </p:custDataLst>
              </p:nvPr>
            </p:nvCxnSpPr>
            <p:spPr>
              <a:xfrm flipV="1">
                <a:off x="2080" y="2008"/>
                <a:ext cx="792" cy="9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>
                <p:custDataLst>
                  <p:tags r:id="rId86"/>
                </p:custDataLst>
              </p:nvPr>
            </p:nvCxnSpPr>
            <p:spPr>
              <a:xfrm flipH="1" flipV="1">
                <a:off x="3157" y="2028"/>
                <a:ext cx="776" cy="8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2403" y="1304"/>
                <a:ext cx="1194" cy="737"/>
                <a:chOff x="3918" y="7013"/>
                <a:chExt cx="1194" cy="737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3918" y="7013"/>
                  <a:ext cx="1194" cy="737"/>
                  <a:chOff x="10507" y="6567"/>
                  <a:chExt cx="1356" cy="885"/>
                </a:xfrm>
              </p:grpSpPr>
              <p:sp>
                <p:nvSpPr>
                  <p:cNvPr id="5" name="圆角矩形 4"/>
                  <p:cNvSpPr/>
                  <p:nvPr>
                    <p:custDataLst>
                      <p:tags r:id="rId142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>
                    <p:custDataLst>
                      <p:tags r:id="rId143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R1</a:t>
                    </a:r>
                  </a:p>
                </p:txBody>
              </p:sp>
            </p:grpSp>
            <p:pic>
              <p:nvPicPr>
                <p:cNvPr id="91" name="图片 90" descr="随机"/>
                <p:cNvPicPr>
                  <a:picLocks noChangeAspect="1"/>
                </p:cNvPicPr>
                <p:nvPr>
                  <p:custDataLst>
                    <p:tags r:id="rId141"/>
                  </p:custDataLst>
                </p:nvPr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25" y="7069"/>
                  <a:ext cx="525" cy="614"/>
                </a:xfrm>
                <a:prstGeom prst="rect">
                  <a:avLst/>
                </a:prstGeom>
              </p:spPr>
            </p:pic>
          </p:grpSp>
          <p:cxnSp>
            <p:nvCxnSpPr>
              <p:cNvPr id="421" name="直接连接符 420"/>
              <p:cNvCxnSpPr/>
              <p:nvPr>
                <p:custDataLst>
                  <p:tags r:id="rId87"/>
                </p:custDataLst>
              </p:nvPr>
            </p:nvCxnSpPr>
            <p:spPr>
              <a:xfrm flipH="1" flipV="1">
                <a:off x="6755" y="1949"/>
                <a:ext cx="2141" cy="7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>
                <p:custDataLst>
                  <p:tags r:id="rId88"/>
                </p:custDataLst>
              </p:nvPr>
            </p:nvCxnSpPr>
            <p:spPr>
              <a:xfrm flipV="1">
                <a:off x="4465" y="1928"/>
                <a:ext cx="2385" cy="7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6123" y="1304"/>
                <a:ext cx="1194" cy="736"/>
                <a:chOff x="6123" y="1531"/>
                <a:chExt cx="1194" cy="736"/>
              </a:xfrm>
            </p:grpSpPr>
            <p:grpSp>
              <p:nvGrpSpPr>
                <p:cNvPr id="93" name="组合 92"/>
                <p:cNvGrpSpPr/>
                <p:nvPr/>
              </p:nvGrpSpPr>
              <p:grpSpPr>
                <a:xfrm>
                  <a:off x="6123" y="1531"/>
                  <a:ext cx="1194" cy="737"/>
                  <a:chOff x="10507" y="6567"/>
                  <a:chExt cx="1356" cy="885"/>
                </a:xfrm>
              </p:grpSpPr>
              <p:sp>
                <p:nvSpPr>
                  <p:cNvPr id="94" name="圆角矩形 93"/>
                  <p:cNvSpPr/>
                  <p:nvPr>
                    <p:custDataLst>
                      <p:tags r:id="rId139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95" name="文本框 94"/>
                  <p:cNvSpPr txBox="1"/>
                  <p:nvPr>
                    <p:custDataLst>
                      <p:tags r:id="rId140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R2</a:t>
                    </a:r>
                  </a:p>
                </p:txBody>
              </p:sp>
            </p:grpSp>
            <p:pic>
              <p:nvPicPr>
                <p:cNvPr id="96" name="图片 95" descr="随机"/>
                <p:cNvPicPr>
                  <a:picLocks noChangeAspect="1"/>
                </p:cNvPicPr>
                <p:nvPr>
                  <p:custDataLst>
                    <p:tags r:id="rId138"/>
                  </p:custDataLst>
                </p:nvPr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30" y="1587"/>
                  <a:ext cx="525" cy="614"/>
                </a:xfrm>
                <a:prstGeom prst="rect">
                  <a:avLst/>
                </a:prstGeom>
              </p:spPr>
            </p:pic>
          </p:grpSp>
          <p:grpSp>
            <p:nvGrpSpPr>
              <p:cNvPr id="373" name="组合 372"/>
              <p:cNvGrpSpPr/>
              <p:nvPr/>
            </p:nvGrpSpPr>
            <p:grpSpPr>
              <a:xfrm>
                <a:off x="4252" y="113"/>
                <a:ext cx="1194" cy="737"/>
                <a:chOff x="10507" y="6567"/>
                <a:chExt cx="1356" cy="885"/>
              </a:xfrm>
            </p:grpSpPr>
            <p:sp>
              <p:nvSpPr>
                <p:cNvPr id="374" name="圆角矩形 373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137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pic>
            <p:nvPicPr>
              <p:cNvPr id="376" name="图片 375" descr="随机"/>
              <p:cNvPicPr>
                <a:picLocks noChangeAspect="1"/>
              </p:cNvPicPr>
              <p:nvPr>
                <p:custDataLst>
                  <p:tags r:id="rId89"/>
                </p:custDataLst>
              </p:nvPr>
            </p:nvPicPr>
            <p:blipFill>
              <a:blip r:embed="rId146"/>
              <a:stretch>
                <a:fillRect/>
              </a:stretch>
            </p:blipFill>
            <p:spPr>
              <a:xfrm>
                <a:off x="4859" y="169"/>
                <a:ext cx="525" cy="614"/>
              </a:xfrm>
              <a:prstGeom prst="rect">
                <a:avLst/>
              </a:prstGeom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1930" y="2551"/>
                <a:ext cx="7140" cy="1105"/>
                <a:chOff x="1930" y="2948"/>
                <a:chExt cx="7140" cy="1105"/>
              </a:xfrm>
            </p:grpSpPr>
            <p:grpSp>
              <p:nvGrpSpPr>
                <p:cNvPr id="378" name="组合 377"/>
                <p:cNvGrpSpPr/>
                <p:nvPr/>
              </p:nvGrpSpPr>
              <p:grpSpPr>
                <a:xfrm>
                  <a:off x="1930" y="2948"/>
                  <a:ext cx="2154" cy="1105"/>
                  <a:chOff x="2268" y="7880"/>
                  <a:chExt cx="2154" cy="1105"/>
                </a:xfrm>
              </p:grpSpPr>
              <p:grpSp>
                <p:nvGrpSpPr>
                  <p:cNvPr id="255" name="组合 254"/>
                  <p:cNvGrpSpPr/>
                  <p:nvPr/>
                </p:nvGrpSpPr>
                <p:grpSpPr>
                  <a:xfrm>
                    <a:off x="2268" y="7880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314" name="圆角矩形 313"/>
                    <p:cNvSpPr/>
                    <p:nvPr>
                      <p:custDataLst>
                        <p:tags r:id="rId134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22" name="文本框 321"/>
                    <p:cNvSpPr txBox="1"/>
                    <p:nvPr>
                      <p:custDataLst>
                        <p:tags r:id="rId135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H0</a:t>
                      </a:r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107" name="圆角矩形 106"/>
                      <p:cNvSpPr/>
                      <p:nvPr>
                        <p:custDataLst>
                          <p:tags r:id="rId132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08" name="椭圆 107"/>
                      <p:cNvSpPr/>
                      <p:nvPr>
                        <p:custDataLst>
                          <p:tags r:id="rId133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109" name="组合 108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116" name="圆角矩形 115"/>
                      <p:cNvSpPr/>
                      <p:nvPr>
                        <p:custDataLst>
                          <p:tags r:id="rId130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23" name="椭圆 122"/>
                      <p:cNvSpPr/>
                      <p:nvPr>
                        <p:custDataLst>
                          <p:tags r:id="rId131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3515" y="7881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262" name="圆角矩形 261"/>
                    <p:cNvSpPr/>
                    <p:nvPr>
                      <p:custDataLst>
                        <p:tags r:id="rId128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63" name="文本框 262"/>
                    <p:cNvSpPr txBox="1"/>
                    <p:nvPr>
                      <p:custDataLst>
                        <p:tags r:id="rId129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H1</a:t>
                      </a:r>
                    </a:p>
                  </p:txBody>
                </p:sp>
              </p:grpSp>
            </p:grpSp>
            <p:grpSp>
              <p:nvGrpSpPr>
                <p:cNvPr id="125" name="组合 124"/>
                <p:cNvGrpSpPr/>
                <p:nvPr/>
              </p:nvGrpSpPr>
              <p:grpSpPr>
                <a:xfrm>
                  <a:off x="4606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26" name="圆角矩形 125"/>
                  <p:cNvSpPr/>
                  <p:nvPr>
                    <p:custDataLst>
                      <p:tags r:id="rId126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5" name="椭圆 154"/>
                  <p:cNvSpPr/>
                  <p:nvPr>
                    <p:custDataLst>
                      <p:tags r:id="rId127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4607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157" name="圆角矩形 156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8" name="椭圆 157"/>
                  <p:cNvSpPr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0" name="组合 219"/>
                <p:cNvGrpSpPr/>
                <p:nvPr/>
              </p:nvGrpSpPr>
              <p:grpSpPr>
                <a:xfrm>
                  <a:off x="5820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21" name="圆角矩形 220"/>
                  <p:cNvSpPr/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2" name="椭圆 221"/>
                  <p:cNvSpPr/>
                  <p:nvPr>
                    <p:custDataLst>
                      <p:tags r:id="rId123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5821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24" name="圆角矩形 223"/>
                  <p:cNvSpPr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5" name="椭圆 224"/>
                  <p:cNvSpPr/>
                  <p:nvPr>
                    <p:custDataLst>
                      <p:tags r:id="rId121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80" name="组合 379"/>
                <p:cNvGrpSpPr/>
                <p:nvPr/>
              </p:nvGrpSpPr>
              <p:grpSpPr>
                <a:xfrm>
                  <a:off x="4422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81" name="圆角矩形 380"/>
                  <p:cNvSpPr/>
                  <p:nvPr>
                    <p:custDataLst>
                      <p:tags r:id="rId118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84" name="文本框 383"/>
                  <p:cNvSpPr txBox="1"/>
                  <p:nvPr>
                    <p:custDataLst>
                      <p:tags r:id="rId119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H2</a:t>
                    </a:r>
                  </a:p>
                </p:txBody>
              </p:sp>
            </p:grpSp>
            <p:grpSp>
              <p:nvGrpSpPr>
                <p:cNvPr id="397" name="组合 396"/>
                <p:cNvGrpSpPr/>
                <p:nvPr/>
              </p:nvGrpSpPr>
              <p:grpSpPr>
                <a:xfrm>
                  <a:off x="5870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399" name="组合 39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00" name="圆角矩形 399"/>
                    <p:cNvSpPr/>
                    <p:nvPr>
                      <p:custDataLst>
                        <p:tags r:id="rId116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01" name="椭圆 400"/>
                    <p:cNvSpPr/>
                    <p:nvPr>
                      <p:custDataLst>
                        <p:tags r:id="rId117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06" name="组合 405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09" name="圆角矩形 408"/>
                    <p:cNvSpPr/>
                    <p:nvPr>
                      <p:custDataLst>
                        <p:tags r:id="rId114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10" name="椭圆 409"/>
                    <p:cNvSpPr/>
                    <p:nvPr>
                      <p:custDataLst>
                        <p:tags r:id="rId115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11" name="组合 410"/>
                <p:cNvGrpSpPr/>
                <p:nvPr/>
              </p:nvGrpSpPr>
              <p:grpSpPr>
                <a:xfrm>
                  <a:off x="5669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12" name="圆角矩形 411"/>
                  <p:cNvSpPr/>
                  <p:nvPr>
                    <p:custDataLst>
                      <p:tags r:id="rId112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3" name="文本框 412"/>
                  <p:cNvSpPr txBox="1"/>
                  <p:nvPr>
                    <p:custDataLst>
                      <p:tags r:id="rId113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H3</a:t>
                    </a: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101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8" name="圆角矩形 17"/>
                  <p:cNvSpPr/>
                  <p:nvPr>
                    <p:custDataLst>
                      <p:tags r:id="rId110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9" name="椭圆 18"/>
                  <p:cNvSpPr/>
                  <p:nvPr>
                    <p:custDataLst>
                      <p:tags r:id="rId111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7102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21" name="圆角矩形 20"/>
                  <p:cNvSpPr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" name="椭圆 21"/>
                  <p:cNvSpPr/>
                  <p:nvPr>
                    <p:custDataLst>
                      <p:tags r:id="rId109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8315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5" name="圆角矩形 24"/>
                  <p:cNvSpPr/>
                  <p:nvPr>
                    <p:custDataLst>
                      <p:tags r:id="rId106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" name="椭圆 25"/>
                  <p:cNvSpPr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8316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8" name="圆角矩形 27"/>
                  <p:cNvSpPr/>
                  <p:nvPr>
                    <p:custDataLst>
                      <p:tags r:id="rId104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9" name="椭圆 28"/>
                  <p:cNvSpPr/>
                  <p:nvPr>
                    <p:custDataLst>
                      <p:tags r:id="rId105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6917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2" name="圆角矩形 31"/>
                  <p:cNvSpPr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>
                    <p:custDataLst>
                      <p:tags r:id="rId103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H4</a:t>
                    </a: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8365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3" name="圆角矩形 42"/>
                    <p:cNvSpPr/>
                    <p:nvPr>
                      <p:custDataLst>
                        <p:tags r:id="rId100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4" name="椭圆 43"/>
                    <p:cNvSpPr/>
                    <p:nvPr>
                      <p:custDataLst>
                        <p:tags r:id="rId101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6" name="圆角矩形 45"/>
                    <p:cNvSpPr/>
                    <p:nvPr>
                      <p:custDataLst>
                        <p:tags r:id="rId98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7" name="椭圆 46"/>
                    <p:cNvSpPr/>
                    <p:nvPr>
                      <p:custDataLst>
                        <p:tags r:id="rId99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8164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9" name="圆角矩形 48"/>
                  <p:cNvSpPr/>
                  <p:nvPr>
                    <p:custDataLst>
                      <p:tags r:id="rId96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>
                    <p:custDataLst>
                      <p:tags r:id="rId97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H5</a:t>
                    </a:r>
                  </a:p>
                </p:txBody>
              </p:sp>
            </p:grpSp>
            <p:pic>
              <p:nvPicPr>
                <p:cNvPr id="7" name="图片 6" descr="32313534333532353b32313534333436323b5b5850a85668"/>
                <p:cNvPicPr>
                  <a:picLocks noChangeAspect="1"/>
                </p:cNvPicPr>
                <p:nvPr>
                  <p:custDataLst>
                    <p:tags r:id="rId90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8" name="图片 7" descr="32313534333532353b32313534333436323b5b5850a85668"/>
                <p:cNvPicPr>
                  <a:picLocks noChangeAspect="1"/>
                </p:cNvPicPr>
                <p:nvPr>
                  <p:custDataLst>
                    <p:tags r:id="rId91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46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1" name="图片 10" descr="32313534333532353b32313534333436323b5b5850a85668"/>
                <p:cNvPicPr>
                  <a:picLocks noChangeAspect="1"/>
                </p:cNvPicPr>
                <p:nvPr>
                  <p:custDataLst>
                    <p:tags r:id="rId92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92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3" name="图片 12" descr="32313534333532353b32313534333436323b5b5850a85668"/>
                <p:cNvPicPr>
                  <a:picLocks noChangeAspect="1"/>
                </p:cNvPicPr>
                <p:nvPr>
                  <p:custDataLst>
                    <p:tags r:id="rId93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3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4" name="图片 13" descr="32313534333532353b32313534333436323b5b5850a85668"/>
                <p:cNvPicPr>
                  <a:picLocks noChangeAspect="1"/>
                </p:cNvPicPr>
                <p:nvPr>
                  <p:custDataLst>
                    <p:tags r:id="rId94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87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0" name="图片 29" descr="32313534333532353b32313534333436323b5b5850a85668"/>
                <p:cNvPicPr>
                  <a:picLocks noChangeAspect="1"/>
                </p:cNvPicPr>
                <p:nvPr>
                  <p:custDataLst>
                    <p:tags r:id="rId95"/>
                  </p:custDataLst>
                </p:nvPr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34" y="3402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63" name="矩形 62"/>
            <p:cNvSpPr/>
            <p:nvPr>
              <p:custDataLst>
                <p:tags r:id="rId42"/>
              </p:custDataLst>
            </p:nvPr>
          </p:nvSpPr>
          <p:spPr>
            <a:xfrm>
              <a:off x="1502" y="3032"/>
              <a:ext cx="7200" cy="22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43"/>
              </p:custDataLst>
            </p:nvPr>
          </p:nvSpPr>
          <p:spPr>
            <a:xfrm>
              <a:off x="1417" y="2947"/>
              <a:ext cx="7200" cy="22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文本框 1560"/>
            <p:cNvSpPr txBox="1"/>
            <p:nvPr>
              <p:custDataLst>
                <p:tags r:id="rId44"/>
              </p:custDataLst>
            </p:nvPr>
          </p:nvSpPr>
          <p:spPr>
            <a:xfrm>
              <a:off x="1446" y="3797"/>
              <a:ext cx="737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R1</a:t>
              </a:r>
            </a:p>
          </p:txBody>
        </p:sp>
        <p:grpSp>
          <p:nvGrpSpPr>
            <p:cNvPr id="1562" name="组合 1561"/>
            <p:cNvGrpSpPr/>
            <p:nvPr/>
          </p:nvGrpSpPr>
          <p:grpSpPr>
            <a:xfrm>
              <a:off x="2212" y="2947"/>
              <a:ext cx="6122" cy="510"/>
              <a:chOff x="2495" y="5346"/>
              <a:chExt cx="6122" cy="561"/>
            </a:xfrm>
          </p:grpSpPr>
          <p:sp>
            <p:nvSpPr>
              <p:cNvPr id="1563" name="文本框 1562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2495" y="5346"/>
                <a:ext cx="90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dstId</a:t>
                </a:r>
              </a:p>
            </p:txBody>
          </p:sp>
          <p:sp>
            <p:nvSpPr>
              <p:cNvPr id="1564" name="文本框 1563"/>
              <p:cNvSpPr txBox="1"/>
              <p:nvPr>
                <p:custDataLst>
                  <p:tags r:id="rId77"/>
                </p:custDataLst>
              </p:nvPr>
            </p:nvSpPr>
            <p:spPr>
              <a:xfrm>
                <a:off x="3402" y="5346"/>
                <a:ext cx="1814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reg. mem.</a:t>
                </a:r>
              </a:p>
            </p:txBody>
          </p:sp>
          <p:sp>
            <p:nvSpPr>
              <p:cNvPr id="1565" name="文本框 1564"/>
              <p:cNvSpPr txBox="1"/>
              <p:nvPr>
                <p:custDataLst>
                  <p:tags r:id="rId78"/>
                </p:custDataLst>
              </p:nvPr>
            </p:nvSpPr>
            <p:spPr>
              <a:xfrm>
                <a:off x="5216" y="5346"/>
                <a:ext cx="124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dataLen</a:t>
                </a:r>
              </a:p>
            </p:txBody>
          </p:sp>
          <p:sp>
            <p:nvSpPr>
              <p:cNvPr id="1566" name="文本框 1565"/>
              <p:cNvSpPr txBox="1"/>
              <p:nvPr>
                <p:custDataLst>
                  <p:tags r:id="rId79"/>
                </p:custDataLst>
              </p:nvPr>
            </p:nvSpPr>
            <p:spPr>
              <a:xfrm>
                <a:off x="6463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jobId</a:t>
                </a:r>
              </a:p>
            </p:txBody>
          </p:sp>
          <p:sp>
            <p:nvSpPr>
              <p:cNvPr id="1567" name="文本框 1566"/>
              <p:cNvSpPr txBox="1"/>
              <p:nvPr>
                <p:custDataLst>
                  <p:tags r:id="rId80"/>
                </p:custDataLst>
              </p:nvPr>
            </p:nvSpPr>
            <p:spPr>
              <a:xfrm>
                <a:off x="7540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isChild</a:t>
                </a:r>
              </a:p>
            </p:txBody>
          </p:sp>
        </p:grpSp>
        <p:grpSp>
          <p:nvGrpSpPr>
            <p:cNvPr id="1568" name="组合 1567"/>
            <p:cNvGrpSpPr/>
            <p:nvPr/>
          </p:nvGrpSpPr>
          <p:grpSpPr>
            <a:xfrm>
              <a:off x="2223" y="3465"/>
              <a:ext cx="6087" cy="516"/>
              <a:chOff x="2630" y="6832"/>
              <a:chExt cx="6087" cy="567"/>
            </a:xfrm>
          </p:grpSpPr>
          <p:grpSp>
            <p:nvGrpSpPr>
              <p:cNvPr id="1569" name="组合 1568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570" name="矩形 1569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1" name="文本框 1570"/>
                <p:cNvSpPr txBox="1"/>
                <p:nvPr>
                  <p:custDataLst>
                    <p:tags r:id="rId75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grpSp>
            <p:nvGrpSpPr>
              <p:cNvPr id="1572" name="组合 1571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573" name="矩形 1572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4" name="文本框 1573"/>
                <p:cNvSpPr txBox="1"/>
                <p:nvPr>
                  <p:custDataLst>
                    <p:tags r:id="rId73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0x00</a:t>
                  </a:r>
                </a:p>
              </p:txBody>
            </p:sp>
          </p:grpSp>
          <p:grpSp>
            <p:nvGrpSpPr>
              <p:cNvPr id="1575" name="组合 1574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576" name="矩形 1575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77" name="文本框 1576"/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0x1000</a:t>
                  </a:r>
                </a:p>
              </p:txBody>
            </p:sp>
          </p:grpSp>
          <p:grpSp>
            <p:nvGrpSpPr>
              <p:cNvPr id="1578" name="组合 1577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579" name="矩形 1578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80" name="文本框 1579"/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581" name="组合 1580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582" name="矩形 1581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5671A0"/>
                    </a:solidFill>
                  </a:endParaRPr>
                </a:p>
              </p:txBody>
            </p:sp>
            <p:sp>
              <p:nvSpPr>
                <p:cNvPr id="1583" name="文本框 1582"/>
                <p:cNvSpPr txBox="1"/>
                <p:nvPr>
                  <p:custDataLst>
                    <p:tags r:id="rId6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5671A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584" name="组合 1583"/>
            <p:cNvGrpSpPr/>
            <p:nvPr/>
          </p:nvGrpSpPr>
          <p:grpSpPr>
            <a:xfrm>
              <a:off x="2223" y="3981"/>
              <a:ext cx="6087" cy="516"/>
              <a:chOff x="2630" y="6832"/>
              <a:chExt cx="6087" cy="567"/>
            </a:xfrm>
          </p:grpSpPr>
          <p:grpSp>
            <p:nvGrpSpPr>
              <p:cNvPr id="1585" name="组合 1584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586" name="矩形 1585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7" name="文本框 1586"/>
                <p:cNvSpPr txBox="1"/>
                <p:nvPr>
                  <p:custDataLst>
                    <p:tags r:id="rId65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H0</a:t>
                  </a:r>
                </a:p>
              </p:txBody>
            </p:sp>
          </p:grpSp>
          <p:grpSp>
            <p:nvGrpSpPr>
              <p:cNvPr id="1588" name="组合 1587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589" name="矩形 1588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0" name="文本框 1589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591" name="组合 1590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592" name="矩形 1591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3" name="文本框 1592"/>
                <p:cNvSpPr txBox="1"/>
                <p:nvPr>
                  <p:custDataLst>
                    <p:tags r:id="rId61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0x3000</a:t>
                  </a:r>
                </a:p>
              </p:txBody>
            </p:sp>
          </p:grpSp>
          <p:grpSp>
            <p:nvGrpSpPr>
              <p:cNvPr id="1594" name="组合 1593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595" name="矩形 1594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6" name="文本框 1595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597" name="组合 1596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598" name="矩形 1597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9" name="文本框 1598"/>
                <p:cNvSpPr txBox="1"/>
                <p:nvPr>
                  <p:custDataLst>
                    <p:tags r:id="rId5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1600" name="组合 1599"/>
            <p:cNvGrpSpPr/>
            <p:nvPr/>
          </p:nvGrpSpPr>
          <p:grpSpPr>
            <a:xfrm>
              <a:off x="2223" y="4495"/>
              <a:ext cx="6087" cy="516"/>
              <a:chOff x="2630" y="6832"/>
              <a:chExt cx="6087" cy="567"/>
            </a:xfrm>
          </p:grpSpPr>
          <p:grpSp>
            <p:nvGrpSpPr>
              <p:cNvPr id="1601" name="组合 1600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602" name="矩形 1601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3" name="文本框 1602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H1</a:t>
                  </a:r>
                </a:p>
              </p:txBody>
            </p:sp>
          </p:grpSp>
          <p:grpSp>
            <p:nvGrpSpPr>
              <p:cNvPr id="1604" name="组合 1603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605" name="矩形 1604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6" name="文本框 1605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607" name="组合 1606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608" name="矩形 1607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9" name="文本框 1608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0x3000</a:t>
                  </a:r>
                </a:p>
              </p:txBody>
            </p:sp>
          </p:grpSp>
          <p:grpSp>
            <p:nvGrpSpPr>
              <p:cNvPr id="1610" name="组合 1609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611" name="矩形 1610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2" name="文本框 1611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613" name="组合 1612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614" name="矩形 1613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5" name="文本框 1614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cxnSp>
          <p:nvCxnSpPr>
            <p:cNvPr id="55" name="直接连接符 54"/>
            <p:cNvCxnSpPr/>
            <p:nvPr>
              <p:custDataLst>
                <p:tags r:id="rId45"/>
              </p:custDataLst>
            </p:nvPr>
          </p:nvCxnSpPr>
          <p:spPr>
            <a:xfrm flipV="1">
              <a:off x="8711" y="4213"/>
              <a:ext cx="2919" cy="106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899795" y="1440180"/>
            <a:ext cx="7598410" cy="2025650"/>
            <a:chOff x="1417" y="2268"/>
            <a:chExt cx="11966" cy="3190"/>
          </a:xfrm>
        </p:grpSpPr>
        <p:cxnSp>
          <p:nvCxnSpPr>
            <p:cNvPr id="36" name="直接连接符 35"/>
            <p:cNvCxnSpPr/>
            <p:nvPr>
              <p:custDataLst>
                <p:tags r:id="rId11"/>
              </p:custDataLst>
            </p:nvPr>
          </p:nvCxnSpPr>
          <p:spPr>
            <a:xfrm>
              <a:off x="8705" y="4108"/>
              <a:ext cx="4678" cy="135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12"/>
              </p:custDataLst>
            </p:nvPr>
          </p:nvCxnSpPr>
          <p:spPr>
            <a:xfrm>
              <a:off x="8694" y="2322"/>
              <a:ext cx="4643" cy="25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417" y="2268"/>
              <a:ext cx="7285" cy="1841"/>
              <a:chOff x="10261" y="4535"/>
              <a:chExt cx="7285" cy="1841"/>
            </a:xfrm>
          </p:grpSpPr>
          <p:sp>
            <p:nvSpPr>
              <p:cNvPr id="51" name="矩形 5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0346" y="4620"/>
                <a:ext cx="7200" cy="175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261" y="4535"/>
                <a:ext cx="7200" cy="1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10318" y="4536"/>
                <a:ext cx="6924" cy="1555"/>
                <a:chOff x="10345" y="4831"/>
                <a:chExt cx="6924" cy="1555"/>
              </a:xfrm>
            </p:grpSpPr>
            <p:sp>
              <p:nvSpPr>
                <p:cNvPr id="60" name="文本框 59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0345" y="5404"/>
                  <a:ext cx="737" cy="5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  <p:grpSp>
              <p:nvGrpSpPr>
                <p:cNvPr id="62" name="组合 61"/>
                <p:cNvGrpSpPr/>
                <p:nvPr/>
              </p:nvGrpSpPr>
              <p:grpSpPr>
                <a:xfrm>
                  <a:off x="11147" y="4831"/>
                  <a:ext cx="6122" cy="510"/>
                  <a:chOff x="2495" y="5340"/>
                  <a:chExt cx="6122" cy="561"/>
                </a:xfrm>
              </p:grpSpPr>
              <p:sp>
                <p:nvSpPr>
                  <p:cNvPr id="102" name="文本框 101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2495" y="5340"/>
                    <a:ext cx="90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dstId</a:t>
                    </a:r>
                  </a:p>
                </p:txBody>
              </p:sp>
              <p:sp>
                <p:nvSpPr>
                  <p:cNvPr id="103" name="文本框 102"/>
                  <p:cNvSpPr txBox="1"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3402" y="5340"/>
                    <a:ext cx="1814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reg. mem.</a:t>
                    </a:r>
                  </a:p>
                </p:txBody>
              </p:sp>
              <p:sp>
                <p:nvSpPr>
                  <p:cNvPr id="104" name="文本框 103"/>
                  <p:cNvSpPr txBox="1"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5216" y="5340"/>
                    <a:ext cx="124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dataLen</a:t>
                    </a:r>
                  </a:p>
                </p:txBody>
              </p:sp>
              <p:sp>
                <p:nvSpPr>
                  <p:cNvPr id="110" name="文本框 109"/>
                  <p:cNvSpPr txBox="1"/>
                  <p:nvPr>
                    <p:custDataLst>
                      <p:tags r:id="rId39"/>
                    </p:custDataLst>
                  </p:nvPr>
                </p:nvSpPr>
                <p:spPr>
                  <a:xfrm>
                    <a:off x="6463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jobId</a:t>
                    </a:r>
                  </a:p>
                </p:txBody>
              </p:sp>
              <p:sp>
                <p:nvSpPr>
                  <p:cNvPr id="111" name="文本框 110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7540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isChild</a:t>
                    </a:r>
                  </a:p>
                </p:txBody>
              </p:sp>
            </p:grpSp>
            <p:grpSp>
              <p:nvGrpSpPr>
                <p:cNvPr id="64" name="组合 63"/>
                <p:cNvGrpSpPr/>
                <p:nvPr/>
              </p:nvGrpSpPr>
              <p:grpSpPr>
                <a:xfrm>
                  <a:off x="11158" y="5354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00" name="矩形 99"/>
                    <p:cNvSpPr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文本框 100"/>
                    <p:cNvSpPr txBox="1"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R1</a:t>
                      </a:r>
                    </a:p>
                  </p:txBody>
                </p: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98" name="矩形 97"/>
                    <p:cNvSpPr/>
                    <p:nvPr>
                      <p:custDataLst>
                        <p:tags r:id="rId3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文本框 98"/>
                    <p:cNvSpPr txBox="1"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92" name="矩形 91"/>
                    <p:cNvSpPr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文本框 96"/>
                    <p:cNvSpPr txBox="1"/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rgbClr val="BF4C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0x2000</a:t>
                      </a:r>
                    </a:p>
                  </p:txBody>
                </p:sp>
              </p:grpSp>
              <p:grpSp>
                <p:nvGrpSpPr>
                  <p:cNvPr id="85" name="组合 84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89" name="矩形 88"/>
                    <p:cNvSpPr/>
                    <p:nvPr>
                      <p:custDataLst>
                        <p:tags r:id="rId2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文本框 89"/>
                    <p:cNvSpPr txBox="1"/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86" name="组合 85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87" name="矩形 86"/>
                    <p:cNvSpPr/>
                    <p:nvPr>
                      <p:custDataLst>
                        <p:tags r:id="rId2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文本框 87"/>
                    <p:cNvSpPr txBox="1"/>
                    <p:nvPr>
                      <p:custDataLst>
                        <p:tags r:id="rId2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11158" y="5870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66" name="组合 65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80" name="矩形 79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文本框 80"/>
                    <p:cNvSpPr txBox="1"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R2</a:t>
                      </a:r>
                    </a:p>
                  </p:txBody>
                </p:sp>
              </p:grpSp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78" name="矩形 77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文本框 78"/>
                    <p:cNvSpPr txBox="1"/>
                    <p:nvPr>
                      <p:custDataLst>
                        <p:tags r:id="rId23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76" name="矩形 75"/>
                    <p:cNvSpPr/>
                    <p:nvPr>
                      <p:custDataLst>
                        <p:tags r:id="rId2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文本框 76"/>
                    <p:cNvSpPr txBox="1"/>
                    <p:nvPr>
                      <p:custDataLst>
                        <p:tags r:id="rId21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0x2000</a:t>
                      </a:r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74" name="矩形 73"/>
                    <p:cNvSpPr/>
                    <p:nvPr>
                      <p:custDataLst>
                        <p:tags r:id="rId1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文本框 74"/>
                    <p:cNvSpPr txBox="1"/>
                    <p:nvPr>
                      <p:custDataLst>
                        <p:tags r:id="rId19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72" name="矩形 71"/>
                    <p:cNvSpPr/>
                    <p:nvPr>
                      <p:custDataLst>
                        <p:tags r:id="rId1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文本框 72"/>
                    <p:cNvSpPr txBox="1"/>
                    <p:nvPr>
                      <p:custDataLst>
                        <p:tags r:id="rId1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</p:grpSp>
        </p:grp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An Example of Stream Aggregation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53" name="圆柱形 73"/>
          <p:cNvSpPr/>
          <p:nvPr/>
        </p:nvSpPr>
        <p:spPr>
          <a:xfrm>
            <a:off x="7521472" y="3366000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柱形 73"/>
          <p:cNvSpPr/>
          <p:nvPr/>
        </p:nvSpPr>
        <p:spPr>
          <a:xfrm>
            <a:off x="8634989" y="27180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73"/>
          <p:cNvSpPr/>
          <p:nvPr/>
        </p:nvSpPr>
        <p:spPr>
          <a:xfrm>
            <a:off x="8108496" y="37944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73"/>
          <p:cNvSpPr/>
          <p:nvPr/>
        </p:nvSpPr>
        <p:spPr>
          <a:xfrm>
            <a:off x="8112479" y="38016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柱形 73"/>
          <p:cNvSpPr/>
          <p:nvPr/>
        </p:nvSpPr>
        <p:spPr>
          <a:xfrm>
            <a:off x="9733817" y="3352678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柱形 73"/>
          <p:cNvSpPr/>
          <p:nvPr/>
        </p:nvSpPr>
        <p:spPr>
          <a:xfrm>
            <a:off x="8632082" y="2719619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柱形 73"/>
          <p:cNvSpPr/>
          <p:nvPr/>
        </p:nvSpPr>
        <p:spPr>
          <a:xfrm>
            <a:off x="9180683" y="3811916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柱形 73"/>
          <p:cNvSpPr/>
          <p:nvPr/>
        </p:nvSpPr>
        <p:spPr>
          <a:xfrm>
            <a:off x="9180683" y="3815822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柱形 73"/>
          <p:cNvSpPr/>
          <p:nvPr/>
        </p:nvSpPr>
        <p:spPr>
          <a:xfrm>
            <a:off x="69768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柱形 180"/>
          <p:cNvSpPr/>
          <p:nvPr/>
        </p:nvSpPr>
        <p:spPr>
          <a:xfrm>
            <a:off x="7754400" y="5130000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圆柱形 73"/>
          <p:cNvSpPr/>
          <p:nvPr/>
        </p:nvSpPr>
        <p:spPr>
          <a:xfrm>
            <a:off x="84672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圆柱形 180"/>
          <p:cNvSpPr/>
          <p:nvPr/>
        </p:nvSpPr>
        <p:spPr>
          <a:xfrm>
            <a:off x="9208800" y="5129435"/>
            <a:ext cx="303530" cy="288290"/>
          </a:xfrm>
          <a:prstGeom prst="can">
            <a:avLst/>
          </a:prstGeom>
          <a:solidFill>
            <a:srgbClr val="5D9A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344000" y="5129715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37" name="圆柱形 73"/>
            <p:cNvSpPr/>
            <p:nvPr>
              <p:custDataLst>
                <p:tags r:id="rId7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圆柱形 180"/>
            <p:cNvSpPr/>
            <p:nvPr>
              <p:custDataLst>
                <p:tags r:id="rId8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圆柱形 73"/>
            <p:cNvSpPr/>
            <p:nvPr>
              <p:custDataLst>
                <p:tags r:id="rId9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圆柱形 180"/>
            <p:cNvSpPr/>
            <p:nvPr>
              <p:custDataLst>
                <p:tags r:id="rId10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8999855" y="1260000"/>
            <a:ext cx="2195830" cy="1079500"/>
            <a:chOff x="14173" y="1758"/>
            <a:chExt cx="3458" cy="1700"/>
          </a:xfrm>
        </p:grpSpPr>
        <p:grpSp>
          <p:nvGrpSpPr>
            <p:cNvPr id="127" name="组合 126"/>
            <p:cNvGrpSpPr/>
            <p:nvPr/>
          </p:nvGrpSpPr>
          <p:grpSpPr>
            <a:xfrm>
              <a:off x="14173" y="2381"/>
              <a:ext cx="3458" cy="510"/>
              <a:chOff x="14173" y="2551"/>
              <a:chExt cx="3458" cy="510"/>
            </a:xfrm>
          </p:grpSpPr>
          <p:sp>
            <p:nvSpPr>
              <p:cNvPr id="128" name="圆柱形 73"/>
              <p:cNvSpPr/>
              <p:nvPr>
                <p:custDataLst>
                  <p:tags r:id="rId5"/>
                </p:custDataLst>
              </p:nvPr>
            </p:nvSpPr>
            <p:spPr>
              <a:xfrm>
                <a:off x="14173" y="2551"/>
                <a:ext cx="478" cy="454"/>
              </a:xfrm>
              <a:prstGeom prst="can">
                <a:avLst/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文本框 12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4853" y="2551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Temporary result</a:t>
                </a:r>
              </a:p>
            </p:txBody>
          </p:sp>
        </p:grpSp>
        <p:sp>
          <p:nvSpPr>
            <p:cNvPr id="130" name="圆柱形 73"/>
            <p:cNvSpPr/>
            <p:nvPr>
              <p:custDataLst>
                <p:tags r:id="rId1"/>
              </p:custDataLst>
            </p:nvPr>
          </p:nvSpPr>
          <p:spPr>
            <a:xfrm>
              <a:off x="14173" y="1814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文本框 130"/>
            <p:cNvSpPr txBox="1"/>
            <p:nvPr>
              <p:custDataLst>
                <p:tags r:id="rId2"/>
              </p:custDataLst>
            </p:nvPr>
          </p:nvSpPr>
          <p:spPr>
            <a:xfrm>
              <a:off x="14853" y="1758"/>
              <a:ext cx="2778" cy="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b="1" dirty="0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4173" y="2948"/>
              <a:ext cx="3458" cy="510"/>
              <a:chOff x="14173" y="3345"/>
              <a:chExt cx="3458" cy="510"/>
            </a:xfrm>
          </p:grpSpPr>
          <p:sp>
            <p:nvSpPr>
              <p:cNvPr id="133" name="圆柱形 73"/>
              <p:cNvSpPr/>
              <p:nvPr>
                <p:custDataLst>
                  <p:tags r:id="rId3"/>
                </p:custDataLst>
              </p:nvPr>
            </p:nvSpPr>
            <p:spPr>
              <a:xfrm>
                <a:off x="14173" y="3345"/>
                <a:ext cx="478" cy="454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F4C50"/>
                  </a:solidFill>
                </a:endParaRPr>
              </a:p>
            </p:txBody>
          </p:sp>
          <p:sp>
            <p:nvSpPr>
              <p:cNvPr id="134" name="文本框 13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853" y="3345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Fully aggregated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0093 L 0.0444 -0.2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39 L -0.0194 -0.25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128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00093 L 0.10391 -0.259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-130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39 L 0.0431 -0.259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128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09153 -0.094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47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08972 -0.09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45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431 0.1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79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.00069 L -0.06237 0.1946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969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0.00208 0.193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67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4505 0.157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78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1.85185E-6 L -0.02799 0.19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958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4.81481E-6 L 0.03269 0.1916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bldLvl="0" animBg="1"/>
      <p:bldP spid="56" grpId="0" animBg="1"/>
      <p:bldP spid="56" grpId="1" bldLvl="0" animBg="1"/>
      <p:bldP spid="6" grpId="0" animBg="1"/>
      <p:bldP spid="6" grpId="1" bldLvl="0" animBg="1"/>
      <p:bldP spid="12" grpId="0" animBg="1"/>
      <p:bldP spid="12" grpId="1" bldLvl="0" animBg="1"/>
      <p:bldP spid="114" grpId="0" animBg="1"/>
      <p:bldP spid="114" grpId="1" animBg="1"/>
      <p:bldP spid="115" grpId="0" animBg="1"/>
      <p:bldP spid="115" grpId="1" bldLvl="0" animBg="1"/>
      <p:bldP spid="117" grpId="0" animBg="1"/>
      <p:bldP spid="117" grpId="1" bldLvl="0" animBg="1"/>
      <p:bldP spid="118" grpId="0" animBg="1"/>
      <p:bldP spid="118" grpId="1" bldLvl="0" animBg="1"/>
      <p:bldP spid="119" grpId="0" animBg="1"/>
      <p:bldP spid="119" grpId="1" bldLvl="0" animBg="1"/>
      <p:bldP spid="120" grpId="0" animBg="1"/>
      <p:bldP spid="120" grpId="1" bldLvl="0" animBg="1"/>
      <p:bldP spid="121" grpId="0" animBg="1"/>
      <p:bldP spid="121" grpId="1" bldLvl="0" animBg="1"/>
      <p:bldP spid="122" grpId="0" animBg="1"/>
      <p:bldP spid="122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Talk Outline</a:t>
            </a: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70840" y="1007745"/>
            <a:ext cx="1183449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900" b="1">
                <a:latin typeface="Linux Biolinum" panose="02000503000000000000" pitchFamily="2" charset="0"/>
                <a:cs typeface="Linux Biolinum" panose="02000503000000000000" pitchFamily="2" charset="0"/>
              </a:rPr>
              <a:t>Overview of In-network Allreduce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900" b="1">
                <a:latin typeface="Linux Biolinum" panose="02000503000000000000" pitchFamily="2" charset="0"/>
                <a:cs typeface="Linux Biolinum" panose="02000503000000000000" pitchFamily="2" charset="0"/>
              </a:rPr>
              <a:t>Roar’s Architecture Odyssey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900" b="1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Evaluations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7037705" y="3060000"/>
            <a:ext cx="4246880" cy="1999615"/>
            <a:chOff x="1930" y="113"/>
            <a:chExt cx="7140" cy="3542"/>
          </a:xfrm>
        </p:grpSpPr>
        <p:cxnSp>
          <p:nvCxnSpPr>
            <p:cNvPr id="431" name="直接连接符 430"/>
            <p:cNvCxnSpPr>
              <a:stCxn id="96" idx="0"/>
            </p:cNvCxnSpPr>
            <p:nvPr>
              <p:custDataLst>
                <p:tags r:id="rId89"/>
              </p:custDataLst>
            </p:nvPr>
          </p:nvCxnSpPr>
          <p:spPr>
            <a:xfrm flipH="1" flipV="1">
              <a:off x="4829" y="790"/>
              <a:ext cx="2164" cy="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>
              <p:custDataLst>
                <p:tags r:id="rId90"/>
              </p:custDataLst>
            </p:nvPr>
          </p:nvCxnSpPr>
          <p:spPr>
            <a:xfrm flipV="1">
              <a:off x="2715" y="786"/>
              <a:ext cx="2212" cy="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1"/>
              </p:custDataLst>
            </p:nvPr>
          </p:nvCxnSpPr>
          <p:spPr>
            <a:xfrm flipH="1" flipV="1">
              <a:off x="6691" y="1917"/>
              <a:ext cx="861" cy="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92"/>
              </p:custDataLst>
            </p:nvPr>
          </p:nvCxnSpPr>
          <p:spPr>
            <a:xfrm flipV="1">
              <a:off x="5788" y="1914"/>
              <a:ext cx="1027" cy="9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>
              <p:custDataLst>
                <p:tags r:id="rId93"/>
              </p:custDataLst>
            </p:nvPr>
          </p:nvCxnSpPr>
          <p:spPr>
            <a:xfrm flipV="1">
              <a:off x="2080" y="2008"/>
              <a:ext cx="792" cy="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>
              <p:custDataLst>
                <p:tags r:id="rId94"/>
              </p:custDataLst>
            </p:nvPr>
          </p:nvCxnSpPr>
          <p:spPr>
            <a:xfrm flipH="1" flipV="1">
              <a:off x="3157" y="2028"/>
              <a:ext cx="776" cy="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403" y="1304"/>
              <a:ext cx="1194" cy="737"/>
              <a:chOff x="3918" y="7013"/>
              <a:chExt cx="1194" cy="73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918" y="7013"/>
                <a:ext cx="1194" cy="737"/>
                <a:chOff x="10507" y="6567"/>
                <a:chExt cx="1356" cy="885"/>
              </a:xfrm>
            </p:grpSpPr>
            <p:sp>
              <p:nvSpPr>
                <p:cNvPr id="5" name="圆角矩形 4"/>
                <p:cNvSpPr/>
                <p:nvPr>
                  <p:custDataLst>
                    <p:tags r:id="rId150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9" name="文本框 68"/>
                <p:cNvSpPr txBox="1"/>
                <p:nvPr>
                  <p:custDataLst>
                    <p:tags r:id="rId151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R1</a:t>
                  </a:r>
                </a:p>
              </p:txBody>
            </p:sp>
          </p:grpSp>
          <p:pic>
            <p:nvPicPr>
              <p:cNvPr id="91" name="图片 90" descr="随机"/>
              <p:cNvPicPr>
                <a:picLocks noChangeAspect="1"/>
              </p:cNvPicPr>
              <p:nvPr>
                <p:custDataLst>
                  <p:tags r:id="rId149"/>
                </p:custDataLst>
              </p:nvPr>
            </p:nvPicPr>
            <p:blipFill>
              <a:blip r:embed="rId154"/>
              <a:stretch>
                <a:fillRect/>
              </a:stretch>
            </p:blipFill>
            <p:spPr>
              <a:xfrm>
                <a:off x="4525" y="7069"/>
                <a:ext cx="525" cy="614"/>
              </a:xfrm>
              <a:prstGeom prst="rect">
                <a:avLst/>
              </a:prstGeom>
            </p:spPr>
          </p:pic>
        </p:grpSp>
        <p:cxnSp>
          <p:nvCxnSpPr>
            <p:cNvPr id="421" name="直接连接符 420"/>
            <p:cNvCxnSpPr/>
            <p:nvPr>
              <p:custDataLst>
                <p:tags r:id="rId95"/>
              </p:custDataLst>
            </p:nvPr>
          </p:nvCxnSpPr>
          <p:spPr>
            <a:xfrm flipH="1" flipV="1">
              <a:off x="6755" y="1949"/>
              <a:ext cx="2141" cy="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>
              <p:custDataLst>
                <p:tags r:id="rId96"/>
              </p:custDataLst>
            </p:nvPr>
          </p:nvCxnSpPr>
          <p:spPr>
            <a:xfrm flipV="1">
              <a:off x="4465" y="1928"/>
              <a:ext cx="2385" cy="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3" y="1304"/>
              <a:ext cx="1194" cy="736"/>
              <a:chOff x="6123" y="1531"/>
              <a:chExt cx="1194" cy="736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6123" y="1531"/>
                <a:ext cx="1194" cy="737"/>
                <a:chOff x="10507" y="6567"/>
                <a:chExt cx="1356" cy="885"/>
              </a:xfrm>
            </p:grpSpPr>
            <p:sp>
              <p:nvSpPr>
                <p:cNvPr id="94" name="圆角矩形 93"/>
                <p:cNvSpPr/>
                <p:nvPr>
                  <p:custDataLst>
                    <p:tags r:id="rId147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95" name="文本框 94"/>
                <p:cNvSpPr txBox="1"/>
                <p:nvPr>
                  <p:custDataLst>
                    <p:tags r:id="rId148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R2</a:t>
                  </a:r>
                </a:p>
              </p:txBody>
            </p:sp>
          </p:grpSp>
          <p:pic>
            <p:nvPicPr>
              <p:cNvPr id="96" name="图片 95" descr="随机"/>
              <p:cNvPicPr>
                <a:picLocks noChangeAspect="1"/>
              </p:cNvPicPr>
              <p:nvPr>
                <p:custDataLst>
                  <p:tags r:id="rId146"/>
                </p:custDataLst>
              </p:nvPr>
            </p:nvPicPr>
            <p:blipFill>
              <a:blip r:embed="rId154"/>
              <a:stretch>
                <a:fillRect/>
              </a:stretch>
            </p:blipFill>
            <p:spPr>
              <a:xfrm>
                <a:off x="6730" y="1587"/>
                <a:ext cx="525" cy="614"/>
              </a:xfrm>
              <a:prstGeom prst="rect">
                <a:avLst/>
              </a:prstGeom>
            </p:spPr>
          </p:pic>
        </p:grpSp>
        <p:grpSp>
          <p:nvGrpSpPr>
            <p:cNvPr id="373" name="组合 372"/>
            <p:cNvGrpSpPr/>
            <p:nvPr/>
          </p:nvGrpSpPr>
          <p:grpSpPr>
            <a:xfrm>
              <a:off x="4252" y="113"/>
              <a:ext cx="1194" cy="737"/>
              <a:chOff x="10507" y="6567"/>
              <a:chExt cx="1356" cy="885"/>
            </a:xfrm>
          </p:grpSpPr>
          <p:sp>
            <p:nvSpPr>
              <p:cNvPr id="374" name="圆角矩形 373"/>
              <p:cNvSpPr/>
              <p:nvPr>
                <p:custDataLst>
                  <p:tags r:id="rId144"/>
                </p:custDataLst>
              </p:nvPr>
            </p:nvSpPr>
            <p:spPr>
              <a:xfrm>
                <a:off x="10575" y="6567"/>
                <a:ext cx="1288" cy="8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5" name="文本框 374"/>
              <p:cNvSpPr txBox="1"/>
              <p:nvPr>
                <p:custDataLst>
                  <p:tags r:id="rId145"/>
                </p:custDataLst>
              </p:nvPr>
            </p:nvSpPr>
            <p:spPr>
              <a:xfrm>
                <a:off x="10507" y="6696"/>
                <a:ext cx="773" cy="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R0</a:t>
                </a:r>
              </a:p>
            </p:txBody>
          </p:sp>
        </p:grpSp>
        <p:pic>
          <p:nvPicPr>
            <p:cNvPr id="376" name="图片 375" descr="随机"/>
            <p:cNvPicPr>
              <a:picLocks noChangeAspect="1"/>
            </p:cNvPicPr>
            <p:nvPr>
              <p:custDataLst>
                <p:tags r:id="rId97"/>
              </p:custDataLst>
            </p:nvPr>
          </p:nvPicPr>
          <p:blipFill>
            <a:blip r:embed="rId154"/>
            <a:stretch>
              <a:fillRect/>
            </a:stretch>
          </p:blipFill>
          <p:spPr>
            <a:xfrm>
              <a:off x="4859" y="169"/>
              <a:ext cx="525" cy="61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1930" y="2551"/>
              <a:ext cx="7140" cy="1105"/>
              <a:chOff x="1930" y="2948"/>
              <a:chExt cx="7140" cy="1105"/>
            </a:xfrm>
          </p:grpSpPr>
          <p:grpSp>
            <p:nvGrpSpPr>
              <p:cNvPr id="378" name="组合 377"/>
              <p:cNvGrpSpPr/>
              <p:nvPr/>
            </p:nvGrpSpPr>
            <p:grpSpPr>
              <a:xfrm>
                <a:off x="1930" y="2948"/>
                <a:ext cx="2154" cy="1105"/>
                <a:chOff x="2268" y="7880"/>
                <a:chExt cx="2154" cy="1105"/>
              </a:xfrm>
            </p:grpSpPr>
            <p:grpSp>
              <p:nvGrpSpPr>
                <p:cNvPr id="255" name="组合 254"/>
                <p:cNvGrpSpPr/>
                <p:nvPr/>
              </p:nvGrpSpPr>
              <p:grpSpPr>
                <a:xfrm>
                  <a:off x="2268" y="7880"/>
                  <a:ext cx="907" cy="1104"/>
                  <a:chOff x="2344" y="7887"/>
                  <a:chExt cx="907" cy="1104"/>
                </a:xfrm>
              </p:grpSpPr>
              <p:sp>
                <p:nvSpPr>
                  <p:cNvPr id="314" name="圆角矩形 313"/>
                  <p:cNvSpPr/>
                  <p:nvPr>
                    <p:custDataLst>
                      <p:tags r:id="rId142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22" name="文本框 321"/>
                  <p:cNvSpPr txBox="1"/>
                  <p:nvPr>
                    <p:custDataLst>
                      <p:tags r:id="rId143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07" name="圆角矩形 106"/>
                    <p:cNvSpPr/>
                    <p:nvPr>
                      <p:custDataLst>
                        <p:tags r:id="rId140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08" name="椭圆 107"/>
                    <p:cNvSpPr/>
                    <p:nvPr>
                      <p:custDataLst>
                        <p:tags r:id="rId141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09" name="组合 108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16" name="圆角矩形 115"/>
                    <p:cNvSpPr/>
                    <p:nvPr>
                      <p:custDataLst>
                        <p:tags r:id="rId138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>
                      <p:custDataLst>
                        <p:tags r:id="rId139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261" name="组合 260"/>
                <p:cNvGrpSpPr/>
                <p:nvPr/>
              </p:nvGrpSpPr>
              <p:grpSpPr>
                <a:xfrm>
                  <a:off x="3515" y="7881"/>
                  <a:ext cx="907" cy="1104"/>
                  <a:chOff x="2344" y="7887"/>
                  <a:chExt cx="907" cy="1104"/>
                </a:xfrm>
              </p:grpSpPr>
              <p:sp>
                <p:nvSpPr>
                  <p:cNvPr id="262" name="圆角矩形 261"/>
                  <p:cNvSpPr/>
                  <p:nvPr>
                    <p:custDataLst>
                      <p:tags r:id="rId136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3" name="文本框 262"/>
                  <p:cNvSpPr txBox="1"/>
                  <p:nvPr>
                    <p:custDataLst>
                      <p:tags r:id="rId137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</p:grpSp>
          <p:grpSp>
            <p:nvGrpSpPr>
              <p:cNvPr id="125" name="组合 124"/>
              <p:cNvGrpSpPr/>
              <p:nvPr/>
            </p:nvGrpSpPr>
            <p:grpSpPr>
              <a:xfrm>
                <a:off x="4606" y="3408"/>
                <a:ext cx="510" cy="208"/>
                <a:chOff x="2779" y="9571"/>
                <a:chExt cx="510" cy="227"/>
              </a:xfrm>
            </p:grpSpPr>
            <p:sp>
              <p:nvSpPr>
                <p:cNvPr id="126" name="圆角矩形 125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" name="椭圆 154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4607" y="3612"/>
                <a:ext cx="510" cy="208"/>
                <a:chOff x="2779" y="9511"/>
                <a:chExt cx="510" cy="227"/>
              </a:xfrm>
            </p:grpSpPr>
            <p:sp>
              <p:nvSpPr>
                <p:cNvPr id="157" name="圆角矩形 156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8" name="椭圆 157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5820" y="3410"/>
                <a:ext cx="510" cy="208"/>
                <a:chOff x="2779" y="9571"/>
                <a:chExt cx="510" cy="227"/>
              </a:xfrm>
            </p:grpSpPr>
            <p:sp>
              <p:nvSpPr>
                <p:cNvPr id="221" name="圆角矩形 220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2" name="椭圆 221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5821" y="3614"/>
                <a:ext cx="510" cy="208"/>
                <a:chOff x="2779" y="9511"/>
                <a:chExt cx="510" cy="227"/>
              </a:xfrm>
            </p:grpSpPr>
            <p:sp>
              <p:nvSpPr>
                <p:cNvPr id="224" name="圆角矩形 223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5" name="椭圆 224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80" name="组合 379"/>
              <p:cNvGrpSpPr/>
              <p:nvPr/>
            </p:nvGrpSpPr>
            <p:grpSpPr>
              <a:xfrm>
                <a:off x="4422" y="2948"/>
                <a:ext cx="907" cy="1104"/>
                <a:chOff x="2344" y="7887"/>
                <a:chExt cx="907" cy="1104"/>
              </a:xfrm>
            </p:grpSpPr>
            <p:sp>
              <p:nvSpPr>
                <p:cNvPr id="381" name="圆角矩形 380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84" name="文本框 383"/>
                <p:cNvSpPr txBox="1"/>
                <p:nvPr>
                  <p:custDataLst>
                    <p:tags r:id="rId127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H2</a:t>
                  </a:r>
                </a:p>
              </p:txBody>
            </p:sp>
          </p:grpSp>
          <p:grpSp>
            <p:nvGrpSpPr>
              <p:cNvPr id="397" name="组合 396"/>
              <p:cNvGrpSpPr/>
              <p:nvPr/>
            </p:nvGrpSpPr>
            <p:grpSpPr>
              <a:xfrm>
                <a:off x="5870" y="3406"/>
                <a:ext cx="511" cy="412"/>
                <a:chOff x="2598" y="8345"/>
                <a:chExt cx="511" cy="412"/>
              </a:xfrm>
            </p:grpSpPr>
            <p:grpSp>
              <p:nvGrpSpPr>
                <p:cNvPr id="399" name="组合 398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00" name="圆角矩形 399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01" name="椭圆 400"/>
                  <p:cNvSpPr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06" name="组合 405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09" name="圆角矩形 408"/>
                  <p:cNvSpPr/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0" name="椭圆 409"/>
                  <p:cNvSpPr/>
                  <p:nvPr>
                    <p:custDataLst>
                      <p:tags r:id="rId123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11" name="组合 410"/>
              <p:cNvGrpSpPr/>
              <p:nvPr/>
            </p:nvGrpSpPr>
            <p:grpSpPr>
              <a:xfrm>
                <a:off x="5669" y="2949"/>
                <a:ext cx="907" cy="1104"/>
                <a:chOff x="2344" y="7887"/>
                <a:chExt cx="907" cy="1104"/>
              </a:xfrm>
            </p:grpSpPr>
            <p:sp>
              <p:nvSpPr>
                <p:cNvPr id="412" name="圆角矩形 411"/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413" name="文本框 412"/>
                <p:cNvSpPr txBox="1"/>
                <p:nvPr>
                  <p:custDataLst>
                    <p:tags r:id="rId121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H3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101" y="3408"/>
                <a:ext cx="510" cy="208"/>
                <a:chOff x="2779" y="9571"/>
                <a:chExt cx="510" cy="227"/>
              </a:xfrm>
            </p:grpSpPr>
            <p:sp>
              <p:nvSpPr>
                <p:cNvPr id="18" name="圆角矩形 17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9" name="椭圆 18"/>
                <p:cNvSpPr/>
                <p:nvPr>
                  <p:custDataLst>
                    <p:tags r:id="rId119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102" y="3612"/>
                <a:ext cx="510" cy="208"/>
                <a:chOff x="2779" y="9511"/>
                <a:chExt cx="510" cy="227"/>
              </a:xfrm>
            </p:grpSpPr>
            <p:sp>
              <p:nvSpPr>
                <p:cNvPr id="21" name="圆角矩形 20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8315" y="3410"/>
                <a:ext cx="510" cy="208"/>
                <a:chOff x="2779" y="9571"/>
                <a:chExt cx="510" cy="227"/>
              </a:xfrm>
            </p:grpSpPr>
            <p:sp>
              <p:nvSpPr>
                <p:cNvPr id="25" name="圆角矩形 24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316" y="3614"/>
                <a:ext cx="510" cy="208"/>
                <a:chOff x="2779" y="9511"/>
                <a:chExt cx="510" cy="227"/>
              </a:xfrm>
            </p:grpSpPr>
            <p:sp>
              <p:nvSpPr>
                <p:cNvPr id="28" name="圆角矩形 27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917" y="2948"/>
                <a:ext cx="907" cy="1104"/>
                <a:chOff x="2344" y="7887"/>
                <a:chExt cx="907" cy="1104"/>
              </a:xfrm>
            </p:grpSpPr>
            <p:sp>
              <p:nvSpPr>
                <p:cNvPr id="32" name="圆角矩形 31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111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H4</a:t>
                  </a: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8365" y="3406"/>
                <a:ext cx="511" cy="412"/>
                <a:chOff x="2598" y="8345"/>
                <a:chExt cx="511" cy="412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3" name="圆角矩形 42"/>
                  <p:cNvSpPr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4" name="椭圆 43"/>
                  <p:cNvSpPr/>
                  <p:nvPr>
                    <p:custDataLst>
                      <p:tags r:id="rId109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6" name="圆角矩形 45"/>
                  <p:cNvSpPr/>
                  <p:nvPr>
                    <p:custDataLst>
                      <p:tags r:id="rId106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7" name="椭圆 46"/>
                  <p:cNvSpPr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8164" y="2949"/>
                <a:ext cx="907" cy="1104"/>
                <a:chOff x="2344" y="7887"/>
                <a:chExt cx="907" cy="1104"/>
              </a:xfrm>
            </p:grpSpPr>
            <p:sp>
              <p:nvSpPr>
                <p:cNvPr id="49" name="圆角矩形 48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0" name="文本框 49"/>
                <p:cNvSpPr txBox="1"/>
                <p:nvPr>
                  <p:custDataLst>
                    <p:tags r:id="rId105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H5</a:t>
                  </a:r>
                </a:p>
              </p:txBody>
            </p:sp>
          </p:grpSp>
          <p:pic>
            <p:nvPicPr>
              <p:cNvPr id="7" name="图片 6" descr="32313534333532353b32313534333436323b5b5850a85668"/>
              <p:cNvPicPr>
                <a:picLocks noChangeAspect="1"/>
              </p:cNvPicPr>
              <p:nvPr>
                <p:custDataLst>
                  <p:tags r:id="rId98"/>
                </p:custDataLst>
              </p:nvPr>
            </p:nvPicPr>
            <p:blipFill>
              <a:blip r:embed="rId155"/>
              <a:stretch>
                <a:fillRect/>
              </a:stretch>
            </p:blipFill>
            <p:spPr>
              <a:xfrm>
                <a:off x="209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8" name="图片 7" descr="32313534333532353b32313534333436323b5b5850a85668"/>
              <p:cNvPicPr>
                <a:picLocks noChangeAspect="1"/>
              </p:cNvPicPr>
              <p:nvPr>
                <p:custDataLst>
                  <p:tags r:id="rId99"/>
                </p:custDataLst>
              </p:nvPr>
            </p:nvPicPr>
            <p:blipFill>
              <a:blip r:embed="rId155"/>
              <a:stretch>
                <a:fillRect/>
              </a:stretch>
            </p:blipFill>
            <p:spPr>
              <a:xfrm>
                <a:off x="3346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1" name="图片 10" descr="32313534333532353b32313534333436323b5b5850a85668"/>
              <p:cNvPicPr>
                <a:picLocks noChangeAspect="1"/>
              </p:cNvPicPr>
              <p:nvPr>
                <p:custDataLst>
                  <p:tags r:id="rId100"/>
                </p:custDataLst>
              </p:nvPr>
            </p:nvPicPr>
            <p:blipFill>
              <a:blip r:embed="rId155"/>
              <a:stretch>
                <a:fillRect/>
              </a:stretch>
            </p:blipFill>
            <p:spPr>
              <a:xfrm>
                <a:off x="4592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3" name="图片 12" descr="32313534333532353b32313534333436323b5b5850a85668"/>
              <p:cNvPicPr>
                <a:picLocks noChangeAspect="1"/>
              </p:cNvPicPr>
              <p:nvPr>
                <p:custDataLst>
                  <p:tags r:id="rId101"/>
                </p:custDataLst>
              </p:nvPr>
            </p:nvPicPr>
            <p:blipFill>
              <a:blip r:embed="rId155"/>
              <a:stretch>
                <a:fillRect/>
              </a:stretch>
            </p:blipFill>
            <p:spPr>
              <a:xfrm>
                <a:off x="583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4" name="图片 13" descr="32313534333532353b32313534333436323b5b5850a85668"/>
              <p:cNvPicPr>
                <a:picLocks noChangeAspect="1"/>
              </p:cNvPicPr>
              <p:nvPr>
                <p:custDataLst>
                  <p:tags r:id="rId102"/>
                </p:custDataLst>
              </p:nvPr>
            </p:nvPicPr>
            <p:blipFill>
              <a:blip r:embed="rId155"/>
              <a:stretch>
                <a:fillRect/>
              </a:stretch>
            </p:blipFill>
            <p:spPr>
              <a:xfrm>
                <a:off x="7087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30" name="图片 29" descr="32313534333532353b32313534333436323b5b5850a85668"/>
              <p:cNvPicPr>
                <a:picLocks noChangeAspect="1"/>
              </p:cNvPicPr>
              <p:nvPr>
                <p:custDataLst>
                  <p:tags r:id="rId103"/>
                </p:custDataLst>
              </p:nvPr>
            </p:nvPicPr>
            <p:blipFill>
              <a:blip r:embed="rId155"/>
              <a:stretch>
                <a:fillRect/>
              </a:stretch>
            </p:blipFill>
            <p:spPr>
              <a:xfrm>
                <a:off x="8334" y="3402"/>
                <a:ext cx="567" cy="567"/>
              </a:xfrm>
              <a:prstGeom prst="rect">
                <a:avLst/>
              </a:prstGeom>
            </p:spPr>
          </p:pic>
        </p:grpSp>
      </p:grpSp>
      <p:grpSp>
        <p:nvGrpSpPr>
          <p:cNvPr id="23" name="组合 22"/>
          <p:cNvGrpSpPr/>
          <p:nvPr/>
        </p:nvGrpSpPr>
        <p:grpSpPr>
          <a:xfrm>
            <a:off x="899795" y="1440180"/>
            <a:ext cx="7598410" cy="2025650"/>
            <a:chOff x="1417" y="2268"/>
            <a:chExt cx="11966" cy="3190"/>
          </a:xfrm>
        </p:grpSpPr>
        <p:cxnSp>
          <p:nvCxnSpPr>
            <p:cNvPr id="36" name="直接连接符 35"/>
            <p:cNvCxnSpPr/>
            <p:nvPr>
              <p:custDataLst>
                <p:tags r:id="rId59"/>
              </p:custDataLst>
            </p:nvPr>
          </p:nvCxnSpPr>
          <p:spPr>
            <a:xfrm>
              <a:off x="8705" y="4108"/>
              <a:ext cx="4678" cy="135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60"/>
              </p:custDataLst>
            </p:nvPr>
          </p:nvCxnSpPr>
          <p:spPr>
            <a:xfrm>
              <a:off x="8694" y="2322"/>
              <a:ext cx="4643" cy="25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417" y="2268"/>
              <a:ext cx="7285" cy="1841"/>
              <a:chOff x="10261" y="4535"/>
              <a:chExt cx="7285" cy="1841"/>
            </a:xfrm>
          </p:grpSpPr>
          <p:sp>
            <p:nvSpPr>
              <p:cNvPr id="51" name="矩形 50"/>
              <p:cNvSpPr/>
              <p:nvPr>
                <p:custDataLst>
                  <p:tags r:id="rId61"/>
                </p:custDataLst>
              </p:nvPr>
            </p:nvSpPr>
            <p:spPr>
              <a:xfrm>
                <a:off x="10346" y="4620"/>
                <a:ext cx="7200" cy="175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>
                <p:custDataLst>
                  <p:tags r:id="rId62"/>
                </p:custDataLst>
              </p:nvPr>
            </p:nvSpPr>
            <p:spPr>
              <a:xfrm>
                <a:off x="10261" y="4535"/>
                <a:ext cx="7200" cy="1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10318" y="4536"/>
                <a:ext cx="6924" cy="1555"/>
                <a:chOff x="10345" y="4831"/>
                <a:chExt cx="6924" cy="1555"/>
              </a:xfrm>
            </p:grpSpPr>
            <p:sp>
              <p:nvSpPr>
                <p:cNvPr id="60" name="文本框 59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10345" y="5404"/>
                  <a:ext cx="737" cy="5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R0</a:t>
                  </a:r>
                </a:p>
              </p:txBody>
            </p:sp>
            <p:grpSp>
              <p:nvGrpSpPr>
                <p:cNvPr id="62" name="组合 61"/>
                <p:cNvGrpSpPr/>
                <p:nvPr/>
              </p:nvGrpSpPr>
              <p:grpSpPr>
                <a:xfrm>
                  <a:off x="11147" y="4831"/>
                  <a:ext cx="6122" cy="510"/>
                  <a:chOff x="2495" y="5340"/>
                  <a:chExt cx="6122" cy="561"/>
                </a:xfrm>
              </p:grpSpPr>
              <p:sp>
                <p:nvSpPr>
                  <p:cNvPr id="102" name="文本框 101"/>
                  <p:cNvSpPr txBox="1"/>
                  <p:nvPr>
                    <p:custDataLst>
                      <p:tags r:id="rId84"/>
                    </p:custDataLst>
                  </p:nvPr>
                </p:nvSpPr>
                <p:spPr>
                  <a:xfrm>
                    <a:off x="2495" y="5340"/>
                    <a:ext cx="90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dstId</a:t>
                    </a:r>
                  </a:p>
                </p:txBody>
              </p:sp>
              <p:sp>
                <p:nvSpPr>
                  <p:cNvPr id="103" name="文本框 102"/>
                  <p:cNvSpPr txBox="1"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3402" y="5340"/>
                    <a:ext cx="1814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reg. mem.</a:t>
                    </a:r>
                  </a:p>
                </p:txBody>
              </p:sp>
              <p:sp>
                <p:nvSpPr>
                  <p:cNvPr id="104" name="文本框 103"/>
                  <p:cNvSpPr txBox="1"/>
                  <p:nvPr>
                    <p:custDataLst>
                      <p:tags r:id="rId86"/>
                    </p:custDataLst>
                  </p:nvPr>
                </p:nvSpPr>
                <p:spPr>
                  <a:xfrm>
                    <a:off x="5216" y="5340"/>
                    <a:ext cx="124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dataLen</a:t>
                    </a:r>
                  </a:p>
                </p:txBody>
              </p:sp>
              <p:sp>
                <p:nvSpPr>
                  <p:cNvPr id="110" name="文本框 109"/>
                  <p:cNvSpPr txBox="1"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6463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jobId</a:t>
                    </a:r>
                  </a:p>
                </p:txBody>
              </p:sp>
              <p:sp>
                <p:nvSpPr>
                  <p:cNvPr id="111" name="文本框 110"/>
                  <p:cNvSpPr txBox="1"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7540" y="5340"/>
                    <a:ext cx="1077" cy="56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isChild</a:t>
                    </a:r>
                  </a:p>
                </p:txBody>
              </p:sp>
            </p:grpSp>
            <p:grpSp>
              <p:nvGrpSpPr>
                <p:cNvPr id="64" name="组合 63"/>
                <p:cNvGrpSpPr/>
                <p:nvPr/>
              </p:nvGrpSpPr>
              <p:grpSpPr>
                <a:xfrm>
                  <a:off x="11158" y="5354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100" name="矩形 99"/>
                    <p:cNvSpPr/>
                    <p:nvPr>
                      <p:custDataLst>
                        <p:tags r:id="rId8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文本框 100"/>
                    <p:cNvSpPr txBox="1"/>
                    <p:nvPr>
                      <p:custDataLst>
                        <p:tags r:id="rId83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R1</a:t>
                      </a:r>
                    </a:p>
                  </p:txBody>
                </p: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98" name="矩形 97"/>
                    <p:cNvSpPr/>
                    <p:nvPr>
                      <p:custDataLst>
                        <p:tags r:id="rId8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文本框 98"/>
                    <p:cNvSpPr txBox="1"/>
                    <p:nvPr>
                      <p:custDataLst>
                        <p:tags r:id="rId81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92" name="矩形 91"/>
                    <p:cNvSpPr/>
                    <p:nvPr>
                      <p:custDataLst>
                        <p:tags r:id="rId7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文本框 96"/>
                    <p:cNvSpPr txBox="1"/>
                    <p:nvPr>
                      <p:custDataLst>
                        <p:tags r:id="rId79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rgbClr val="BF4C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0x1000</a:t>
                      </a:r>
                    </a:p>
                  </p:txBody>
                </p:sp>
              </p:grpSp>
              <p:grpSp>
                <p:nvGrpSpPr>
                  <p:cNvPr id="85" name="组合 84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89" name="矩形 88"/>
                    <p:cNvSpPr/>
                    <p:nvPr>
                      <p:custDataLst>
                        <p:tags r:id="rId7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文本框 89"/>
                    <p:cNvSpPr txBox="1"/>
                    <p:nvPr>
                      <p:custDataLst>
                        <p:tags r:id="rId7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86" name="组合 85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87" name="矩形 86"/>
                    <p:cNvSpPr/>
                    <p:nvPr>
                      <p:custDataLst>
                        <p:tags r:id="rId7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文本框 87"/>
                    <p:cNvSpPr txBox="1"/>
                    <p:nvPr>
                      <p:custDataLst>
                        <p:tags r:id="rId75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11158" y="5870"/>
                  <a:ext cx="6087" cy="516"/>
                  <a:chOff x="2630" y="6832"/>
                  <a:chExt cx="6087" cy="567"/>
                </a:xfrm>
              </p:grpSpPr>
              <p:grpSp>
                <p:nvGrpSpPr>
                  <p:cNvPr id="66" name="组合 65"/>
                  <p:cNvGrpSpPr/>
                  <p:nvPr/>
                </p:nvGrpSpPr>
                <p:grpSpPr>
                  <a:xfrm>
                    <a:off x="2630" y="6832"/>
                    <a:ext cx="874" cy="567"/>
                    <a:chOff x="7016" y="3004"/>
                    <a:chExt cx="1531" cy="567"/>
                  </a:xfrm>
                </p:grpSpPr>
                <p:sp>
                  <p:nvSpPr>
                    <p:cNvPr id="80" name="矩形 79"/>
                    <p:cNvSpPr/>
                    <p:nvPr>
                      <p:custDataLst>
                        <p:tags r:id="rId72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文本框 80"/>
                    <p:cNvSpPr txBox="1"/>
                    <p:nvPr>
                      <p:custDataLst>
                        <p:tags r:id="rId73"/>
                      </p:custDataLst>
                    </p:nvPr>
                  </p:nvSpPr>
                  <p:spPr>
                    <a:xfrm>
                      <a:off x="7130" y="3032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R2</a:t>
                      </a:r>
                    </a:p>
                  </p:txBody>
                </p:sp>
              </p:grpSp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3496" y="6833"/>
                    <a:ext cx="1836" cy="567"/>
                    <a:chOff x="7016" y="3004"/>
                    <a:chExt cx="1531" cy="567"/>
                  </a:xfrm>
                </p:grpSpPr>
                <p:sp>
                  <p:nvSpPr>
                    <p:cNvPr id="78" name="矩形 77"/>
                    <p:cNvSpPr/>
                    <p:nvPr>
                      <p:custDataLst>
                        <p:tags r:id="rId70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文本框 78"/>
                    <p:cNvSpPr txBox="1"/>
                    <p:nvPr>
                      <p:custDataLst>
                        <p:tags r:id="rId71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0x00</a:t>
                      </a:r>
                    </a:p>
                  </p:txBody>
                </p:sp>
              </p:grpSp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5321" y="6833"/>
                    <a:ext cx="1244" cy="567"/>
                    <a:chOff x="7016" y="3004"/>
                    <a:chExt cx="1531" cy="567"/>
                  </a:xfrm>
                </p:grpSpPr>
                <p:sp>
                  <p:nvSpPr>
                    <p:cNvPr id="76" name="矩形 75"/>
                    <p:cNvSpPr/>
                    <p:nvPr>
                      <p:custDataLst>
                        <p:tags r:id="rId68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文本框 76"/>
                    <p:cNvSpPr txBox="1"/>
                    <p:nvPr>
                      <p:custDataLst>
                        <p:tags r:id="rId69"/>
                      </p:custDataLst>
                    </p:nvPr>
                  </p:nvSpPr>
                  <p:spPr>
                    <a:xfrm>
                      <a:off x="7082" y="3031"/>
                      <a:ext cx="1395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0x1000</a:t>
                      </a:r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6565" y="6833"/>
                    <a:ext cx="1078" cy="567"/>
                    <a:chOff x="7016" y="3004"/>
                    <a:chExt cx="1531" cy="567"/>
                  </a:xfrm>
                </p:grpSpPr>
                <p:sp>
                  <p:nvSpPr>
                    <p:cNvPr id="74" name="矩形 73"/>
                    <p:cNvSpPr/>
                    <p:nvPr>
                      <p:custDataLst>
                        <p:tags r:id="rId66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文本框 74"/>
                    <p:cNvSpPr txBox="1"/>
                    <p:nvPr>
                      <p:custDataLst>
                        <p:tags r:id="rId67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7643" y="6833"/>
                    <a:ext cx="1075" cy="567"/>
                    <a:chOff x="7016" y="3004"/>
                    <a:chExt cx="1531" cy="567"/>
                  </a:xfrm>
                </p:grpSpPr>
                <p:sp>
                  <p:nvSpPr>
                    <p:cNvPr id="72" name="矩形 71"/>
                    <p:cNvSpPr/>
                    <p:nvPr>
                      <p:custDataLst>
                        <p:tags r:id="rId64"/>
                      </p:custDataLst>
                    </p:nvPr>
                  </p:nvSpPr>
                  <p:spPr>
                    <a:xfrm>
                      <a:off x="7016" y="3004"/>
                      <a:ext cx="1531" cy="56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文本框 72"/>
                    <p:cNvSpPr txBox="1"/>
                    <p:nvPr>
                      <p:custDataLst>
                        <p:tags r:id="rId65"/>
                      </p:custDataLst>
                    </p:nvPr>
                  </p:nvSpPr>
                  <p:spPr>
                    <a:xfrm>
                      <a:off x="7128" y="3031"/>
                      <a:ext cx="1304" cy="5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134" name="组合 133"/>
          <p:cNvGrpSpPr/>
          <p:nvPr/>
        </p:nvGrpSpPr>
        <p:grpSpPr>
          <a:xfrm>
            <a:off x="7344000" y="5557239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135" name="圆柱形 73"/>
            <p:cNvSpPr/>
            <p:nvPr>
              <p:custDataLst>
                <p:tags r:id="rId55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圆柱形 180"/>
            <p:cNvSpPr/>
            <p:nvPr>
              <p:custDataLst>
                <p:tags r:id="rId56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圆柱形 73"/>
            <p:cNvSpPr/>
            <p:nvPr>
              <p:custDataLst>
                <p:tags r:id="rId57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圆柱形 180"/>
            <p:cNvSpPr/>
            <p:nvPr>
              <p:custDataLst>
                <p:tags r:id="rId58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344000" y="5344823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127" name="圆柱形 73"/>
            <p:cNvSpPr/>
            <p:nvPr>
              <p:custDataLst>
                <p:tags r:id="rId51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圆柱形 180"/>
            <p:cNvSpPr/>
            <p:nvPr>
              <p:custDataLst>
                <p:tags r:id="rId52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柱形 73"/>
            <p:cNvSpPr/>
            <p:nvPr>
              <p:custDataLst>
                <p:tags r:id="rId53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圆柱形 180"/>
            <p:cNvSpPr/>
            <p:nvPr>
              <p:custDataLst>
                <p:tags r:id="rId54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An Example of Stream Aggregation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>
            <a:off x="5465445" y="3321620"/>
            <a:ext cx="1908175" cy="438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>
            <p:custDataLst>
              <p:tags r:id="rId2"/>
            </p:custDataLst>
          </p:nvPr>
        </p:nvSpPr>
        <p:spPr>
          <a:xfrm>
            <a:off x="953770" y="3365435"/>
            <a:ext cx="4572000" cy="14401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>
            <p:custDataLst>
              <p:tags r:id="rId3"/>
            </p:custDataLst>
          </p:nvPr>
        </p:nvSpPr>
        <p:spPr>
          <a:xfrm>
            <a:off x="899795" y="3311460"/>
            <a:ext cx="4572000" cy="14401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1" name="文本框 1560"/>
          <p:cNvSpPr txBox="1"/>
          <p:nvPr>
            <p:custDataLst>
              <p:tags r:id="rId4"/>
            </p:custDataLst>
          </p:nvPr>
        </p:nvSpPr>
        <p:spPr>
          <a:xfrm>
            <a:off x="918210" y="3851210"/>
            <a:ext cx="46799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R1</a:t>
            </a:r>
          </a:p>
        </p:txBody>
      </p:sp>
      <p:grpSp>
        <p:nvGrpSpPr>
          <p:cNvPr id="1562" name="组合 1561"/>
          <p:cNvGrpSpPr/>
          <p:nvPr/>
        </p:nvGrpSpPr>
        <p:grpSpPr>
          <a:xfrm>
            <a:off x="1404620" y="3311460"/>
            <a:ext cx="3887470" cy="323850"/>
            <a:chOff x="2495" y="5346"/>
            <a:chExt cx="6122" cy="561"/>
          </a:xfrm>
        </p:grpSpPr>
        <p:sp>
          <p:nvSpPr>
            <p:cNvPr id="1563" name="文本框 1562"/>
            <p:cNvSpPr txBox="1"/>
            <p:nvPr>
              <p:custDataLst>
                <p:tags r:id="rId46"/>
              </p:custDataLst>
            </p:nvPr>
          </p:nvSpPr>
          <p:spPr>
            <a:xfrm>
              <a:off x="2495" y="5346"/>
              <a:ext cx="90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dstId</a:t>
              </a:r>
            </a:p>
          </p:txBody>
        </p:sp>
        <p:sp>
          <p:nvSpPr>
            <p:cNvPr id="1564" name="文本框 1563"/>
            <p:cNvSpPr txBox="1"/>
            <p:nvPr>
              <p:custDataLst>
                <p:tags r:id="rId47"/>
              </p:custDataLst>
            </p:nvPr>
          </p:nvSpPr>
          <p:spPr>
            <a:xfrm>
              <a:off x="3402" y="5346"/>
              <a:ext cx="1814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reg. mem.</a:t>
              </a:r>
            </a:p>
          </p:txBody>
        </p:sp>
        <p:sp>
          <p:nvSpPr>
            <p:cNvPr id="1565" name="文本框 1564"/>
            <p:cNvSpPr txBox="1"/>
            <p:nvPr>
              <p:custDataLst>
                <p:tags r:id="rId48"/>
              </p:custDataLst>
            </p:nvPr>
          </p:nvSpPr>
          <p:spPr>
            <a:xfrm>
              <a:off x="5216" y="5346"/>
              <a:ext cx="124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dataLen</a:t>
              </a:r>
            </a:p>
          </p:txBody>
        </p:sp>
        <p:sp>
          <p:nvSpPr>
            <p:cNvPr id="1566" name="文本框 1565"/>
            <p:cNvSpPr txBox="1"/>
            <p:nvPr>
              <p:custDataLst>
                <p:tags r:id="rId49"/>
              </p:custDataLst>
            </p:nvPr>
          </p:nvSpPr>
          <p:spPr>
            <a:xfrm>
              <a:off x="6463" y="5346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jobId</a:t>
              </a:r>
            </a:p>
          </p:txBody>
        </p:sp>
        <p:sp>
          <p:nvSpPr>
            <p:cNvPr id="1567" name="文本框 1566"/>
            <p:cNvSpPr txBox="1"/>
            <p:nvPr>
              <p:custDataLst>
                <p:tags r:id="rId50"/>
              </p:custDataLst>
            </p:nvPr>
          </p:nvSpPr>
          <p:spPr>
            <a:xfrm>
              <a:off x="7540" y="5346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isChild</a:t>
              </a:r>
            </a:p>
          </p:txBody>
        </p:sp>
      </p:grpSp>
      <p:grpSp>
        <p:nvGrpSpPr>
          <p:cNvPr id="1568" name="组合 1567"/>
          <p:cNvGrpSpPr/>
          <p:nvPr/>
        </p:nvGrpSpPr>
        <p:grpSpPr>
          <a:xfrm>
            <a:off x="1411605" y="3640390"/>
            <a:ext cx="3865245" cy="327660"/>
            <a:chOff x="2630" y="6832"/>
            <a:chExt cx="6087" cy="567"/>
          </a:xfrm>
        </p:grpSpPr>
        <p:grpSp>
          <p:nvGrpSpPr>
            <p:cNvPr id="1569" name="组合 1568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1570" name="矩形 1569"/>
              <p:cNvSpPr/>
              <p:nvPr>
                <p:custDataLst>
                  <p:tags r:id="rId4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671A0"/>
                  </a:solidFill>
                </a:endParaRPr>
              </a:p>
            </p:txBody>
          </p:sp>
          <p:sp>
            <p:nvSpPr>
              <p:cNvPr id="1571" name="文本框 1570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R0</a:t>
                </a:r>
              </a:p>
            </p:txBody>
          </p:sp>
        </p:grpSp>
        <p:grpSp>
          <p:nvGrpSpPr>
            <p:cNvPr id="1572" name="组合 1571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1573" name="矩形 1572"/>
              <p:cNvSpPr/>
              <p:nvPr>
                <p:custDataLst>
                  <p:tags r:id="rId4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671A0"/>
                  </a:solidFill>
                </a:endParaRPr>
              </a:p>
            </p:txBody>
          </p:sp>
          <p:sp>
            <p:nvSpPr>
              <p:cNvPr id="1574" name="文本框 1573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0x00</a:t>
                </a:r>
              </a:p>
            </p:txBody>
          </p:sp>
        </p:grpSp>
        <p:grpSp>
          <p:nvGrpSpPr>
            <p:cNvPr id="1575" name="组合 1574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1576" name="矩形 1575"/>
              <p:cNvSpPr/>
              <p:nvPr>
                <p:custDataLst>
                  <p:tags r:id="rId4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671A0"/>
                  </a:solidFill>
                </a:endParaRPr>
              </a:p>
            </p:txBody>
          </p:sp>
          <p:sp>
            <p:nvSpPr>
              <p:cNvPr id="1577" name="文本框 1576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 dirty="0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0x0000</a:t>
                </a:r>
              </a:p>
            </p:txBody>
          </p:sp>
        </p:grpSp>
        <p:grpSp>
          <p:nvGrpSpPr>
            <p:cNvPr id="1578" name="组合 1577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1579" name="矩形 1578"/>
              <p:cNvSpPr/>
              <p:nvPr>
                <p:custDataLst>
                  <p:tags r:id="rId3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671A0"/>
                  </a:solidFill>
                </a:endParaRPr>
              </a:p>
            </p:txBody>
          </p:sp>
          <p:sp>
            <p:nvSpPr>
              <p:cNvPr id="1580" name="文本框 1579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1581" name="组合 1580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1582" name="矩形 1581"/>
              <p:cNvSpPr/>
              <p:nvPr>
                <p:custDataLst>
                  <p:tags r:id="rId3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5671A0"/>
                  </a:solidFill>
                </a:endParaRPr>
              </a:p>
            </p:txBody>
          </p:sp>
          <p:sp>
            <p:nvSpPr>
              <p:cNvPr id="1583" name="文本框 1582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</p:grpSp>
      <p:grpSp>
        <p:nvGrpSpPr>
          <p:cNvPr id="1584" name="组合 1583"/>
          <p:cNvGrpSpPr/>
          <p:nvPr/>
        </p:nvGrpSpPr>
        <p:grpSpPr>
          <a:xfrm>
            <a:off x="1411605" y="3968050"/>
            <a:ext cx="3865245" cy="327660"/>
            <a:chOff x="2630" y="6832"/>
            <a:chExt cx="6087" cy="567"/>
          </a:xfrm>
        </p:grpSpPr>
        <p:grpSp>
          <p:nvGrpSpPr>
            <p:cNvPr id="1585" name="组合 1584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1586" name="矩形 1585"/>
              <p:cNvSpPr/>
              <p:nvPr>
                <p:custDataLst>
                  <p:tags r:id="rId3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87" name="文本框 1586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H0</a:t>
                </a:r>
              </a:p>
            </p:txBody>
          </p:sp>
        </p:grpSp>
        <p:grpSp>
          <p:nvGrpSpPr>
            <p:cNvPr id="1588" name="组合 1587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1589" name="矩形 1588"/>
              <p:cNvSpPr/>
              <p:nvPr>
                <p:custDataLst>
                  <p:tags r:id="rId3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90" name="文本框 1589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0x...</a:t>
                </a:r>
              </a:p>
            </p:txBody>
          </p:sp>
        </p:grpSp>
        <p:grpSp>
          <p:nvGrpSpPr>
            <p:cNvPr id="1591" name="组合 1590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1592" name="矩形 1591"/>
              <p:cNvSpPr/>
              <p:nvPr>
                <p:custDataLst>
                  <p:tags r:id="rId3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93" name="文本框 1592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 dirty="0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0x2000</a:t>
                </a:r>
              </a:p>
            </p:txBody>
          </p:sp>
        </p:grpSp>
        <p:grpSp>
          <p:nvGrpSpPr>
            <p:cNvPr id="1594" name="组合 1593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1595" name="矩形 1594"/>
              <p:cNvSpPr/>
              <p:nvPr>
                <p:custDataLst>
                  <p:tags r:id="rId2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96" name="文本框 1595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1597" name="组合 1596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1598" name="矩形 1597"/>
              <p:cNvSpPr/>
              <p:nvPr>
                <p:custDataLst>
                  <p:tags r:id="rId2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99" name="文本框 1598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1</a:t>
                </a:r>
              </a:p>
            </p:txBody>
          </p:sp>
        </p:grpSp>
      </p:grpSp>
      <p:grpSp>
        <p:nvGrpSpPr>
          <p:cNvPr id="1600" name="组合 1599"/>
          <p:cNvGrpSpPr/>
          <p:nvPr/>
        </p:nvGrpSpPr>
        <p:grpSpPr>
          <a:xfrm>
            <a:off x="1411605" y="4294440"/>
            <a:ext cx="3865245" cy="327660"/>
            <a:chOff x="2630" y="6832"/>
            <a:chExt cx="6087" cy="567"/>
          </a:xfrm>
        </p:grpSpPr>
        <p:grpSp>
          <p:nvGrpSpPr>
            <p:cNvPr id="1601" name="组合 1600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1602" name="矩形 1601"/>
              <p:cNvSpPr/>
              <p:nvPr>
                <p:custDataLst>
                  <p:tags r:id="rId2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03" name="文本框 1602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H1</a:t>
                </a:r>
              </a:p>
            </p:txBody>
          </p:sp>
        </p:grpSp>
        <p:grpSp>
          <p:nvGrpSpPr>
            <p:cNvPr id="1604" name="组合 1603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1605" name="矩形 1604"/>
              <p:cNvSpPr/>
              <p:nvPr>
                <p:custDataLst>
                  <p:tags r:id="rId2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06" name="文本框 1605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0x...</a:t>
                </a:r>
              </a:p>
            </p:txBody>
          </p:sp>
        </p:grpSp>
        <p:grpSp>
          <p:nvGrpSpPr>
            <p:cNvPr id="1607" name="组合 1606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1608" name="矩形 1607"/>
              <p:cNvSpPr/>
              <p:nvPr>
                <p:custDataLst>
                  <p:tags r:id="rId2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09" name="文本框 1608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 dirty="0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0x2000</a:t>
                </a:r>
              </a:p>
            </p:txBody>
          </p:sp>
        </p:grpSp>
        <p:grpSp>
          <p:nvGrpSpPr>
            <p:cNvPr id="1610" name="组合 1609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1611" name="矩形 1610"/>
              <p:cNvSpPr/>
              <p:nvPr>
                <p:custDataLst>
                  <p:tags r:id="rId1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12" name="文本框 1611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1613" name="组合 1612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1614" name="矩形 1613"/>
              <p:cNvSpPr/>
              <p:nvPr>
                <p:custDataLst>
                  <p:tags r:id="rId1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15" name="文本框 1614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1</a:t>
                </a:r>
              </a:p>
            </p:txBody>
          </p:sp>
        </p:grpSp>
      </p:grpSp>
      <p:cxnSp>
        <p:nvCxnSpPr>
          <p:cNvPr id="55" name="直接连接符 54"/>
          <p:cNvCxnSpPr/>
          <p:nvPr>
            <p:custDataLst>
              <p:tags r:id="rId5"/>
            </p:custDataLst>
          </p:nvPr>
        </p:nvCxnSpPr>
        <p:spPr>
          <a:xfrm flipV="1">
            <a:off x="5531485" y="4115370"/>
            <a:ext cx="1853565" cy="67691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柱形 73"/>
          <p:cNvSpPr/>
          <p:nvPr/>
        </p:nvSpPr>
        <p:spPr>
          <a:xfrm>
            <a:off x="8634989" y="27180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73"/>
          <p:cNvSpPr/>
          <p:nvPr/>
        </p:nvSpPr>
        <p:spPr>
          <a:xfrm>
            <a:off x="8108496" y="37944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73"/>
          <p:cNvSpPr/>
          <p:nvPr/>
        </p:nvSpPr>
        <p:spPr>
          <a:xfrm>
            <a:off x="8112479" y="38016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柱形 73"/>
          <p:cNvSpPr/>
          <p:nvPr/>
        </p:nvSpPr>
        <p:spPr>
          <a:xfrm>
            <a:off x="8632082" y="2719619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柱形 73"/>
          <p:cNvSpPr/>
          <p:nvPr/>
        </p:nvSpPr>
        <p:spPr>
          <a:xfrm>
            <a:off x="9180683" y="3811916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柱形 73"/>
          <p:cNvSpPr/>
          <p:nvPr/>
        </p:nvSpPr>
        <p:spPr>
          <a:xfrm>
            <a:off x="9180683" y="3815822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柱形 73"/>
          <p:cNvSpPr/>
          <p:nvPr/>
        </p:nvSpPr>
        <p:spPr>
          <a:xfrm>
            <a:off x="7521472" y="3366000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柱形 73"/>
          <p:cNvSpPr/>
          <p:nvPr/>
        </p:nvSpPr>
        <p:spPr>
          <a:xfrm>
            <a:off x="9733817" y="3352678"/>
            <a:ext cx="303530" cy="288290"/>
          </a:xfrm>
          <a:prstGeom prst="can">
            <a:avLst/>
          </a:prstGeom>
          <a:solidFill>
            <a:srgbClr val="5671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344000" y="5129715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37" name="圆柱形 73"/>
            <p:cNvSpPr/>
            <p:nvPr>
              <p:custDataLst>
                <p:tags r:id="rId12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圆柱形 180"/>
            <p:cNvSpPr/>
            <p:nvPr>
              <p:custDataLst>
                <p:tags r:id="rId13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圆柱形 73"/>
            <p:cNvSpPr/>
            <p:nvPr>
              <p:custDataLst>
                <p:tags r:id="rId14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圆柱形 180"/>
            <p:cNvSpPr/>
            <p:nvPr>
              <p:custDataLst>
                <p:tags r:id="rId15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99855" y="1260000"/>
            <a:ext cx="2195830" cy="1079500"/>
            <a:chOff x="14173" y="1758"/>
            <a:chExt cx="3458" cy="1700"/>
          </a:xfrm>
        </p:grpSpPr>
        <p:grpSp>
          <p:nvGrpSpPr>
            <p:cNvPr id="53" name="组合 52"/>
            <p:cNvGrpSpPr/>
            <p:nvPr/>
          </p:nvGrpSpPr>
          <p:grpSpPr>
            <a:xfrm>
              <a:off x="14173" y="2381"/>
              <a:ext cx="3458" cy="510"/>
              <a:chOff x="14173" y="2551"/>
              <a:chExt cx="3458" cy="510"/>
            </a:xfrm>
          </p:grpSpPr>
          <p:sp>
            <p:nvSpPr>
              <p:cNvPr id="114" name="圆柱形 7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173" y="2551"/>
                <a:ext cx="478" cy="454"/>
              </a:xfrm>
              <a:prstGeom prst="can">
                <a:avLst/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文本框 120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4853" y="2551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Temporary result</a:t>
                </a:r>
              </a:p>
            </p:txBody>
          </p:sp>
        </p:grpSp>
        <p:sp>
          <p:nvSpPr>
            <p:cNvPr id="122" name="圆柱形 73"/>
            <p:cNvSpPr/>
            <p:nvPr>
              <p:custDataLst>
                <p:tags r:id="rId6"/>
              </p:custDataLst>
            </p:nvPr>
          </p:nvSpPr>
          <p:spPr>
            <a:xfrm>
              <a:off x="14173" y="1814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文本框 130"/>
            <p:cNvSpPr txBox="1"/>
            <p:nvPr>
              <p:custDataLst>
                <p:tags r:id="rId7"/>
              </p:custDataLst>
            </p:nvPr>
          </p:nvSpPr>
          <p:spPr>
            <a:xfrm>
              <a:off x="14853" y="1758"/>
              <a:ext cx="2778" cy="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b="1" dirty="0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4173" y="2948"/>
              <a:ext cx="3458" cy="510"/>
              <a:chOff x="14173" y="3345"/>
              <a:chExt cx="3458" cy="510"/>
            </a:xfrm>
          </p:grpSpPr>
          <p:sp>
            <p:nvSpPr>
              <p:cNvPr id="133" name="圆柱形 73"/>
              <p:cNvSpPr/>
              <p:nvPr>
                <p:custDataLst>
                  <p:tags r:id="rId8"/>
                </p:custDataLst>
              </p:nvPr>
            </p:nvSpPr>
            <p:spPr>
              <a:xfrm>
                <a:off x="14173" y="3345"/>
                <a:ext cx="478" cy="454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F4C50"/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4853" y="3345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Fully aggregated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09153 -0.094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4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08972 -0.091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45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431 0.15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69 L -0.06276 0.194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969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0.00195 0.1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4505 0.157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78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0023 L -0.02838 0.192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96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7 -4.81481E-6 L 0.03269 0.191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bldLvl="0" animBg="1"/>
      <p:bldP spid="6" grpId="0" animBg="1"/>
      <p:bldP spid="6" grpId="1" bldLvl="0" animBg="1"/>
      <p:bldP spid="12" grpId="0" animBg="1"/>
      <p:bldP spid="12" grpId="1" bldLvl="0" animBg="1"/>
      <p:bldP spid="115" grpId="0" animBg="1"/>
      <p:bldP spid="115" grpId="1" bldLvl="0" animBg="1"/>
      <p:bldP spid="117" grpId="0" animBg="1"/>
      <p:bldP spid="117" grpId="1" bldLvl="0" animBg="1"/>
      <p:bldP spid="118" grpId="0" animBg="1"/>
      <p:bldP spid="118" grpId="1" bldLvl="0" animBg="1"/>
      <p:bldP spid="119" grpId="0" animBg="1"/>
      <p:bldP spid="119" grpId="1" bldLvl="0" animBg="1"/>
      <p:bldP spid="120" grpId="0" animBg="1"/>
      <p:bldP spid="12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>
            <p:custDataLst>
              <p:tags r:id="rId1"/>
            </p:custDataLst>
          </p:nvPr>
        </p:nvCxnSpPr>
        <p:spPr>
          <a:xfrm>
            <a:off x="5527675" y="2608580"/>
            <a:ext cx="2970530" cy="8572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2"/>
            </p:custDataLst>
          </p:nvPr>
        </p:nvCxnSpPr>
        <p:spPr>
          <a:xfrm>
            <a:off x="5520690" y="1474470"/>
            <a:ext cx="2948305" cy="161036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899795" y="3060000"/>
            <a:ext cx="10384790" cy="1999615"/>
            <a:chOff x="1417" y="2551"/>
            <a:chExt cx="16354" cy="3149"/>
          </a:xfrm>
        </p:grpSpPr>
        <p:cxnSp>
          <p:nvCxnSpPr>
            <p:cNvPr id="54" name="直接连接符 53"/>
            <p:cNvCxnSpPr/>
            <p:nvPr>
              <p:custDataLst>
                <p:tags r:id="rId53"/>
              </p:custDataLst>
            </p:nvPr>
          </p:nvCxnSpPr>
          <p:spPr>
            <a:xfrm>
              <a:off x="8607" y="2963"/>
              <a:ext cx="3005" cy="69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11083" y="2551"/>
              <a:ext cx="6688" cy="3149"/>
              <a:chOff x="1930" y="113"/>
              <a:chExt cx="7140" cy="3542"/>
            </a:xfrm>
          </p:grpSpPr>
          <p:cxnSp>
            <p:nvCxnSpPr>
              <p:cNvPr id="431" name="直接连接符 430"/>
              <p:cNvCxnSpPr>
                <a:stCxn id="96" idx="0"/>
              </p:cNvCxnSpPr>
              <p:nvPr>
                <p:custDataLst>
                  <p:tags r:id="rId83"/>
                </p:custDataLst>
              </p:nvPr>
            </p:nvCxnSpPr>
            <p:spPr>
              <a:xfrm flipH="1" flipV="1">
                <a:off x="4829" y="790"/>
                <a:ext cx="2164" cy="5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>
                <p:custDataLst>
                  <p:tags r:id="rId84"/>
                </p:custDataLst>
              </p:nvPr>
            </p:nvCxnSpPr>
            <p:spPr>
              <a:xfrm flipV="1">
                <a:off x="2715" y="786"/>
                <a:ext cx="2212" cy="5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85"/>
                </p:custDataLst>
              </p:nvPr>
            </p:nvCxnSpPr>
            <p:spPr>
              <a:xfrm flipH="1" flipV="1">
                <a:off x="6691" y="1917"/>
                <a:ext cx="861" cy="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86"/>
                </p:custDataLst>
              </p:nvPr>
            </p:nvCxnSpPr>
            <p:spPr>
              <a:xfrm flipV="1">
                <a:off x="5788" y="1914"/>
                <a:ext cx="1027" cy="96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>
                <p:custDataLst>
                  <p:tags r:id="rId87"/>
                </p:custDataLst>
              </p:nvPr>
            </p:nvCxnSpPr>
            <p:spPr>
              <a:xfrm flipV="1">
                <a:off x="2080" y="2008"/>
                <a:ext cx="792" cy="9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>
                <p:custDataLst>
                  <p:tags r:id="rId88"/>
                </p:custDataLst>
              </p:nvPr>
            </p:nvCxnSpPr>
            <p:spPr>
              <a:xfrm flipH="1" flipV="1">
                <a:off x="3157" y="2028"/>
                <a:ext cx="776" cy="8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2403" y="1304"/>
                <a:ext cx="1194" cy="737"/>
                <a:chOff x="3918" y="7013"/>
                <a:chExt cx="1194" cy="737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3918" y="7013"/>
                  <a:ext cx="1194" cy="737"/>
                  <a:chOff x="10507" y="6567"/>
                  <a:chExt cx="1356" cy="885"/>
                </a:xfrm>
              </p:grpSpPr>
              <p:sp>
                <p:nvSpPr>
                  <p:cNvPr id="5" name="圆角矩形 4"/>
                  <p:cNvSpPr/>
                  <p:nvPr>
                    <p:custDataLst>
                      <p:tags r:id="rId144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9" name="文本框 68"/>
                  <p:cNvSpPr txBox="1"/>
                  <p:nvPr>
                    <p:custDataLst>
                      <p:tags r:id="rId145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R1</a:t>
                    </a:r>
                  </a:p>
                </p:txBody>
              </p:sp>
            </p:grpSp>
            <p:pic>
              <p:nvPicPr>
                <p:cNvPr id="91" name="图片 90" descr="随机"/>
                <p:cNvPicPr>
                  <a:picLocks noChangeAspect="1"/>
                </p:cNvPicPr>
                <p:nvPr>
                  <p:custDataLst>
                    <p:tags r:id="rId143"/>
                  </p:custDataLst>
                </p:nvPr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25" y="7069"/>
                  <a:ext cx="525" cy="614"/>
                </a:xfrm>
                <a:prstGeom prst="rect">
                  <a:avLst/>
                </a:prstGeom>
              </p:spPr>
            </p:pic>
          </p:grpSp>
          <p:cxnSp>
            <p:nvCxnSpPr>
              <p:cNvPr id="421" name="直接连接符 420"/>
              <p:cNvCxnSpPr/>
              <p:nvPr>
                <p:custDataLst>
                  <p:tags r:id="rId89"/>
                </p:custDataLst>
              </p:nvPr>
            </p:nvCxnSpPr>
            <p:spPr>
              <a:xfrm flipH="1" flipV="1">
                <a:off x="6755" y="1949"/>
                <a:ext cx="2141" cy="7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>
                <p:custDataLst>
                  <p:tags r:id="rId90"/>
                </p:custDataLst>
              </p:nvPr>
            </p:nvCxnSpPr>
            <p:spPr>
              <a:xfrm flipV="1">
                <a:off x="4465" y="1928"/>
                <a:ext cx="2385" cy="7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组合 34"/>
              <p:cNvGrpSpPr/>
              <p:nvPr/>
            </p:nvGrpSpPr>
            <p:grpSpPr>
              <a:xfrm>
                <a:off x="6123" y="1304"/>
                <a:ext cx="1194" cy="736"/>
                <a:chOff x="6123" y="1531"/>
                <a:chExt cx="1194" cy="736"/>
              </a:xfrm>
            </p:grpSpPr>
            <p:grpSp>
              <p:nvGrpSpPr>
                <p:cNvPr id="93" name="组合 92"/>
                <p:cNvGrpSpPr/>
                <p:nvPr/>
              </p:nvGrpSpPr>
              <p:grpSpPr>
                <a:xfrm>
                  <a:off x="6123" y="1531"/>
                  <a:ext cx="1194" cy="737"/>
                  <a:chOff x="10507" y="6567"/>
                  <a:chExt cx="1356" cy="885"/>
                </a:xfrm>
              </p:grpSpPr>
              <p:sp>
                <p:nvSpPr>
                  <p:cNvPr id="94" name="圆角矩形 93"/>
                  <p:cNvSpPr/>
                  <p:nvPr>
                    <p:custDataLst>
                      <p:tags r:id="rId141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95" name="文本框 94"/>
                  <p:cNvSpPr txBox="1"/>
                  <p:nvPr>
                    <p:custDataLst>
                      <p:tags r:id="rId142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R2</a:t>
                    </a:r>
                  </a:p>
                </p:txBody>
              </p:sp>
            </p:grpSp>
            <p:pic>
              <p:nvPicPr>
                <p:cNvPr id="96" name="图片 95" descr="随机"/>
                <p:cNvPicPr>
                  <a:picLocks noChangeAspect="1"/>
                </p:cNvPicPr>
                <p:nvPr>
                  <p:custDataLst>
                    <p:tags r:id="rId140"/>
                  </p:custDataLst>
                </p:nvPr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30" y="1587"/>
                  <a:ext cx="525" cy="614"/>
                </a:xfrm>
                <a:prstGeom prst="rect">
                  <a:avLst/>
                </a:prstGeom>
              </p:spPr>
            </p:pic>
          </p:grpSp>
          <p:grpSp>
            <p:nvGrpSpPr>
              <p:cNvPr id="373" name="组合 372"/>
              <p:cNvGrpSpPr/>
              <p:nvPr/>
            </p:nvGrpSpPr>
            <p:grpSpPr>
              <a:xfrm>
                <a:off x="4252" y="113"/>
                <a:ext cx="1194" cy="737"/>
                <a:chOff x="10507" y="6567"/>
                <a:chExt cx="1356" cy="885"/>
              </a:xfrm>
            </p:grpSpPr>
            <p:sp>
              <p:nvSpPr>
                <p:cNvPr id="374" name="圆角矩形 373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139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R0</a:t>
                  </a:r>
                </a:p>
              </p:txBody>
            </p:sp>
          </p:grpSp>
          <p:pic>
            <p:nvPicPr>
              <p:cNvPr id="376" name="图片 375" descr="随机"/>
              <p:cNvPicPr>
                <a:picLocks noChangeAspect="1"/>
              </p:cNvPicPr>
              <p:nvPr>
                <p:custDataLst>
                  <p:tags r:id="rId91"/>
                </p:custDataLst>
              </p:nvPr>
            </p:nvPicPr>
            <p:blipFill>
              <a:blip r:embed="rId148"/>
              <a:stretch>
                <a:fillRect/>
              </a:stretch>
            </p:blipFill>
            <p:spPr>
              <a:xfrm>
                <a:off x="4859" y="169"/>
                <a:ext cx="525" cy="614"/>
              </a:xfrm>
              <a:prstGeom prst="rect">
                <a:avLst/>
              </a:prstGeom>
            </p:spPr>
          </p:pic>
          <p:grpSp>
            <p:nvGrpSpPr>
              <p:cNvPr id="34" name="组合 33"/>
              <p:cNvGrpSpPr/>
              <p:nvPr/>
            </p:nvGrpSpPr>
            <p:grpSpPr>
              <a:xfrm>
                <a:off x="1930" y="2551"/>
                <a:ext cx="7140" cy="1105"/>
                <a:chOff x="1930" y="2948"/>
                <a:chExt cx="7140" cy="1105"/>
              </a:xfrm>
            </p:grpSpPr>
            <p:grpSp>
              <p:nvGrpSpPr>
                <p:cNvPr id="378" name="组合 377"/>
                <p:cNvGrpSpPr/>
                <p:nvPr/>
              </p:nvGrpSpPr>
              <p:grpSpPr>
                <a:xfrm>
                  <a:off x="1930" y="2948"/>
                  <a:ext cx="2154" cy="1105"/>
                  <a:chOff x="2268" y="7880"/>
                  <a:chExt cx="2154" cy="1105"/>
                </a:xfrm>
              </p:grpSpPr>
              <p:grpSp>
                <p:nvGrpSpPr>
                  <p:cNvPr id="255" name="组合 254"/>
                  <p:cNvGrpSpPr/>
                  <p:nvPr/>
                </p:nvGrpSpPr>
                <p:grpSpPr>
                  <a:xfrm>
                    <a:off x="2268" y="7880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314" name="圆角矩形 313"/>
                    <p:cNvSpPr/>
                    <p:nvPr>
                      <p:custDataLst>
                        <p:tags r:id="rId136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22" name="文本框 321"/>
                    <p:cNvSpPr txBox="1"/>
                    <p:nvPr>
                      <p:custDataLst>
                        <p:tags r:id="rId137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H0</a:t>
                      </a:r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107" name="圆角矩形 106"/>
                      <p:cNvSpPr/>
                      <p:nvPr>
                        <p:custDataLst>
                          <p:tags r:id="rId134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08" name="椭圆 107"/>
                      <p:cNvSpPr/>
                      <p:nvPr>
                        <p:custDataLst>
                          <p:tags r:id="rId135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109" name="组合 108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116" name="圆角矩形 115"/>
                      <p:cNvSpPr/>
                      <p:nvPr>
                        <p:custDataLst>
                          <p:tags r:id="rId132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23" name="椭圆 122"/>
                      <p:cNvSpPr/>
                      <p:nvPr>
                        <p:custDataLst>
                          <p:tags r:id="rId133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3515" y="7881"/>
                    <a:ext cx="907" cy="1104"/>
                    <a:chOff x="2344" y="7887"/>
                    <a:chExt cx="907" cy="1104"/>
                  </a:xfrm>
                </p:grpSpPr>
                <p:sp>
                  <p:nvSpPr>
                    <p:cNvPr id="262" name="圆角矩形 261"/>
                    <p:cNvSpPr/>
                    <p:nvPr>
                      <p:custDataLst>
                        <p:tags r:id="rId130"/>
                      </p:custDataLst>
                    </p:nvPr>
                  </p:nvSpPr>
                  <p:spPr>
                    <a:xfrm>
                      <a:off x="2344" y="7914"/>
                      <a:ext cx="907" cy="107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63" name="文本框 262"/>
                    <p:cNvSpPr txBox="1"/>
                    <p:nvPr>
                      <p:custDataLst>
                        <p:tags r:id="rId131"/>
                      </p:custDataLst>
                    </p:nvPr>
                  </p:nvSpPr>
                  <p:spPr>
                    <a:xfrm>
                      <a:off x="2458" y="7887"/>
                      <a:ext cx="680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H1</a:t>
                      </a:r>
                    </a:p>
                  </p:txBody>
                </p:sp>
              </p:grpSp>
            </p:grpSp>
            <p:grpSp>
              <p:nvGrpSpPr>
                <p:cNvPr id="125" name="组合 124"/>
                <p:cNvGrpSpPr/>
                <p:nvPr/>
              </p:nvGrpSpPr>
              <p:grpSpPr>
                <a:xfrm>
                  <a:off x="4606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26" name="圆角矩形 125"/>
                  <p:cNvSpPr/>
                  <p:nvPr>
                    <p:custDataLst>
                      <p:tags r:id="rId128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5" name="椭圆 154"/>
                  <p:cNvSpPr/>
                  <p:nvPr>
                    <p:custDataLst>
                      <p:tags r:id="rId129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4607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157" name="圆角矩形 156"/>
                  <p:cNvSpPr/>
                  <p:nvPr>
                    <p:custDataLst>
                      <p:tags r:id="rId126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8" name="椭圆 157"/>
                  <p:cNvSpPr/>
                  <p:nvPr>
                    <p:custDataLst>
                      <p:tags r:id="rId127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0" name="组合 219"/>
                <p:cNvGrpSpPr/>
                <p:nvPr/>
              </p:nvGrpSpPr>
              <p:grpSpPr>
                <a:xfrm>
                  <a:off x="5820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21" name="圆角矩形 220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2" name="椭圆 221"/>
                  <p:cNvSpPr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23" name="组合 222"/>
                <p:cNvGrpSpPr/>
                <p:nvPr/>
              </p:nvGrpSpPr>
              <p:grpSpPr>
                <a:xfrm>
                  <a:off x="5821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24" name="圆角矩形 223"/>
                  <p:cNvSpPr/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5" name="椭圆 224"/>
                  <p:cNvSpPr/>
                  <p:nvPr>
                    <p:custDataLst>
                      <p:tags r:id="rId123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80" name="组合 379"/>
                <p:cNvGrpSpPr/>
                <p:nvPr/>
              </p:nvGrpSpPr>
              <p:grpSpPr>
                <a:xfrm>
                  <a:off x="4422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81" name="圆角矩形 380"/>
                  <p:cNvSpPr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84" name="文本框 383"/>
                  <p:cNvSpPr txBox="1"/>
                  <p:nvPr>
                    <p:custDataLst>
                      <p:tags r:id="rId121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H2</a:t>
                    </a:r>
                  </a:p>
                </p:txBody>
              </p:sp>
            </p:grpSp>
            <p:grpSp>
              <p:nvGrpSpPr>
                <p:cNvPr id="397" name="组合 396"/>
                <p:cNvGrpSpPr/>
                <p:nvPr/>
              </p:nvGrpSpPr>
              <p:grpSpPr>
                <a:xfrm>
                  <a:off x="5870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399" name="组合 39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00" name="圆角矩形 399"/>
                    <p:cNvSpPr/>
                    <p:nvPr>
                      <p:custDataLst>
                        <p:tags r:id="rId118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01" name="椭圆 400"/>
                    <p:cNvSpPr/>
                    <p:nvPr>
                      <p:custDataLst>
                        <p:tags r:id="rId119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06" name="组合 405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09" name="圆角矩形 408"/>
                    <p:cNvSpPr/>
                    <p:nvPr>
                      <p:custDataLst>
                        <p:tags r:id="rId116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10" name="椭圆 409"/>
                    <p:cNvSpPr/>
                    <p:nvPr>
                      <p:custDataLst>
                        <p:tags r:id="rId117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11" name="组合 410"/>
                <p:cNvGrpSpPr/>
                <p:nvPr/>
              </p:nvGrpSpPr>
              <p:grpSpPr>
                <a:xfrm>
                  <a:off x="5669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12" name="圆角矩形 411"/>
                  <p:cNvSpPr/>
                  <p:nvPr>
                    <p:custDataLst>
                      <p:tags r:id="rId114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3" name="文本框 412"/>
                  <p:cNvSpPr txBox="1"/>
                  <p:nvPr>
                    <p:custDataLst>
                      <p:tags r:id="rId115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H3</a:t>
                    </a: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101" y="3408"/>
                  <a:ext cx="510" cy="208"/>
                  <a:chOff x="2779" y="9571"/>
                  <a:chExt cx="510" cy="227"/>
                </a:xfrm>
              </p:grpSpPr>
              <p:sp>
                <p:nvSpPr>
                  <p:cNvPr id="18" name="圆角矩形 17"/>
                  <p:cNvSpPr/>
                  <p:nvPr>
                    <p:custDataLst>
                      <p:tags r:id="rId112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9" name="椭圆 18"/>
                  <p:cNvSpPr/>
                  <p:nvPr>
                    <p:custDataLst>
                      <p:tags r:id="rId113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7102" y="3612"/>
                  <a:ext cx="510" cy="208"/>
                  <a:chOff x="2779" y="9511"/>
                  <a:chExt cx="510" cy="227"/>
                </a:xfrm>
              </p:grpSpPr>
              <p:sp>
                <p:nvSpPr>
                  <p:cNvPr id="21" name="圆角矩形 20"/>
                  <p:cNvSpPr/>
                  <p:nvPr>
                    <p:custDataLst>
                      <p:tags r:id="rId110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" name="椭圆 21"/>
                  <p:cNvSpPr/>
                  <p:nvPr>
                    <p:custDataLst>
                      <p:tags r:id="rId111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8315" y="3410"/>
                  <a:ext cx="510" cy="208"/>
                  <a:chOff x="2779" y="9571"/>
                  <a:chExt cx="510" cy="227"/>
                </a:xfrm>
              </p:grpSpPr>
              <p:sp>
                <p:nvSpPr>
                  <p:cNvPr id="25" name="圆角矩形 24"/>
                  <p:cNvSpPr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" name="椭圆 25"/>
                  <p:cNvSpPr/>
                  <p:nvPr>
                    <p:custDataLst>
                      <p:tags r:id="rId109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8316" y="3614"/>
                  <a:ext cx="510" cy="208"/>
                  <a:chOff x="2779" y="9511"/>
                  <a:chExt cx="510" cy="227"/>
                </a:xfrm>
              </p:grpSpPr>
              <p:sp>
                <p:nvSpPr>
                  <p:cNvPr id="28" name="圆角矩形 27"/>
                  <p:cNvSpPr/>
                  <p:nvPr>
                    <p:custDataLst>
                      <p:tags r:id="rId106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9" name="椭圆 28"/>
                  <p:cNvSpPr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6917" y="2948"/>
                  <a:ext cx="907" cy="1104"/>
                  <a:chOff x="2344" y="7887"/>
                  <a:chExt cx="907" cy="1104"/>
                </a:xfrm>
              </p:grpSpPr>
              <p:sp>
                <p:nvSpPr>
                  <p:cNvPr id="32" name="圆角矩形 31"/>
                  <p:cNvSpPr/>
                  <p:nvPr>
                    <p:custDataLst>
                      <p:tags r:id="rId104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>
                    <p:custDataLst>
                      <p:tags r:id="rId105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H4</a:t>
                    </a: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8365" y="340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3" name="圆角矩形 42"/>
                    <p:cNvSpPr/>
                    <p:nvPr>
                      <p:custDataLst>
                        <p:tags r:id="rId102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4" name="椭圆 43"/>
                    <p:cNvSpPr/>
                    <p:nvPr>
                      <p:custDataLst>
                        <p:tags r:id="rId103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6" name="圆角矩形 45"/>
                    <p:cNvSpPr/>
                    <p:nvPr>
                      <p:custDataLst>
                        <p:tags r:id="rId100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7" name="椭圆 46"/>
                    <p:cNvSpPr/>
                    <p:nvPr>
                      <p:custDataLst>
                        <p:tags r:id="rId101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8164" y="2949"/>
                  <a:ext cx="907" cy="1104"/>
                  <a:chOff x="2344" y="7887"/>
                  <a:chExt cx="907" cy="1104"/>
                </a:xfrm>
              </p:grpSpPr>
              <p:sp>
                <p:nvSpPr>
                  <p:cNvPr id="49" name="圆角矩形 48"/>
                  <p:cNvSpPr/>
                  <p:nvPr>
                    <p:custDataLst>
                      <p:tags r:id="rId98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>
                    <p:custDataLst>
                      <p:tags r:id="rId99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H5</a:t>
                    </a:r>
                  </a:p>
                </p:txBody>
              </p:sp>
            </p:grpSp>
            <p:pic>
              <p:nvPicPr>
                <p:cNvPr id="7" name="图片 6" descr="32313534333532353b32313534333436323b5b5850a85668"/>
                <p:cNvPicPr>
                  <a:picLocks noChangeAspect="1"/>
                </p:cNvPicPr>
                <p:nvPr>
                  <p:custDataLst>
                    <p:tags r:id="rId92"/>
                  </p:custDataLst>
                </p:nvPr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9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8" name="图片 7" descr="32313534333532353b32313534333436323b5b5850a85668"/>
                <p:cNvPicPr>
                  <a:picLocks noChangeAspect="1"/>
                </p:cNvPicPr>
                <p:nvPr>
                  <p:custDataLst>
                    <p:tags r:id="rId93"/>
                  </p:custDataLst>
                </p:nvPr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46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1" name="图片 10" descr="32313534333532353b32313534333436323b5b5850a85668"/>
                <p:cNvPicPr>
                  <a:picLocks noChangeAspect="1"/>
                </p:cNvPicPr>
                <p:nvPr>
                  <p:custDataLst>
                    <p:tags r:id="rId94"/>
                  </p:custDataLst>
                </p:nvPr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92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3" name="图片 12" descr="32313534333532353b32313534333436323b5b5850a85668"/>
                <p:cNvPicPr>
                  <a:picLocks noChangeAspect="1"/>
                </p:cNvPicPr>
                <p:nvPr>
                  <p:custDataLst>
                    <p:tags r:id="rId95"/>
                  </p:custDataLst>
                </p:nvPr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39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14" name="图片 13" descr="32313534333532353b32313534333436323b5b5850a85668"/>
                <p:cNvPicPr>
                  <a:picLocks noChangeAspect="1"/>
                </p:cNvPicPr>
                <p:nvPr>
                  <p:custDataLst>
                    <p:tags r:id="rId96"/>
                  </p:custDataLst>
                </p:nvPr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87" y="3402"/>
                  <a:ext cx="567" cy="567"/>
                </a:xfrm>
                <a:prstGeom prst="rect">
                  <a:avLst/>
                </a:prstGeom>
              </p:spPr>
            </p:pic>
            <p:pic>
              <p:nvPicPr>
                <p:cNvPr id="30" name="图片 29" descr="32313534333532353b32313534333436323b5b5850a85668"/>
                <p:cNvPicPr>
                  <a:picLocks noChangeAspect="1"/>
                </p:cNvPicPr>
                <p:nvPr>
                  <p:custDataLst>
                    <p:tags r:id="rId97"/>
                  </p:custDataLst>
                </p:nvPr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34" y="3402"/>
                  <a:ext cx="567" cy="567"/>
                </a:xfrm>
                <a:prstGeom prst="rect">
                  <a:avLst/>
                </a:prstGeom>
              </p:spPr>
            </p:pic>
          </p:grpSp>
        </p:grpSp>
        <p:sp>
          <p:nvSpPr>
            <p:cNvPr id="63" name="矩形 62"/>
            <p:cNvSpPr/>
            <p:nvPr>
              <p:custDataLst>
                <p:tags r:id="rId54"/>
              </p:custDataLst>
            </p:nvPr>
          </p:nvSpPr>
          <p:spPr>
            <a:xfrm>
              <a:off x="1502" y="3032"/>
              <a:ext cx="7200" cy="22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55"/>
              </p:custDataLst>
            </p:nvPr>
          </p:nvSpPr>
          <p:spPr>
            <a:xfrm>
              <a:off x="1417" y="2947"/>
              <a:ext cx="7200" cy="22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文本框 1560"/>
            <p:cNvSpPr txBox="1"/>
            <p:nvPr>
              <p:custDataLst>
                <p:tags r:id="rId56"/>
              </p:custDataLst>
            </p:nvPr>
          </p:nvSpPr>
          <p:spPr>
            <a:xfrm>
              <a:off x="1446" y="3797"/>
              <a:ext cx="737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R1</a:t>
              </a:r>
            </a:p>
          </p:txBody>
        </p:sp>
        <p:grpSp>
          <p:nvGrpSpPr>
            <p:cNvPr id="1562" name="组合 1561"/>
            <p:cNvGrpSpPr/>
            <p:nvPr/>
          </p:nvGrpSpPr>
          <p:grpSpPr>
            <a:xfrm>
              <a:off x="2212" y="2947"/>
              <a:ext cx="6122" cy="510"/>
              <a:chOff x="2495" y="5346"/>
              <a:chExt cx="6122" cy="561"/>
            </a:xfrm>
          </p:grpSpPr>
          <p:sp>
            <p:nvSpPr>
              <p:cNvPr id="1563" name="文本框 1562"/>
              <p:cNvSpPr txBox="1"/>
              <p:nvPr>
                <p:custDataLst>
                  <p:tags r:id="rId78"/>
                </p:custDataLst>
              </p:nvPr>
            </p:nvSpPr>
            <p:spPr>
              <a:xfrm>
                <a:off x="2495" y="5346"/>
                <a:ext cx="90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dstId</a:t>
                </a:r>
              </a:p>
            </p:txBody>
          </p:sp>
          <p:sp>
            <p:nvSpPr>
              <p:cNvPr id="1564" name="文本框 1563"/>
              <p:cNvSpPr txBox="1"/>
              <p:nvPr>
                <p:custDataLst>
                  <p:tags r:id="rId79"/>
                </p:custDataLst>
              </p:nvPr>
            </p:nvSpPr>
            <p:spPr>
              <a:xfrm>
                <a:off x="3402" y="5346"/>
                <a:ext cx="1814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reg. mem.</a:t>
                </a:r>
              </a:p>
            </p:txBody>
          </p:sp>
          <p:sp>
            <p:nvSpPr>
              <p:cNvPr id="1565" name="文本框 1564"/>
              <p:cNvSpPr txBox="1"/>
              <p:nvPr>
                <p:custDataLst>
                  <p:tags r:id="rId80"/>
                </p:custDataLst>
              </p:nvPr>
            </p:nvSpPr>
            <p:spPr>
              <a:xfrm>
                <a:off x="5216" y="5346"/>
                <a:ext cx="124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dataLen</a:t>
                </a:r>
              </a:p>
            </p:txBody>
          </p:sp>
          <p:sp>
            <p:nvSpPr>
              <p:cNvPr id="1566" name="文本框 1565"/>
              <p:cNvSpPr txBox="1"/>
              <p:nvPr>
                <p:custDataLst>
                  <p:tags r:id="rId81"/>
                </p:custDataLst>
              </p:nvPr>
            </p:nvSpPr>
            <p:spPr>
              <a:xfrm>
                <a:off x="6463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jobId</a:t>
                </a:r>
              </a:p>
            </p:txBody>
          </p:sp>
          <p:sp>
            <p:nvSpPr>
              <p:cNvPr id="1567" name="文本框 1566"/>
              <p:cNvSpPr txBox="1"/>
              <p:nvPr>
                <p:custDataLst>
                  <p:tags r:id="rId82"/>
                </p:custDataLst>
              </p:nvPr>
            </p:nvSpPr>
            <p:spPr>
              <a:xfrm>
                <a:off x="7540" y="5346"/>
                <a:ext cx="1077" cy="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isChild</a:t>
                </a:r>
              </a:p>
            </p:txBody>
          </p:sp>
        </p:grpSp>
        <p:grpSp>
          <p:nvGrpSpPr>
            <p:cNvPr id="1584" name="组合 1583"/>
            <p:cNvGrpSpPr/>
            <p:nvPr/>
          </p:nvGrpSpPr>
          <p:grpSpPr>
            <a:xfrm>
              <a:off x="2223" y="3981"/>
              <a:ext cx="6087" cy="516"/>
              <a:chOff x="2630" y="6832"/>
              <a:chExt cx="6087" cy="567"/>
            </a:xfrm>
          </p:grpSpPr>
          <p:grpSp>
            <p:nvGrpSpPr>
              <p:cNvPr id="1585" name="组合 1584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586" name="矩形 1585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87" name="文本框 1586"/>
                <p:cNvSpPr txBox="1"/>
                <p:nvPr>
                  <p:custDataLst>
                    <p:tags r:id="rId77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H0</a:t>
                  </a:r>
                </a:p>
              </p:txBody>
            </p:sp>
          </p:grpSp>
          <p:grpSp>
            <p:nvGrpSpPr>
              <p:cNvPr id="1588" name="组合 1587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589" name="矩形 1588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0" name="文本框 1589"/>
                <p:cNvSpPr txBox="1"/>
                <p:nvPr>
                  <p:custDataLst>
                    <p:tags r:id="rId75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591" name="组合 1590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592" name="矩形 1591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3" name="文本框 1592"/>
                <p:cNvSpPr txBox="1"/>
                <p:nvPr>
                  <p:custDataLst>
                    <p:tags r:id="rId73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0x1000</a:t>
                  </a:r>
                </a:p>
              </p:txBody>
            </p:sp>
          </p:grpSp>
          <p:grpSp>
            <p:nvGrpSpPr>
              <p:cNvPr id="1594" name="组合 1593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595" name="矩形 1594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6" name="文本框 1595"/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597" name="组合 1596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598" name="矩形 1597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99" name="文本框 1598"/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1600" name="组合 1599"/>
            <p:cNvGrpSpPr/>
            <p:nvPr/>
          </p:nvGrpSpPr>
          <p:grpSpPr>
            <a:xfrm>
              <a:off x="2223" y="4495"/>
              <a:ext cx="6087" cy="516"/>
              <a:chOff x="2630" y="6832"/>
              <a:chExt cx="6087" cy="567"/>
            </a:xfrm>
          </p:grpSpPr>
          <p:grpSp>
            <p:nvGrpSpPr>
              <p:cNvPr id="1601" name="组合 1600"/>
              <p:cNvGrpSpPr/>
              <p:nvPr/>
            </p:nvGrpSpPr>
            <p:grpSpPr>
              <a:xfrm>
                <a:off x="2630" y="6832"/>
                <a:ext cx="874" cy="567"/>
                <a:chOff x="7016" y="3004"/>
                <a:chExt cx="1531" cy="567"/>
              </a:xfrm>
            </p:grpSpPr>
            <p:sp>
              <p:nvSpPr>
                <p:cNvPr id="1602" name="矩形 1601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3" name="文本框 1602"/>
                <p:cNvSpPr txBox="1"/>
                <p:nvPr>
                  <p:custDataLst>
                    <p:tags r:id="rId67"/>
                  </p:custDataLst>
                </p:nvPr>
              </p:nvSpPr>
              <p:spPr>
                <a:xfrm>
                  <a:off x="7130" y="3032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H1</a:t>
                  </a:r>
                </a:p>
              </p:txBody>
            </p:sp>
          </p:grpSp>
          <p:grpSp>
            <p:nvGrpSpPr>
              <p:cNvPr id="1604" name="组合 1603"/>
              <p:cNvGrpSpPr/>
              <p:nvPr/>
            </p:nvGrpSpPr>
            <p:grpSpPr>
              <a:xfrm>
                <a:off x="3496" y="6833"/>
                <a:ext cx="1836" cy="567"/>
                <a:chOff x="7016" y="3004"/>
                <a:chExt cx="1531" cy="567"/>
              </a:xfrm>
            </p:grpSpPr>
            <p:sp>
              <p:nvSpPr>
                <p:cNvPr id="1605" name="矩形 1604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6" name="文本框 1605"/>
                <p:cNvSpPr txBox="1"/>
                <p:nvPr>
                  <p:custDataLst>
                    <p:tags r:id="rId65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0x...</a:t>
                  </a:r>
                </a:p>
              </p:txBody>
            </p:sp>
          </p:grpSp>
          <p:grpSp>
            <p:nvGrpSpPr>
              <p:cNvPr id="1607" name="组合 1606"/>
              <p:cNvGrpSpPr/>
              <p:nvPr/>
            </p:nvGrpSpPr>
            <p:grpSpPr>
              <a:xfrm>
                <a:off x="5321" y="6833"/>
                <a:ext cx="1244" cy="567"/>
                <a:chOff x="7016" y="3004"/>
                <a:chExt cx="1531" cy="567"/>
              </a:xfrm>
            </p:grpSpPr>
            <p:sp>
              <p:nvSpPr>
                <p:cNvPr id="1608" name="矩形 1607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09" name="文本框 1608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7082" y="3031"/>
                  <a:ext cx="1395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 dirty="0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0x1000</a:t>
                  </a:r>
                </a:p>
              </p:txBody>
            </p:sp>
          </p:grpSp>
          <p:grpSp>
            <p:nvGrpSpPr>
              <p:cNvPr id="1610" name="组合 1609"/>
              <p:cNvGrpSpPr/>
              <p:nvPr/>
            </p:nvGrpSpPr>
            <p:grpSpPr>
              <a:xfrm>
                <a:off x="6565" y="6833"/>
                <a:ext cx="1078" cy="567"/>
                <a:chOff x="7016" y="3004"/>
                <a:chExt cx="1531" cy="567"/>
              </a:xfrm>
            </p:grpSpPr>
            <p:sp>
              <p:nvSpPr>
                <p:cNvPr id="1611" name="矩形 1610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2" name="文本框 1611"/>
                <p:cNvSpPr txBox="1"/>
                <p:nvPr>
                  <p:custDataLst>
                    <p:tags r:id="rId61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613" name="组合 1612"/>
              <p:cNvGrpSpPr/>
              <p:nvPr/>
            </p:nvGrpSpPr>
            <p:grpSpPr>
              <a:xfrm>
                <a:off x="7643" y="6833"/>
                <a:ext cx="1075" cy="567"/>
                <a:chOff x="7016" y="3004"/>
                <a:chExt cx="1531" cy="567"/>
              </a:xfrm>
            </p:grpSpPr>
            <p:sp>
              <p:nvSpPr>
                <p:cNvPr id="1614" name="矩形 1613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7016" y="3004"/>
                  <a:ext cx="1531" cy="56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615" name="文本框 1614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7128" y="3031"/>
                  <a:ext cx="1304" cy="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b="1">
                      <a:solidFill>
                        <a:srgbClr val="C0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cxnSp>
          <p:nvCxnSpPr>
            <p:cNvPr id="55" name="直接连接符 54"/>
            <p:cNvCxnSpPr/>
            <p:nvPr>
              <p:custDataLst>
                <p:tags r:id="rId57"/>
              </p:custDataLst>
            </p:nvPr>
          </p:nvCxnSpPr>
          <p:spPr>
            <a:xfrm flipV="1">
              <a:off x="8711" y="4213"/>
              <a:ext cx="2919" cy="106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>
            <a:off x="7344000" y="5771705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143" name="圆柱形 73"/>
            <p:cNvSpPr/>
            <p:nvPr>
              <p:custDataLst>
                <p:tags r:id="rId49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圆柱形 180"/>
            <p:cNvSpPr/>
            <p:nvPr>
              <p:custDataLst>
                <p:tags r:id="rId50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圆柱形 73"/>
            <p:cNvSpPr/>
            <p:nvPr>
              <p:custDataLst>
                <p:tags r:id="rId51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圆柱形 180"/>
            <p:cNvSpPr/>
            <p:nvPr>
              <p:custDataLst>
                <p:tags r:id="rId52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344000" y="5560571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15" name="圆柱形 73"/>
            <p:cNvSpPr/>
            <p:nvPr>
              <p:custDataLst>
                <p:tags r:id="rId45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柱形 180"/>
            <p:cNvSpPr/>
            <p:nvPr>
              <p:custDataLst>
                <p:tags r:id="rId46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柱形 73"/>
            <p:cNvSpPr/>
            <p:nvPr>
              <p:custDataLst>
                <p:tags r:id="rId47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圆柱形 180"/>
            <p:cNvSpPr/>
            <p:nvPr>
              <p:custDataLst>
                <p:tags r:id="rId48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344000" y="5344823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115" name="圆柱形 73"/>
            <p:cNvSpPr/>
            <p:nvPr>
              <p:custDataLst>
                <p:tags r:id="rId41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柱形 180"/>
            <p:cNvSpPr/>
            <p:nvPr>
              <p:custDataLst>
                <p:tags r:id="rId42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圆柱形 73"/>
            <p:cNvSpPr/>
            <p:nvPr>
              <p:custDataLst>
                <p:tags r:id="rId43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柱形 180"/>
            <p:cNvSpPr/>
            <p:nvPr>
              <p:custDataLst>
                <p:tags r:id="rId44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An Example of Stream Aggregation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" name="圆柱形 73"/>
          <p:cNvSpPr/>
          <p:nvPr/>
        </p:nvSpPr>
        <p:spPr>
          <a:xfrm>
            <a:off x="8108496" y="37944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73"/>
          <p:cNvSpPr/>
          <p:nvPr/>
        </p:nvSpPr>
        <p:spPr>
          <a:xfrm>
            <a:off x="8112479" y="38016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>
            <p:custDataLst>
              <p:tags r:id="rId3"/>
            </p:custDataLst>
          </p:nvPr>
        </p:nvSpPr>
        <p:spPr>
          <a:xfrm>
            <a:off x="953770" y="1494155"/>
            <a:ext cx="4572000" cy="111569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4"/>
            </p:custDataLst>
          </p:nvPr>
        </p:nvSpPr>
        <p:spPr>
          <a:xfrm>
            <a:off x="899795" y="1440180"/>
            <a:ext cx="4572000" cy="11156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>
            <p:custDataLst>
              <p:tags r:id="rId5"/>
            </p:custDataLst>
          </p:nvPr>
        </p:nvSpPr>
        <p:spPr>
          <a:xfrm>
            <a:off x="935990" y="1804670"/>
            <a:ext cx="467995" cy="3606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R0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1445260" y="1440815"/>
            <a:ext cx="3887470" cy="323850"/>
            <a:chOff x="2495" y="5340"/>
            <a:chExt cx="6122" cy="561"/>
          </a:xfrm>
        </p:grpSpPr>
        <p:sp>
          <p:nvSpPr>
            <p:cNvPr id="102" name="文本框 101"/>
            <p:cNvSpPr txBox="1"/>
            <p:nvPr>
              <p:custDataLst>
                <p:tags r:id="rId36"/>
              </p:custDataLst>
            </p:nvPr>
          </p:nvSpPr>
          <p:spPr>
            <a:xfrm>
              <a:off x="2495" y="5340"/>
              <a:ext cx="90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dstId</a:t>
              </a:r>
            </a:p>
          </p:txBody>
        </p:sp>
        <p:sp>
          <p:nvSpPr>
            <p:cNvPr id="103" name="文本框 102"/>
            <p:cNvSpPr txBox="1"/>
            <p:nvPr>
              <p:custDataLst>
                <p:tags r:id="rId37"/>
              </p:custDataLst>
            </p:nvPr>
          </p:nvSpPr>
          <p:spPr>
            <a:xfrm>
              <a:off x="3402" y="5340"/>
              <a:ext cx="1814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reg. mem.</a:t>
              </a:r>
            </a:p>
          </p:txBody>
        </p:sp>
        <p:sp>
          <p:nvSpPr>
            <p:cNvPr id="104" name="文本框 103"/>
            <p:cNvSpPr txBox="1"/>
            <p:nvPr>
              <p:custDataLst>
                <p:tags r:id="rId38"/>
              </p:custDataLst>
            </p:nvPr>
          </p:nvSpPr>
          <p:spPr>
            <a:xfrm>
              <a:off x="5216" y="5340"/>
              <a:ext cx="124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dataLen</a:t>
              </a:r>
            </a:p>
          </p:txBody>
        </p:sp>
        <p:sp>
          <p:nvSpPr>
            <p:cNvPr id="110" name="文本框 109"/>
            <p:cNvSpPr txBox="1"/>
            <p:nvPr>
              <p:custDataLst>
                <p:tags r:id="rId39"/>
              </p:custDataLst>
            </p:nvPr>
          </p:nvSpPr>
          <p:spPr>
            <a:xfrm>
              <a:off x="6463" y="5340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jobId</a:t>
              </a:r>
            </a:p>
          </p:txBody>
        </p:sp>
        <p:sp>
          <p:nvSpPr>
            <p:cNvPr id="111" name="文本框 110"/>
            <p:cNvSpPr txBox="1"/>
            <p:nvPr>
              <p:custDataLst>
                <p:tags r:id="rId40"/>
              </p:custDataLst>
            </p:nvPr>
          </p:nvSpPr>
          <p:spPr>
            <a:xfrm>
              <a:off x="7540" y="5340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isChild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452245" y="1772920"/>
            <a:ext cx="3865245" cy="327660"/>
            <a:chOff x="2630" y="6832"/>
            <a:chExt cx="6087" cy="567"/>
          </a:xfrm>
        </p:grpSpPr>
        <p:grpSp>
          <p:nvGrpSpPr>
            <p:cNvPr id="82" name="组合 81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100" name="矩形 99"/>
              <p:cNvSpPr/>
              <p:nvPr>
                <p:custDataLst>
                  <p:tags r:id="rId3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文本框 100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R1</a:t>
                </a: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98" name="矩形 97"/>
              <p:cNvSpPr/>
              <p:nvPr>
                <p:custDataLst>
                  <p:tags r:id="rId3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0x00</a:t>
                </a: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92" name="矩形 91"/>
              <p:cNvSpPr/>
              <p:nvPr>
                <p:custDataLst>
                  <p:tags r:id="rId3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 dirty="0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0x0000</a:t>
                </a: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89" name="矩形 88"/>
              <p:cNvSpPr/>
              <p:nvPr>
                <p:custDataLst>
                  <p:tags r:id="rId2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文本框 89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87" name="矩形 86"/>
              <p:cNvSpPr/>
              <p:nvPr>
                <p:custDataLst>
                  <p:tags r:id="rId2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文本框 87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1</a:t>
                </a: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1452245" y="2100580"/>
            <a:ext cx="3865245" cy="327660"/>
            <a:chOff x="2630" y="6832"/>
            <a:chExt cx="6087" cy="567"/>
          </a:xfrm>
        </p:grpSpPr>
        <p:grpSp>
          <p:nvGrpSpPr>
            <p:cNvPr id="66" name="组合 65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80" name="矩形 79"/>
              <p:cNvSpPr/>
              <p:nvPr>
                <p:custDataLst>
                  <p:tags r:id="rId2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R2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78" name="矩形 77"/>
              <p:cNvSpPr/>
              <p:nvPr>
                <p:custDataLst>
                  <p:tags r:id="rId2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文本框 78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0x00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76" name="矩形 75"/>
              <p:cNvSpPr/>
              <p:nvPr>
                <p:custDataLst>
                  <p:tags r:id="rId2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 dirty="0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0x0000</a:t>
                </a: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74" name="矩形 73"/>
              <p:cNvSpPr/>
              <p:nvPr>
                <p:custDataLst>
                  <p:tags r:id="rId1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72" name="矩形 71"/>
              <p:cNvSpPr/>
              <p:nvPr>
                <p:custDataLst>
                  <p:tags r:id="rId1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1</a:t>
                </a:r>
              </a:p>
            </p:txBody>
          </p:sp>
        </p:grpSp>
      </p:grpSp>
      <p:sp>
        <p:nvSpPr>
          <p:cNvPr id="117" name="圆柱形 73"/>
          <p:cNvSpPr/>
          <p:nvPr/>
        </p:nvSpPr>
        <p:spPr>
          <a:xfrm>
            <a:off x="9180683" y="3811916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柱形 73"/>
          <p:cNvSpPr/>
          <p:nvPr/>
        </p:nvSpPr>
        <p:spPr>
          <a:xfrm>
            <a:off x="9180683" y="3815822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柱形 73"/>
          <p:cNvSpPr/>
          <p:nvPr/>
        </p:nvSpPr>
        <p:spPr>
          <a:xfrm>
            <a:off x="8632082" y="2719619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柱形 73"/>
          <p:cNvSpPr/>
          <p:nvPr/>
        </p:nvSpPr>
        <p:spPr>
          <a:xfrm>
            <a:off x="8633732" y="2719619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344000" y="5129715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37" name="圆柱形 73"/>
            <p:cNvSpPr/>
            <p:nvPr>
              <p:custDataLst>
                <p:tags r:id="rId12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圆柱形 180"/>
            <p:cNvSpPr/>
            <p:nvPr>
              <p:custDataLst>
                <p:tags r:id="rId13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圆柱形 73"/>
            <p:cNvSpPr/>
            <p:nvPr>
              <p:custDataLst>
                <p:tags r:id="rId14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圆柱形 180"/>
            <p:cNvSpPr/>
            <p:nvPr>
              <p:custDataLst>
                <p:tags r:id="rId15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8999855" y="1260000"/>
            <a:ext cx="2195830" cy="1079500"/>
            <a:chOff x="14173" y="1758"/>
            <a:chExt cx="3458" cy="1700"/>
          </a:xfrm>
        </p:grpSpPr>
        <p:grpSp>
          <p:nvGrpSpPr>
            <p:cNvPr id="124" name="组合 123"/>
            <p:cNvGrpSpPr/>
            <p:nvPr/>
          </p:nvGrpSpPr>
          <p:grpSpPr>
            <a:xfrm>
              <a:off x="14173" y="2381"/>
              <a:ext cx="3458" cy="510"/>
              <a:chOff x="14173" y="2551"/>
              <a:chExt cx="3458" cy="510"/>
            </a:xfrm>
          </p:grpSpPr>
          <p:sp>
            <p:nvSpPr>
              <p:cNvPr id="127" name="圆柱形 7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4173" y="2551"/>
                <a:ext cx="478" cy="454"/>
              </a:xfrm>
              <a:prstGeom prst="can">
                <a:avLst/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文本框 12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4853" y="2551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Temporary result</a:t>
                </a:r>
              </a:p>
            </p:txBody>
          </p:sp>
        </p:grpSp>
        <p:sp>
          <p:nvSpPr>
            <p:cNvPr id="129" name="圆柱形 73"/>
            <p:cNvSpPr/>
            <p:nvPr>
              <p:custDataLst>
                <p:tags r:id="rId6"/>
              </p:custDataLst>
            </p:nvPr>
          </p:nvSpPr>
          <p:spPr>
            <a:xfrm>
              <a:off x="14173" y="1814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>
              <p:custDataLst>
                <p:tags r:id="rId7"/>
              </p:custDataLst>
            </p:nvPr>
          </p:nvSpPr>
          <p:spPr>
            <a:xfrm>
              <a:off x="14853" y="1758"/>
              <a:ext cx="2778" cy="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b="1" dirty="0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14173" y="2948"/>
              <a:ext cx="3458" cy="510"/>
              <a:chOff x="14173" y="3345"/>
              <a:chExt cx="3458" cy="510"/>
            </a:xfrm>
          </p:grpSpPr>
          <p:sp>
            <p:nvSpPr>
              <p:cNvPr id="132" name="圆柱形 73"/>
              <p:cNvSpPr/>
              <p:nvPr>
                <p:custDataLst>
                  <p:tags r:id="rId8"/>
                </p:custDataLst>
              </p:nvPr>
            </p:nvSpPr>
            <p:spPr>
              <a:xfrm>
                <a:off x="14173" y="3345"/>
                <a:ext cx="478" cy="454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F4C50"/>
                  </a:solidFill>
                </a:endParaRPr>
              </a:p>
            </p:txBody>
          </p:sp>
          <p:sp>
            <p:nvSpPr>
              <p:cNvPr id="133" name="文本框 13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4853" y="3345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Fully aggregated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04505 0.15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69 L -0.06263 0.1946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96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1.48148E-6 L -0.00208 0.193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6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-0.02838 0.191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9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23 L 0.03243 0.191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95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0.0431 0.1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12" grpId="0" animBg="1"/>
      <p:bldP spid="12" grpId="1" bldLvl="0" animBg="1"/>
      <p:bldP spid="117" grpId="0" animBg="1"/>
      <p:bldP spid="117" grpId="1" bldLvl="0" animBg="1"/>
      <p:bldP spid="118" grpId="0" animBg="1"/>
      <p:bldP spid="118" grpId="1" bldLvl="0" animBg="1"/>
      <p:bldP spid="119" grpId="0" animBg="1"/>
      <p:bldP spid="119" grpId="1" bldLvl="0" animBg="1"/>
      <p:bldP spid="120" grpId="0" animBg="1"/>
      <p:bldP spid="120" grpId="1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>
            <a:off x="5465445" y="3321620"/>
            <a:ext cx="1908175" cy="438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2"/>
            </p:custDataLst>
          </p:nvPr>
        </p:nvCxnSpPr>
        <p:spPr>
          <a:xfrm flipV="1">
            <a:off x="5531485" y="4115370"/>
            <a:ext cx="1853565" cy="67691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"/>
            </p:custDataLst>
          </p:nvPr>
        </p:nvCxnSpPr>
        <p:spPr>
          <a:xfrm>
            <a:off x="5527675" y="2608580"/>
            <a:ext cx="2970530" cy="8572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4"/>
            </p:custDataLst>
          </p:nvPr>
        </p:nvCxnSpPr>
        <p:spPr>
          <a:xfrm>
            <a:off x="5520690" y="1474470"/>
            <a:ext cx="2948305" cy="161036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037705" y="3060000"/>
            <a:ext cx="4246880" cy="1999615"/>
            <a:chOff x="1930" y="113"/>
            <a:chExt cx="7140" cy="3542"/>
          </a:xfrm>
        </p:grpSpPr>
        <p:cxnSp>
          <p:nvCxnSpPr>
            <p:cNvPr id="431" name="直接连接符 430"/>
            <p:cNvCxnSpPr>
              <a:stCxn id="96" idx="0"/>
            </p:cNvCxnSpPr>
            <p:nvPr>
              <p:custDataLst>
                <p:tags r:id="rId67"/>
              </p:custDataLst>
            </p:nvPr>
          </p:nvCxnSpPr>
          <p:spPr>
            <a:xfrm flipH="1" flipV="1">
              <a:off x="4829" y="790"/>
              <a:ext cx="2164" cy="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>
              <p:custDataLst>
                <p:tags r:id="rId68"/>
              </p:custDataLst>
            </p:nvPr>
          </p:nvCxnSpPr>
          <p:spPr>
            <a:xfrm flipV="1">
              <a:off x="2715" y="786"/>
              <a:ext cx="2212" cy="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9"/>
              </p:custDataLst>
            </p:nvPr>
          </p:nvCxnSpPr>
          <p:spPr>
            <a:xfrm flipH="1" flipV="1">
              <a:off x="6691" y="1917"/>
              <a:ext cx="861" cy="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0"/>
              </p:custDataLst>
            </p:nvPr>
          </p:nvCxnSpPr>
          <p:spPr>
            <a:xfrm flipV="1">
              <a:off x="5788" y="1914"/>
              <a:ext cx="1027" cy="9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>
              <p:custDataLst>
                <p:tags r:id="rId71"/>
              </p:custDataLst>
            </p:nvPr>
          </p:nvCxnSpPr>
          <p:spPr>
            <a:xfrm flipV="1">
              <a:off x="2080" y="2008"/>
              <a:ext cx="792" cy="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>
              <p:custDataLst>
                <p:tags r:id="rId72"/>
              </p:custDataLst>
            </p:nvPr>
          </p:nvCxnSpPr>
          <p:spPr>
            <a:xfrm flipH="1" flipV="1">
              <a:off x="3157" y="2028"/>
              <a:ext cx="776" cy="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403" y="1304"/>
              <a:ext cx="1194" cy="737"/>
              <a:chOff x="3918" y="7013"/>
              <a:chExt cx="1194" cy="73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918" y="7013"/>
                <a:ext cx="1194" cy="737"/>
                <a:chOff x="10507" y="6567"/>
                <a:chExt cx="1356" cy="885"/>
              </a:xfrm>
            </p:grpSpPr>
            <p:sp>
              <p:nvSpPr>
                <p:cNvPr id="5" name="圆角矩形 4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9" name="文本框 68"/>
                <p:cNvSpPr txBox="1"/>
                <p:nvPr>
                  <p:custDataLst>
                    <p:tags r:id="rId129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R1</a:t>
                  </a:r>
                </a:p>
              </p:txBody>
            </p:sp>
          </p:grpSp>
          <p:pic>
            <p:nvPicPr>
              <p:cNvPr id="91" name="图片 90" descr="随机"/>
              <p:cNvPicPr>
                <a:picLocks noChangeAspect="1"/>
              </p:cNvPicPr>
              <p:nvPr>
                <p:custDataLst>
                  <p:tags r:id="rId127"/>
                </p:custDataLst>
              </p:nvPr>
            </p:nvPicPr>
            <p:blipFill>
              <a:blip r:embed="rId132"/>
              <a:stretch>
                <a:fillRect/>
              </a:stretch>
            </p:blipFill>
            <p:spPr>
              <a:xfrm>
                <a:off x="4525" y="7069"/>
                <a:ext cx="525" cy="614"/>
              </a:xfrm>
              <a:prstGeom prst="rect">
                <a:avLst/>
              </a:prstGeom>
            </p:spPr>
          </p:pic>
        </p:grpSp>
        <p:cxnSp>
          <p:nvCxnSpPr>
            <p:cNvPr id="421" name="直接连接符 420"/>
            <p:cNvCxnSpPr/>
            <p:nvPr>
              <p:custDataLst>
                <p:tags r:id="rId73"/>
              </p:custDataLst>
            </p:nvPr>
          </p:nvCxnSpPr>
          <p:spPr>
            <a:xfrm flipH="1" flipV="1">
              <a:off x="6755" y="1949"/>
              <a:ext cx="2141" cy="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>
              <p:custDataLst>
                <p:tags r:id="rId74"/>
              </p:custDataLst>
            </p:nvPr>
          </p:nvCxnSpPr>
          <p:spPr>
            <a:xfrm flipV="1">
              <a:off x="4465" y="1928"/>
              <a:ext cx="2385" cy="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3" y="1304"/>
              <a:ext cx="1194" cy="736"/>
              <a:chOff x="6123" y="1531"/>
              <a:chExt cx="1194" cy="736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6123" y="1531"/>
                <a:ext cx="1194" cy="737"/>
                <a:chOff x="10507" y="6567"/>
                <a:chExt cx="1356" cy="885"/>
              </a:xfrm>
            </p:grpSpPr>
            <p:sp>
              <p:nvSpPr>
                <p:cNvPr id="94" name="圆角矩形 93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95" name="文本框 94"/>
                <p:cNvSpPr txBox="1"/>
                <p:nvPr>
                  <p:custDataLst>
                    <p:tags r:id="rId126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R2</a:t>
                  </a:r>
                </a:p>
              </p:txBody>
            </p:sp>
          </p:grpSp>
          <p:pic>
            <p:nvPicPr>
              <p:cNvPr id="96" name="图片 95" descr="随机"/>
              <p:cNvPicPr>
                <a:picLocks noChangeAspect="1"/>
              </p:cNvPicPr>
              <p:nvPr>
                <p:custDataLst>
                  <p:tags r:id="rId124"/>
                </p:custDataLst>
              </p:nvPr>
            </p:nvPicPr>
            <p:blipFill>
              <a:blip r:embed="rId132"/>
              <a:stretch>
                <a:fillRect/>
              </a:stretch>
            </p:blipFill>
            <p:spPr>
              <a:xfrm>
                <a:off x="6730" y="1587"/>
                <a:ext cx="525" cy="614"/>
              </a:xfrm>
              <a:prstGeom prst="rect">
                <a:avLst/>
              </a:prstGeom>
            </p:spPr>
          </p:pic>
        </p:grpSp>
        <p:grpSp>
          <p:nvGrpSpPr>
            <p:cNvPr id="373" name="组合 372"/>
            <p:cNvGrpSpPr/>
            <p:nvPr/>
          </p:nvGrpSpPr>
          <p:grpSpPr>
            <a:xfrm>
              <a:off x="4252" y="113"/>
              <a:ext cx="1194" cy="737"/>
              <a:chOff x="10507" y="6567"/>
              <a:chExt cx="1356" cy="885"/>
            </a:xfrm>
          </p:grpSpPr>
          <p:sp>
            <p:nvSpPr>
              <p:cNvPr id="374" name="圆角矩形 373"/>
              <p:cNvSpPr/>
              <p:nvPr>
                <p:custDataLst>
                  <p:tags r:id="rId122"/>
                </p:custDataLst>
              </p:nvPr>
            </p:nvSpPr>
            <p:spPr>
              <a:xfrm>
                <a:off x="10575" y="6567"/>
                <a:ext cx="1288" cy="8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375" name="文本框 374"/>
              <p:cNvSpPr txBox="1"/>
              <p:nvPr>
                <p:custDataLst>
                  <p:tags r:id="rId123"/>
                </p:custDataLst>
              </p:nvPr>
            </p:nvSpPr>
            <p:spPr>
              <a:xfrm>
                <a:off x="10507" y="6696"/>
                <a:ext cx="773" cy="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R0</a:t>
                </a:r>
              </a:p>
            </p:txBody>
          </p:sp>
        </p:grpSp>
        <p:pic>
          <p:nvPicPr>
            <p:cNvPr id="376" name="图片 375" descr="随机"/>
            <p:cNvPicPr>
              <a:picLocks noChangeAspect="1"/>
            </p:cNvPicPr>
            <p:nvPr>
              <p:custDataLst>
                <p:tags r:id="rId75"/>
              </p:custDataLst>
            </p:nvPr>
          </p:nvPicPr>
          <p:blipFill>
            <a:blip r:embed="rId132"/>
            <a:stretch>
              <a:fillRect/>
            </a:stretch>
          </p:blipFill>
          <p:spPr>
            <a:xfrm>
              <a:off x="4859" y="169"/>
              <a:ext cx="525" cy="61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1930" y="2551"/>
              <a:ext cx="7140" cy="1105"/>
              <a:chOff x="1930" y="2948"/>
              <a:chExt cx="7140" cy="1105"/>
            </a:xfrm>
          </p:grpSpPr>
          <p:grpSp>
            <p:nvGrpSpPr>
              <p:cNvPr id="378" name="组合 377"/>
              <p:cNvGrpSpPr/>
              <p:nvPr/>
            </p:nvGrpSpPr>
            <p:grpSpPr>
              <a:xfrm>
                <a:off x="1930" y="2948"/>
                <a:ext cx="2154" cy="1105"/>
                <a:chOff x="2268" y="7880"/>
                <a:chExt cx="2154" cy="1105"/>
              </a:xfrm>
            </p:grpSpPr>
            <p:grpSp>
              <p:nvGrpSpPr>
                <p:cNvPr id="255" name="组合 254"/>
                <p:cNvGrpSpPr/>
                <p:nvPr/>
              </p:nvGrpSpPr>
              <p:grpSpPr>
                <a:xfrm>
                  <a:off x="2268" y="7880"/>
                  <a:ext cx="907" cy="1104"/>
                  <a:chOff x="2344" y="7887"/>
                  <a:chExt cx="907" cy="1104"/>
                </a:xfrm>
              </p:grpSpPr>
              <p:sp>
                <p:nvSpPr>
                  <p:cNvPr id="314" name="圆角矩形 313"/>
                  <p:cNvSpPr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22" name="文本框 321"/>
                  <p:cNvSpPr txBox="1"/>
                  <p:nvPr>
                    <p:custDataLst>
                      <p:tags r:id="rId121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H0</a:t>
                    </a:r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07" name="圆角矩形 106"/>
                    <p:cNvSpPr/>
                    <p:nvPr>
                      <p:custDataLst>
                        <p:tags r:id="rId118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08" name="椭圆 107"/>
                    <p:cNvSpPr/>
                    <p:nvPr>
                      <p:custDataLst>
                        <p:tags r:id="rId119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09" name="组合 108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16" name="圆角矩形 115"/>
                    <p:cNvSpPr/>
                    <p:nvPr>
                      <p:custDataLst>
                        <p:tags r:id="rId116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23" name="椭圆 122"/>
                    <p:cNvSpPr/>
                    <p:nvPr>
                      <p:custDataLst>
                        <p:tags r:id="rId117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261" name="组合 260"/>
                <p:cNvGrpSpPr/>
                <p:nvPr/>
              </p:nvGrpSpPr>
              <p:grpSpPr>
                <a:xfrm>
                  <a:off x="3515" y="7881"/>
                  <a:ext cx="907" cy="1104"/>
                  <a:chOff x="2344" y="7887"/>
                  <a:chExt cx="907" cy="1104"/>
                </a:xfrm>
              </p:grpSpPr>
              <p:sp>
                <p:nvSpPr>
                  <p:cNvPr id="262" name="圆角矩形 261"/>
                  <p:cNvSpPr/>
                  <p:nvPr>
                    <p:custDataLst>
                      <p:tags r:id="rId114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63" name="文本框 262"/>
                  <p:cNvSpPr txBox="1"/>
                  <p:nvPr>
                    <p:custDataLst>
                      <p:tags r:id="rId115"/>
                    </p:custDataLst>
                  </p:nvPr>
                </p:nvSpPr>
                <p:spPr>
                  <a:xfrm>
                    <a:off x="2458" y="7887"/>
                    <a:ext cx="680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H1</a:t>
                    </a:r>
                  </a:p>
                </p:txBody>
              </p:sp>
            </p:grpSp>
          </p:grpSp>
          <p:grpSp>
            <p:nvGrpSpPr>
              <p:cNvPr id="125" name="组合 124"/>
              <p:cNvGrpSpPr/>
              <p:nvPr/>
            </p:nvGrpSpPr>
            <p:grpSpPr>
              <a:xfrm>
                <a:off x="4606" y="3408"/>
                <a:ext cx="510" cy="208"/>
                <a:chOff x="2779" y="9571"/>
                <a:chExt cx="510" cy="227"/>
              </a:xfrm>
            </p:grpSpPr>
            <p:sp>
              <p:nvSpPr>
                <p:cNvPr id="126" name="圆角矩形 125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" name="椭圆 154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4607" y="3612"/>
                <a:ext cx="510" cy="208"/>
                <a:chOff x="2779" y="9511"/>
                <a:chExt cx="510" cy="227"/>
              </a:xfrm>
            </p:grpSpPr>
            <p:sp>
              <p:nvSpPr>
                <p:cNvPr id="157" name="圆角矩形 156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8" name="椭圆 157"/>
                <p:cNvSpPr/>
                <p:nvPr>
                  <p:custDataLst>
                    <p:tags r:id="rId111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5820" y="3410"/>
                <a:ext cx="510" cy="208"/>
                <a:chOff x="2779" y="9571"/>
                <a:chExt cx="510" cy="227"/>
              </a:xfrm>
            </p:grpSpPr>
            <p:sp>
              <p:nvSpPr>
                <p:cNvPr id="221" name="圆角矩形 220"/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2" name="椭圆 221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5821" y="3614"/>
                <a:ext cx="510" cy="208"/>
                <a:chOff x="2779" y="9511"/>
                <a:chExt cx="510" cy="227"/>
              </a:xfrm>
            </p:grpSpPr>
            <p:sp>
              <p:nvSpPr>
                <p:cNvPr id="224" name="圆角矩形 223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5" name="椭圆 224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80" name="组合 379"/>
              <p:cNvGrpSpPr/>
              <p:nvPr/>
            </p:nvGrpSpPr>
            <p:grpSpPr>
              <a:xfrm>
                <a:off x="4422" y="2948"/>
                <a:ext cx="907" cy="1104"/>
                <a:chOff x="2344" y="7887"/>
                <a:chExt cx="907" cy="1104"/>
              </a:xfrm>
            </p:grpSpPr>
            <p:sp>
              <p:nvSpPr>
                <p:cNvPr id="381" name="圆角矩形 380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84" name="文本框 383"/>
                <p:cNvSpPr txBox="1"/>
                <p:nvPr>
                  <p:custDataLst>
                    <p:tags r:id="rId105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H2</a:t>
                  </a:r>
                </a:p>
              </p:txBody>
            </p:sp>
          </p:grpSp>
          <p:grpSp>
            <p:nvGrpSpPr>
              <p:cNvPr id="397" name="组合 396"/>
              <p:cNvGrpSpPr/>
              <p:nvPr/>
            </p:nvGrpSpPr>
            <p:grpSpPr>
              <a:xfrm>
                <a:off x="5870" y="3406"/>
                <a:ext cx="511" cy="412"/>
                <a:chOff x="2598" y="8345"/>
                <a:chExt cx="511" cy="412"/>
              </a:xfrm>
            </p:grpSpPr>
            <p:grpSp>
              <p:nvGrpSpPr>
                <p:cNvPr id="399" name="组合 398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00" name="圆角矩形 399"/>
                  <p:cNvSpPr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01" name="椭圆 400"/>
                  <p:cNvSpPr/>
                  <p:nvPr>
                    <p:custDataLst>
                      <p:tags r:id="rId103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06" name="组合 405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09" name="圆角矩形 408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10" name="椭圆 409"/>
                  <p:cNvSpPr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11" name="组合 410"/>
              <p:cNvGrpSpPr/>
              <p:nvPr/>
            </p:nvGrpSpPr>
            <p:grpSpPr>
              <a:xfrm>
                <a:off x="5669" y="2949"/>
                <a:ext cx="907" cy="1104"/>
                <a:chOff x="2344" y="7887"/>
                <a:chExt cx="907" cy="1104"/>
              </a:xfrm>
            </p:grpSpPr>
            <p:sp>
              <p:nvSpPr>
                <p:cNvPr id="412" name="圆角矩形 411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413" name="文本框 412"/>
                <p:cNvSpPr txBox="1"/>
                <p:nvPr>
                  <p:custDataLst>
                    <p:tags r:id="rId99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H3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101" y="3408"/>
                <a:ext cx="510" cy="208"/>
                <a:chOff x="2779" y="9571"/>
                <a:chExt cx="510" cy="227"/>
              </a:xfrm>
            </p:grpSpPr>
            <p:sp>
              <p:nvSpPr>
                <p:cNvPr id="18" name="圆角矩形 17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9" name="椭圆 18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102" y="3612"/>
                <a:ext cx="510" cy="208"/>
                <a:chOff x="2779" y="9511"/>
                <a:chExt cx="510" cy="227"/>
              </a:xfrm>
            </p:grpSpPr>
            <p:sp>
              <p:nvSpPr>
                <p:cNvPr id="21" name="圆角矩形 20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2" name="椭圆 21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8315" y="3410"/>
                <a:ext cx="510" cy="208"/>
                <a:chOff x="2779" y="9571"/>
                <a:chExt cx="510" cy="227"/>
              </a:xfrm>
            </p:grpSpPr>
            <p:sp>
              <p:nvSpPr>
                <p:cNvPr id="25" name="圆角矩形 24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6" name="椭圆 25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8316" y="3614"/>
                <a:ext cx="510" cy="208"/>
                <a:chOff x="2779" y="9511"/>
                <a:chExt cx="510" cy="227"/>
              </a:xfrm>
            </p:grpSpPr>
            <p:sp>
              <p:nvSpPr>
                <p:cNvPr id="28" name="圆角矩形 27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9" name="椭圆 28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917" y="2948"/>
                <a:ext cx="907" cy="1104"/>
                <a:chOff x="2344" y="7887"/>
                <a:chExt cx="907" cy="1104"/>
              </a:xfrm>
            </p:grpSpPr>
            <p:sp>
              <p:nvSpPr>
                <p:cNvPr id="32" name="圆角矩形 31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89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H4</a:t>
                  </a: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8365" y="3406"/>
                <a:ext cx="511" cy="412"/>
                <a:chOff x="2598" y="8345"/>
                <a:chExt cx="511" cy="412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3" name="圆角矩形 42"/>
                  <p:cNvSpPr/>
                  <p:nvPr>
                    <p:custDataLst>
                      <p:tags r:id="rId86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4" name="椭圆 43"/>
                  <p:cNvSpPr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6" name="圆角矩形 45"/>
                  <p:cNvSpPr/>
                  <p:nvPr>
                    <p:custDataLst>
                      <p:tags r:id="rId84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7" name="椭圆 46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8164" y="2949"/>
                <a:ext cx="907" cy="1104"/>
                <a:chOff x="2344" y="7887"/>
                <a:chExt cx="907" cy="1104"/>
              </a:xfrm>
            </p:grpSpPr>
            <p:sp>
              <p:nvSpPr>
                <p:cNvPr id="49" name="圆角矩形 48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2344" y="7914"/>
                  <a:ext cx="907" cy="107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0" name="文本框 49"/>
                <p:cNvSpPr txBox="1"/>
                <p:nvPr>
                  <p:custDataLst>
                    <p:tags r:id="rId83"/>
                  </p:custDataLst>
                </p:nvPr>
              </p:nvSpPr>
              <p:spPr>
                <a:xfrm>
                  <a:off x="2458" y="7887"/>
                  <a:ext cx="680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H5</a:t>
                  </a:r>
                </a:p>
              </p:txBody>
            </p:sp>
          </p:grpSp>
          <p:pic>
            <p:nvPicPr>
              <p:cNvPr id="7" name="图片 6" descr="32313534333532353b32313534333436323b5b5850a85668"/>
              <p:cNvPicPr>
                <a:picLocks noChangeAspect="1"/>
              </p:cNvPicPr>
              <p:nvPr>
                <p:custDataLst>
                  <p:tags r:id="rId76"/>
                </p:custDataLst>
              </p:nvPr>
            </p:nvPicPr>
            <p:blipFill>
              <a:blip r:embed="rId133"/>
              <a:stretch>
                <a:fillRect/>
              </a:stretch>
            </p:blipFill>
            <p:spPr>
              <a:xfrm>
                <a:off x="209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8" name="图片 7" descr="32313534333532353b32313534333436323b5b5850a85668"/>
              <p:cNvPicPr>
                <a:picLocks noChangeAspect="1"/>
              </p:cNvPicPr>
              <p:nvPr>
                <p:custDataLst>
                  <p:tags r:id="rId77"/>
                </p:custDataLst>
              </p:nvPr>
            </p:nvPicPr>
            <p:blipFill>
              <a:blip r:embed="rId133"/>
              <a:stretch>
                <a:fillRect/>
              </a:stretch>
            </p:blipFill>
            <p:spPr>
              <a:xfrm>
                <a:off x="3346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1" name="图片 10" descr="32313534333532353b32313534333436323b5b5850a85668"/>
              <p:cNvPicPr>
                <a:picLocks noChangeAspect="1"/>
              </p:cNvPicPr>
              <p:nvPr>
                <p:custDataLst>
                  <p:tags r:id="rId78"/>
                </p:custDataLst>
              </p:nvPr>
            </p:nvPicPr>
            <p:blipFill>
              <a:blip r:embed="rId133"/>
              <a:stretch>
                <a:fillRect/>
              </a:stretch>
            </p:blipFill>
            <p:spPr>
              <a:xfrm>
                <a:off x="4592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3" name="图片 12" descr="32313534333532353b32313534333436323b5b5850a85668"/>
              <p:cNvPicPr>
                <a:picLocks noChangeAspect="1"/>
              </p:cNvPicPr>
              <p:nvPr>
                <p:custDataLst>
                  <p:tags r:id="rId79"/>
                </p:custDataLst>
              </p:nvPr>
            </p:nvPicPr>
            <p:blipFill>
              <a:blip r:embed="rId133"/>
              <a:stretch>
                <a:fillRect/>
              </a:stretch>
            </p:blipFill>
            <p:spPr>
              <a:xfrm>
                <a:off x="5839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14" name="图片 13" descr="32313534333532353b32313534333436323b5b5850a85668"/>
              <p:cNvPicPr>
                <a:picLocks noChangeAspect="1"/>
              </p:cNvPicPr>
              <p:nvPr>
                <p:custDataLst>
                  <p:tags r:id="rId80"/>
                </p:custDataLst>
              </p:nvPr>
            </p:nvPicPr>
            <p:blipFill>
              <a:blip r:embed="rId133"/>
              <a:stretch>
                <a:fillRect/>
              </a:stretch>
            </p:blipFill>
            <p:spPr>
              <a:xfrm>
                <a:off x="7087" y="3402"/>
                <a:ext cx="567" cy="567"/>
              </a:xfrm>
              <a:prstGeom prst="rect">
                <a:avLst/>
              </a:prstGeom>
            </p:spPr>
          </p:pic>
          <p:pic>
            <p:nvPicPr>
              <p:cNvPr id="30" name="图片 29" descr="32313534333532353b32313534333436323b5b5850a85668"/>
              <p:cNvPicPr>
                <a:picLocks noChangeAspect="1"/>
              </p:cNvPicPr>
              <p:nvPr>
                <p:custDataLst>
                  <p:tags r:id="rId81"/>
                </p:custDataLst>
              </p:nvPr>
            </p:nvPicPr>
            <p:blipFill>
              <a:blip r:embed="rId133"/>
              <a:stretch>
                <a:fillRect/>
              </a:stretch>
            </p:blipFill>
            <p:spPr>
              <a:xfrm>
                <a:off x="8334" y="3402"/>
                <a:ext cx="567" cy="567"/>
              </a:xfrm>
              <a:prstGeom prst="rect">
                <a:avLst/>
              </a:prstGeom>
            </p:spPr>
          </p:pic>
        </p:grpSp>
      </p:grpSp>
      <p:grpSp>
        <p:nvGrpSpPr>
          <p:cNvPr id="80" name="组合 79"/>
          <p:cNvGrpSpPr/>
          <p:nvPr/>
        </p:nvGrpSpPr>
        <p:grpSpPr>
          <a:xfrm>
            <a:off x="7344000" y="5986096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81" name="圆柱形 73"/>
            <p:cNvSpPr/>
            <p:nvPr>
              <p:custDataLst>
                <p:tags r:id="rId63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柱形 180"/>
            <p:cNvSpPr/>
            <p:nvPr>
              <p:custDataLst>
                <p:tags r:id="rId64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柱形 73"/>
            <p:cNvSpPr/>
            <p:nvPr>
              <p:custDataLst>
                <p:tags r:id="rId65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柱形 180"/>
            <p:cNvSpPr/>
            <p:nvPr>
              <p:custDataLst>
                <p:tags r:id="rId66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7344000" y="5771705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143" name="圆柱形 73"/>
            <p:cNvSpPr/>
            <p:nvPr>
              <p:custDataLst>
                <p:tags r:id="rId59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圆柱形 180"/>
            <p:cNvSpPr/>
            <p:nvPr>
              <p:custDataLst>
                <p:tags r:id="rId60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圆柱形 73"/>
            <p:cNvSpPr/>
            <p:nvPr>
              <p:custDataLst>
                <p:tags r:id="rId61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圆柱形 180"/>
            <p:cNvSpPr/>
            <p:nvPr>
              <p:custDataLst>
                <p:tags r:id="rId62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44000" y="5558905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68" name="圆柱形 73"/>
            <p:cNvSpPr/>
            <p:nvPr>
              <p:custDataLst>
                <p:tags r:id="rId55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柱形 180"/>
            <p:cNvSpPr/>
            <p:nvPr>
              <p:custDataLst>
                <p:tags r:id="rId56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柱形 73"/>
            <p:cNvSpPr/>
            <p:nvPr>
              <p:custDataLst>
                <p:tags r:id="rId57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圆柱形 180"/>
            <p:cNvSpPr/>
            <p:nvPr>
              <p:custDataLst>
                <p:tags r:id="rId58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344000" y="5344823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79" name="圆柱形 73"/>
            <p:cNvSpPr/>
            <p:nvPr>
              <p:custDataLst>
                <p:tags r:id="rId51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柱形 180"/>
            <p:cNvSpPr/>
            <p:nvPr>
              <p:custDataLst>
                <p:tags r:id="rId52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圆柱形 73"/>
            <p:cNvSpPr/>
            <p:nvPr>
              <p:custDataLst>
                <p:tags r:id="rId53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柱形 180"/>
            <p:cNvSpPr/>
            <p:nvPr>
              <p:custDataLst>
                <p:tags r:id="rId54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An Example of Stream Aggregation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3" name="矩形 62"/>
          <p:cNvSpPr/>
          <p:nvPr>
            <p:custDataLst>
              <p:tags r:id="rId5"/>
            </p:custDataLst>
          </p:nvPr>
        </p:nvSpPr>
        <p:spPr>
          <a:xfrm>
            <a:off x="953770" y="3365435"/>
            <a:ext cx="4572000" cy="14401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>
            <p:custDataLst>
              <p:tags r:id="rId6"/>
            </p:custDataLst>
          </p:nvPr>
        </p:nvSpPr>
        <p:spPr>
          <a:xfrm>
            <a:off x="899795" y="3311460"/>
            <a:ext cx="4572000" cy="14401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1" name="文本框 1560"/>
          <p:cNvSpPr txBox="1"/>
          <p:nvPr>
            <p:custDataLst>
              <p:tags r:id="rId7"/>
            </p:custDataLst>
          </p:nvPr>
        </p:nvSpPr>
        <p:spPr>
          <a:xfrm>
            <a:off x="918210" y="3851210"/>
            <a:ext cx="46799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R1</a:t>
            </a:r>
          </a:p>
        </p:txBody>
      </p:sp>
      <p:grpSp>
        <p:nvGrpSpPr>
          <p:cNvPr id="1562" name="组合 1561"/>
          <p:cNvGrpSpPr/>
          <p:nvPr/>
        </p:nvGrpSpPr>
        <p:grpSpPr>
          <a:xfrm>
            <a:off x="1404620" y="3311460"/>
            <a:ext cx="3887470" cy="323850"/>
            <a:chOff x="2495" y="5346"/>
            <a:chExt cx="6122" cy="561"/>
          </a:xfrm>
        </p:grpSpPr>
        <p:sp>
          <p:nvSpPr>
            <p:cNvPr id="1563" name="文本框 1562"/>
            <p:cNvSpPr txBox="1"/>
            <p:nvPr>
              <p:custDataLst>
                <p:tags r:id="rId46"/>
              </p:custDataLst>
            </p:nvPr>
          </p:nvSpPr>
          <p:spPr>
            <a:xfrm>
              <a:off x="2495" y="5346"/>
              <a:ext cx="90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dstId</a:t>
              </a:r>
            </a:p>
          </p:txBody>
        </p:sp>
        <p:sp>
          <p:nvSpPr>
            <p:cNvPr id="1564" name="文本框 1563"/>
            <p:cNvSpPr txBox="1"/>
            <p:nvPr>
              <p:custDataLst>
                <p:tags r:id="rId47"/>
              </p:custDataLst>
            </p:nvPr>
          </p:nvSpPr>
          <p:spPr>
            <a:xfrm>
              <a:off x="3402" y="5346"/>
              <a:ext cx="1814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reg. mem.</a:t>
              </a:r>
            </a:p>
          </p:txBody>
        </p:sp>
        <p:sp>
          <p:nvSpPr>
            <p:cNvPr id="1565" name="文本框 1564"/>
            <p:cNvSpPr txBox="1"/>
            <p:nvPr>
              <p:custDataLst>
                <p:tags r:id="rId48"/>
              </p:custDataLst>
            </p:nvPr>
          </p:nvSpPr>
          <p:spPr>
            <a:xfrm>
              <a:off x="5216" y="5346"/>
              <a:ext cx="124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dataLen</a:t>
              </a:r>
            </a:p>
          </p:txBody>
        </p:sp>
        <p:sp>
          <p:nvSpPr>
            <p:cNvPr id="1566" name="文本框 1565"/>
            <p:cNvSpPr txBox="1"/>
            <p:nvPr>
              <p:custDataLst>
                <p:tags r:id="rId49"/>
              </p:custDataLst>
            </p:nvPr>
          </p:nvSpPr>
          <p:spPr>
            <a:xfrm>
              <a:off x="6463" y="5346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jobId</a:t>
              </a:r>
            </a:p>
          </p:txBody>
        </p:sp>
        <p:sp>
          <p:nvSpPr>
            <p:cNvPr id="1567" name="文本框 1566"/>
            <p:cNvSpPr txBox="1"/>
            <p:nvPr>
              <p:custDataLst>
                <p:tags r:id="rId50"/>
              </p:custDataLst>
            </p:nvPr>
          </p:nvSpPr>
          <p:spPr>
            <a:xfrm>
              <a:off x="7540" y="5346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isChild</a:t>
              </a:r>
            </a:p>
          </p:txBody>
        </p:sp>
      </p:grpSp>
      <p:grpSp>
        <p:nvGrpSpPr>
          <p:cNvPr id="1584" name="组合 1583"/>
          <p:cNvGrpSpPr/>
          <p:nvPr/>
        </p:nvGrpSpPr>
        <p:grpSpPr>
          <a:xfrm>
            <a:off x="1411605" y="3968050"/>
            <a:ext cx="3865245" cy="327660"/>
            <a:chOff x="2630" y="6832"/>
            <a:chExt cx="6087" cy="567"/>
          </a:xfrm>
        </p:grpSpPr>
        <p:grpSp>
          <p:nvGrpSpPr>
            <p:cNvPr id="1585" name="组合 1584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1586" name="矩形 1585"/>
              <p:cNvSpPr/>
              <p:nvPr>
                <p:custDataLst>
                  <p:tags r:id="rId4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87" name="文本框 1586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H0</a:t>
                </a:r>
              </a:p>
            </p:txBody>
          </p:sp>
        </p:grpSp>
        <p:grpSp>
          <p:nvGrpSpPr>
            <p:cNvPr id="1588" name="组合 1587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1589" name="矩形 1588"/>
              <p:cNvSpPr/>
              <p:nvPr>
                <p:custDataLst>
                  <p:tags r:id="rId4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90" name="文本框 1589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0x...</a:t>
                </a:r>
              </a:p>
            </p:txBody>
          </p:sp>
        </p:grpSp>
        <p:grpSp>
          <p:nvGrpSpPr>
            <p:cNvPr id="1591" name="组合 1590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1592" name="矩形 1591"/>
              <p:cNvSpPr/>
              <p:nvPr>
                <p:custDataLst>
                  <p:tags r:id="rId4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93" name="文本框 1592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 dirty="0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0x0000</a:t>
                </a:r>
              </a:p>
            </p:txBody>
          </p:sp>
        </p:grpSp>
        <p:grpSp>
          <p:nvGrpSpPr>
            <p:cNvPr id="1594" name="组合 1593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1595" name="矩形 1594"/>
              <p:cNvSpPr/>
              <p:nvPr>
                <p:custDataLst>
                  <p:tags r:id="rId3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96" name="文本框 1595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1597" name="组合 1596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1598" name="矩形 1597"/>
              <p:cNvSpPr/>
              <p:nvPr>
                <p:custDataLst>
                  <p:tags r:id="rId3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99" name="文本框 1598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1</a:t>
                </a:r>
              </a:p>
            </p:txBody>
          </p:sp>
        </p:grpSp>
      </p:grpSp>
      <p:grpSp>
        <p:nvGrpSpPr>
          <p:cNvPr id="1600" name="组合 1599"/>
          <p:cNvGrpSpPr/>
          <p:nvPr/>
        </p:nvGrpSpPr>
        <p:grpSpPr>
          <a:xfrm>
            <a:off x="1411605" y="4294440"/>
            <a:ext cx="3865245" cy="327660"/>
            <a:chOff x="2630" y="6832"/>
            <a:chExt cx="6087" cy="567"/>
          </a:xfrm>
        </p:grpSpPr>
        <p:grpSp>
          <p:nvGrpSpPr>
            <p:cNvPr id="1601" name="组合 1600"/>
            <p:cNvGrpSpPr/>
            <p:nvPr/>
          </p:nvGrpSpPr>
          <p:grpSpPr>
            <a:xfrm>
              <a:off x="2630" y="6832"/>
              <a:ext cx="874" cy="567"/>
              <a:chOff x="7016" y="3004"/>
              <a:chExt cx="1531" cy="567"/>
            </a:xfrm>
          </p:grpSpPr>
          <p:sp>
            <p:nvSpPr>
              <p:cNvPr id="1602" name="矩形 1601"/>
              <p:cNvSpPr/>
              <p:nvPr>
                <p:custDataLst>
                  <p:tags r:id="rId34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03" name="文本框 1602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7130" y="3032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H1</a:t>
                </a:r>
              </a:p>
            </p:txBody>
          </p:sp>
        </p:grpSp>
        <p:grpSp>
          <p:nvGrpSpPr>
            <p:cNvPr id="1604" name="组合 1603"/>
            <p:cNvGrpSpPr/>
            <p:nvPr/>
          </p:nvGrpSpPr>
          <p:grpSpPr>
            <a:xfrm>
              <a:off x="3496" y="6833"/>
              <a:ext cx="1836" cy="567"/>
              <a:chOff x="7016" y="3004"/>
              <a:chExt cx="1531" cy="567"/>
            </a:xfrm>
          </p:grpSpPr>
          <p:sp>
            <p:nvSpPr>
              <p:cNvPr id="1605" name="矩形 1604"/>
              <p:cNvSpPr/>
              <p:nvPr>
                <p:custDataLst>
                  <p:tags r:id="rId32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06" name="文本框 1605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0x...</a:t>
                </a:r>
              </a:p>
            </p:txBody>
          </p:sp>
        </p:grpSp>
        <p:grpSp>
          <p:nvGrpSpPr>
            <p:cNvPr id="1607" name="组合 1606"/>
            <p:cNvGrpSpPr/>
            <p:nvPr/>
          </p:nvGrpSpPr>
          <p:grpSpPr>
            <a:xfrm>
              <a:off x="5321" y="6833"/>
              <a:ext cx="1244" cy="567"/>
              <a:chOff x="7016" y="3004"/>
              <a:chExt cx="1531" cy="567"/>
            </a:xfrm>
          </p:grpSpPr>
          <p:sp>
            <p:nvSpPr>
              <p:cNvPr id="1608" name="矩形 1607"/>
              <p:cNvSpPr/>
              <p:nvPr>
                <p:custDataLst>
                  <p:tags r:id="rId30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09" name="文本框 1608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7082" y="3031"/>
                <a:ext cx="1395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 dirty="0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0x0000</a:t>
                </a:r>
              </a:p>
            </p:txBody>
          </p:sp>
        </p:grpSp>
        <p:grpSp>
          <p:nvGrpSpPr>
            <p:cNvPr id="1610" name="组合 1609"/>
            <p:cNvGrpSpPr/>
            <p:nvPr/>
          </p:nvGrpSpPr>
          <p:grpSpPr>
            <a:xfrm>
              <a:off x="6565" y="6833"/>
              <a:ext cx="1078" cy="567"/>
              <a:chOff x="7016" y="3004"/>
              <a:chExt cx="1531" cy="567"/>
            </a:xfrm>
          </p:grpSpPr>
          <p:sp>
            <p:nvSpPr>
              <p:cNvPr id="1611" name="矩形 1610"/>
              <p:cNvSpPr/>
              <p:nvPr>
                <p:custDataLst>
                  <p:tags r:id="rId28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12" name="文本框 1611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0</a:t>
                </a:r>
              </a:p>
            </p:txBody>
          </p:sp>
        </p:grpSp>
        <p:grpSp>
          <p:nvGrpSpPr>
            <p:cNvPr id="1613" name="组合 1612"/>
            <p:cNvGrpSpPr/>
            <p:nvPr/>
          </p:nvGrpSpPr>
          <p:grpSpPr>
            <a:xfrm>
              <a:off x="7643" y="6833"/>
              <a:ext cx="1075" cy="567"/>
              <a:chOff x="7016" y="3004"/>
              <a:chExt cx="1531" cy="567"/>
            </a:xfrm>
          </p:grpSpPr>
          <p:sp>
            <p:nvSpPr>
              <p:cNvPr id="1614" name="矩形 1613"/>
              <p:cNvSpPr/>
              <p:nvPr>
                <p:custDataLst>
                  <p:tags r:id="rId26"/>
                </p:custDataLst>
              </p:nvPr>
            </p:nvSpPr>
            <p:spPr>
              <a:xfrm>
                <a:off x="7016" y="3004"/>
                <a:ext cx="1531" cy="5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615" name="文本框 1614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7128" y="3031"/>
                <a:ext cx="1304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>
                    <a:solidFill>
                      <a:srgbClr val="C00000"/>
                    </a:solidFill>
                    <a:latin typeface="Calibri" panose="020F0502020204030204" charset="0"/>
                    <a:cs typeface="Calibri" panose="020F0502020204030204" charset="0"/>
                  </a:rPr>
                  <a:t>1</a:t>
                </a:r>
              </a:p>
            </p:txBody>
          </p:sp>
        </p:grpSp>
      </p:grpSp>
      <p:sp>
        <p:nvSpPr>
          <p:cNvPr id="51" name="矩形 50"/>
          <p:cNvSpPr/>
          <p:nvPr>
            <p:custDataLst>
              <p:tags r:id="rId8"/>
            </p:custDataLst>
          </p:nvPr>
        </p:nvSpPr>
        <p:spPr>
          <a:xfrm>
            <a:off x="953770" y="1494155"/>
            <a:ext cx="4572000" cy="111569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9"/>
            </p:custDataLst>
          </p:nvPr>
        </p:nvSpPr>
        <p:spPr>
          <a:xfrm>
            <a:off x="899795" y="1440180"/>
            <a:ext cx="4572000" cy="11156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/>
          <p:cNvSpPr txBox="1"/>
          <p:nvPr>
            <p:custDataLst>
              <p:tags r:id="rId10"/>
            </p:custDataLst>
          </p:nvPr>
        </p:nvSpPr>
        <p:spPr>
          <a:xfrm>
            <a:off x="935990" y="1804670"/>
            <a:ext cx="467995" cy="3606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R0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1445260" y="1440815"/>
            <a:ext cx="3887470" cy="323850"/>
            <a:chOff x="2495" y="5340"/>
            <a:chExt cx="6122" cy="561"/>
          </a:xfrm>
        </p:grpSpPr>
        <p:sp>
          <p:nvSpPr>
            <p:cNvPr id="102" name="文本框 101"/>
            <p:cNvSpPr txBox="1"/>
            <p:nvPr>
              <p:custDataLst>
                <p:tags r:id="rId21"/>
              </p:custDataLst>
            </p:nvPr>
          </p:nvSpPr>
          <p:spPr>
            <a:xfrm>
              <a:off x="2495" y="5340"/>
              <a:ext cx="90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dstId</a:t>
              </a:r>
            </a:p>
          </p:txBody>
        </p:sp>
        <p:sp>
          <p:nvSpPr>
            <p:cNvPr id="103" name="文本框 102"/>
            <p:cNvSpPr txBox="1"/>
            <p:nvPr>
              <p:custDataLst>
                <p:tags r:id="rId22"/>
              </p:custDataLst>
            </p:nvPr>
          </p:nvSpPr>
          <p:spPr>
            <a:xfrm>
              <a:off x="3402" y="5340"/>
              <a:ext cx="1814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reg. mem.</a:t>
              </a:r>
            </a:p>
          </p:txBody>
        </p:sp>
        <p:sp>
          <p:nvSpPr>
            <p:cNvPr id="104" name="文本框 103"/>
            <p:cNvSpPr txBox="1"/>
            <p:nvPr>
              <p:custDataLst>
                <p:tags r:id="rId23"/>
              </p:custDataLst>
            </p:nvPr>
          </p:nvSpPr>
          <p:spPr>
            <a:xfrm>
              <a:off x="5216" y="5340"/>
              <a:ext cx="124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dataLen</a:t>
              </a:r>
            </a:p>
          </p:txBody>
        </p:sp>
        <p:sp>
          <p:nvSpPr>
            <p:cNvPr id="110" name="文本框 109"/>
            <p:cNvSpPr txBox="1"/>
            <p:nvPr>
              <p:custDataLst>
                <p:tags r:id="rId24"/>
              </p:custDataLst>
            </p:nvPr>
          </p:nvSpPr>
          <p:spPr>
            <a:xfrm>
              <a:off x="6463" y="5340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jobId</a:t>
              </a:r>
            </a:p>
          </p:txBody>
        </p:sp>
        <p:sp>
          <p:nvSpPr>
            <p:cNvPr id="111" name="文本框 110"/>
            <p:cNvSpPr txBox="1"/>
            <p:nvPr>
              <p:custDataLst>
                <p:tags r:id="rId25"/>
              </p:custDataLst>
            </p:nvPr>
          </p:nvSpPr>
          <p:spPr>
            <a:xfrm>
              <a:off x="7540" y="5340"/>
              <a:ext cx="1077" cy="5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isChild</a:t>
              </a:r>
            </a:p>
          </p:txBody>
        </p:sp>
      </p:grpSp>
      <p:sp>
        <p:nvSpPr>
          <p:cNvPr id="112" name="圆柱形 73"/>
          <p:cNvSpPr/>
          <p:nvPr/>
        </p:nvSpPr>
        <p:spPr>
          <a:xfrm>
            <a:off x="8112479" y="380160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柱形 73"/>
          <p:cNvSpPr/>
          <p:nvPr/>
        </p:nvSpPr>
        <p:spPr>
          <a:xfrm>
            <a:off x="9180683" y="3815822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柱形 73"/>
          <p:cNvSpPr/>
          <p:nvPr/>
        </p:nvSpPr>
        <p:spPr>
          <a:xfrm>
            <a:off x="8114166" y="3798380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柱形 73"/>
          <p:cNvSpPr/>
          <p:nvPr/>
        </p:nvSpPr>
        <p:spPr>
          <a:xfrm>
            <a:off x="9182370" y="3812602"/>
            <a:ext cx="303530" cy="288290"/>
          </a:xfrm>
          <a:prstGeom prst="can">
            <a:avLst/>
          </a:prstGeom>
          <a:solidFill>
            <a:srgbClr val="BF4C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344000" y="5129715"/>
            <a:ext cx="2535555" cy="288925"/>
            <a:chOff x="10987" y="8078"/>
            <a:chExt cx="3993" cy="455"/>
          </a:xfrm>
          <a:solidFill>
            <a:srgbClr val="BF4C50"/>
          </a:solidFill>
        </p:grpSpPr>
        <p:sp>
          <p:nvSpPr>
            <p:cNvPr id="37" name="圆柱形 73"/>
            <p:cNvSpPr/>
            <p:nvPr>
              <p:custDataLst>
                <p:tags r:id="rId17"/>
              </p:custDataLst>
            </p:nvPr>
          </p:nvSpPr>
          <p:spPr>
            <a:xfrm>
              <a:off x="10987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圆柱形 180"/>
            <p:cNvSpPr/>
            <p:nvPr>
              <p:custDataLst>
                <p:tags r:id="rId18"/>
              </p:custDataLst>
            </p:nvPr>
          </p:nvSpPr>
          <p:spPr>
            <a:xfrm>
              <a:off x="12155" y="8079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柱形 73"/>
            <p:cNvSpPr/>
            <p:nvPr>
              <p:custDataLst>
                <p:tags r:id="rId19"/>
              </p:custDataLst>
            </p:nvPr>
          </p:nvSpPr>
          <p:spPr>
            <a:xfrm>
              <a:off x="13334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柱形 180"/>
            <p:cNvSpPr/>
            <p:nvPr>
              <p:custDataLst>
                <p:tags r:id="rId20"/>
              </p:custDataLst>
            </p:nvPr>
          </p:nvSpPr>
          <p:spPr>
            <a:xfrm>
              <a:off x="14502" y="8078"/>
              <a:ext cx="478" cy="454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999855" y="1260000"/>
            <a:ext cx="2195830" cy="1079500"/>
            <a:chOff x="14173" y="1758"/>
            <a:chExt cx="3458" cy="1700"/>
          </a:xfrm>
        </p:grpSpPr>
        <p:grpSp>
          <p:nvGrpSpPr>
            <p:cNvPr id="98" name="组合 97"/>
            <p:cNvGrpSpPr/>
            <p:nvPr/>
          </p:nvGrpSpPr>
          <p:grpSpPr>
            <a:xfrm>
              <a:off x="14173" y="2381"/>
              <a:ext cx="3458" cy="510"/>
              <a:chOff x="14173" y="2551"/>
              <a:chExt cx="3458" cy="510"/>
            </a:xfrm>
          </p:grpSpPr>
          <p:sp>
            <p:nvSpPr>
              <p:cNvPr id="88" name="圆柱形 73"/>
              <p:cNvSpPr/>
              <p:nvPr>
                <p:custDataLst>
                  <p:tags r:id="rId15"/>
                </p:custDataLst>
              </p:nvPr>
            </p:nvSpPr>
            <p:spPr>
              <a:xfrm>
                <a:off x="14173" y="2551"/>
                <a:ext cx="478" cy="454"/>
              </a:xfrm>
              <a:prstGeom prst="can">
                <a:avLst/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4853" y="2551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</a:rPr>
                  <a:t>Temporary result</a:t>
                </a:r>
              </a:p>
            </p:txBody>
          </p:sp>
        </p:grpSp>
        <p:sp>
          <p:nvSpPr>
            <p:cNvPr id="86" name="圆柱形 73"/>
            <p:cNvSpPr/>
            <p:nvPr>
              <p:custDataLst>
                <p:tags r:id="rId11"/>
              </p:custDataLst>
            </p:nvPr>
          </p:nvSpPr>
          <p:spPr>
            <a:xfrm>
              <a:off x="14173" y="1814"/>
              <a:ext cx="478" cy="454"/>
            </a:xfrm>
            <a:prstGeom prst="can">
              <a:avLst/>
            </a:prstGeom>
            <a:solidFill>
              <a:srgbClr val="5D9A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>
              <p:custDataLst>
                <p:tags r:id="rId12"/>
              </p:custDataLst>
            </p:nvPr>
          </p:nvSpPr>
          <p:spPr>
            <a:xfrm>
              <a:off x="14853" y="1758"/>
              <a:ext cx="2778" cy="5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b="1" dirty="0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4173" y="2948"/>
              <a:ext cx="3458" cy="510"/>
              <a:chOff x="14173" y="3345"/>
              <a:chExt cx="3458" cy="510"/>
            </a:xfrm>
          </p:grpSpPr>
          <p:sp>
            <p:nvSpPr>
              <p:cNvPr id="90" name="圆柱形 73"/>
              <p:cNvSpPr/>
              <p:nvPr>
                <p:custDataLst>
                  <p:tags r:id="rId13"/>
                </p:custDataLst>
              </p:nvPr>
            </p:nvSpPr>
            <p:spPr>
              <a:xfrm>
                <a:off x="14173" y="3345"/>
                <a:ext cx="478" cy="454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F4C5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4853" y="3345"/>
                <a:ext cx="2778" cy="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</a:rPr>
                  <a:t>Fully aggregated</a:t>
                </a: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336567" y="5417691"/>
            <a:ext cx="3940918" cy="61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An </a:t>
            </a:r>
            <a:r>
              <a:rPr lang="en-US" altLang="zh-CN" sz="250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allreduce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job is finished.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1.48148E-6 L -0.06289 0.193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03243 0.1916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95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L -0.00221 0.193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97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851 0.192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bldLvl="0" animBg="1"/>
      <p:bldP spid="113" grpId="0" animBg="1"/>
      <p:bldP spid="113" grpId="1" bldLvl="0" animBg="1"/>
      <p:bldP spid="114" grpId="0" animBg="1"/>
      <p:bldP spid="114" grpId="1" bldLvl="0" animBg="1"/>
      <p:bldP spid="115" grpId="0" animBg="1"/>
      <p:bldP spid="115" grpId="1" bldLvl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Supporting Reduction Trees in Roar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4000" y="4704108"/>
            <a:ext cx="11700000" cy="144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500" b="1" dirty="0">
                <a:solidFill>
                  <a:srgbClr val="5671A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Step 1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requires 2 blocks (8 KB), with one block for aggregation and an already-aggregated block waited to be forwarded.</a:t>
            </a: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500" b="1" dirty="0">
                <a:solidFill>
                  <a:srgbClr val="BF4C50"/>
                </a:solidFill>
                <a:latin typeface="Linux Libertine" panose="02000503000000000000" pitchFamily="2" charset="0"/>
                <a:cs typeface="Linux Libertine" panose="02000503000000000000" pitchFamily="2" charset="0"/>
              </a:rPr>
              <a:t>Step 2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also requires 8 KB, resulting in a memory occupancy of 16 KB per job.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12000" y="1440310"/>
            <a:ext cx="3240365" cy="2400625"/>
            <a:chOff x="1814" y="2494"/>
            <a:chExt cx="5103" cy="3781"/>
          </a:xfrm>
        </p:grpSpPr>
        <p:cxnSp>
          <p:nvCxnSpPr>
            <p:cNvPr id="168" name="直接连接符 167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4365" y="3117"/>
              <a:ext cx="0" cy="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>
              <p:custDataLst>
                <p:tags r:id="rId29"/>
              </p:custDataLst>
            </p:nvPr>
          </p:nvCxnSpPr>
          <p:spPr>
            <a:xfrm flipH="1" flipV="1">
              <a:off x="4569" y="4232"/>
              <a:ext cx="732" cy="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>
              <p:custDataLst>
                <p:tags r:id="rId30"/>
              </p:custDataLst>
            </p:nvPr>
          </p:nvCxnSpPr>
          <p:spPr>
            <a:xfrm flipV="1">
              <a:off x="3468" y="4214"/>
              <a:ext cx="732" cy="1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3798" y="2494"/>
              <a:ext cx="1220" cy="792"/>
              <a:chOff x="2445" y="2551"/>
              <a:chExt cx="1220" cy="792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2445" y="2551"/>
                <a:ext cx="1221" cy="793"/>
                <a:chOff x="10575" y="6567"/>
                <a:chExt cx="1288" cy="1055"/>
              </a:xfrm>
            </p:grpSpPr>
            <p:sp>
              <p:nvSpPr>
                <p:cNvPr id="201" name="圆角矩形 150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10575" y="6567"/>
                  <a:ext cx="1288" cy="105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202" name="文本框 201"/>
                <p:cNvSpPr txBox="1"/>
                <p:nvPr>
                  <p:custDataLst>
                    <p:tags r:id="rId60"/>
                  </p:custDataLst>
                </p:nvPr>
              </p:nvSpPr>
              <p:spPr>
                <a:xfrm>
                  <a:off x="10584" y="6582"/>
                  <a:ext cx="644" cy="8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3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175" name="图片 174" descr="随机"/>
              <p:cNvPicPr>
                <a:picLocks noChangeAspect="1"/>
              </p:cNvPicPr>
              <p:nvPr>
                <p:custDataLst>
                  <p:tags r:id="rId58"/>
                </p:custDataLst>
              </p:nvPr>
            </p:nvPicPr>
            <p:blipFill>
              <a:blip r:embed="rId63"/>
              <a:stretch>
                <a:fillRect/>
              </a:stretch>
            </p:blipFill>
            <p:spPr>
              <a:xfrm>
                <a:off x="3067" y="2641"/>
                <a:ext cx="565" cy="554"/>
              </a:xfrm>
              <a:prstGeom prst="rect">
                <a:avLst/>
              </a:prstGeom>
            </p:spPr>
          </p:pic>
        </p:grpSp>
        <p:grpSp>
          <p:nvGrpSpPr>
            <p:cNvPr id="178" name="组合 177"/>
            <p:cNvGrpSpPr/>
            <p:nvPr/>
          </p:nvGrpSpPr>
          <p:grpSpPr>
            <a:xfrm>
              <a:off x="3776" y="3784"/>
              <a:ext cx="1221" cy="793"/>
              <a:chOff x="10575" y="6567"/>
              <a:chExt cx="1288" cy="1056"/>
            </a:xfrm>
          </p:grpSpPr>
          <p:sp>
            <p:nvSpPr>
              <p:cNvPr id="197" name="圆角矩形 221"/>
              <p:cNvSpPr/>
              <p:nvPr>
                <p:custDataLst>
                  <p:tags r:id="rId56"/>
                </p:custDataLst>
              </p:nvPr>
            </p:nvSpPr>
            <p:spPr>
              <a:xfrm>
                <a:off x="10575" y="6567"/>
                <a:ext cx="1288" cy="105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198" name="文本框 197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10593" y="6734"/>
                <a:ext cx="644" cy="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</a:extLst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3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Rt.</a:t>
                </a:r>
              </a:p>
            </p:txBody>
          </p:sp>
        </p:grpSp>
        <p:pic>
          <p:nvPicPr>
            <p:cNvPr id="179" name="图片 178" descr="随机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63"/>
            <a:stretch>
              <a:fillRect/>
            </a:stretch>
          </p:blipFill>
          <p:spPr>
            <a:xfrm>
              <a:off x="4413" y="3909"/>
              <a:ext cx="534" cy="523"/>
            </a:xfrm>
            <a:prstGeom prst="rect">
              <a:avLst/>
            </a:prstGeom>
          </p:spPr>
        </p:pic>
        <p:grpSp>
          <p:nvGrpSpPr>
            <p:cNvPr id="180" name="组合 179"/>
            <p:cNvGrpSpPr/>
            <p:nvPr/>
          </p:nvGrpSpPr>
          <p:grpSpPr>
            <a:xfrm>
              <a:off x="3413" y="5476"/>
              <a:ext cx="550" cy="371"/>
              <a:chOff x="2598" y="8345"/>
              <a:chExt cx="511" cy="412"/>
            </a:xfrm>
          </p:grpSpPr>
          <p:grpSp>
            <p:nvGrpSpPr>
              <p:cNvPr id="1560" name="组合 1559"/>
              <p:cNvGrpSpPr/>
              <p:nvPr/>
            </p:nvGrpSpPr>
            <p:grpSpPr>
              <a:xfrm>
                <a:off x="2598" y="8345"/>
                <a:ext cx="510" cy="208"/>
                <a:chOff x="2779" y="9571"/>
                <a:chExt cx="510" cy="227"/>
              </a:xfrm>
            </p:grpSpPr>
            <p:sp>
              <p:nvSpPr>
                <p:cNvPr id="195" name="圆角矩形 262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96" name="椭圆 195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92" name="组合 191"/>
              <p:cNvGrpSpPr/>
              <p:nvPr/>
            </p:nvGrpSpPr>
            <p:grpSpPr>
              <a:xfrm>
                <a:off x="2599" y="8549"/>
                <a:ext cx="510" cy="208"/>
                <a:chOff x="2779" y="9511"/>
                <a:chExt cx="510" cy="227"/>
              </a:xfrm>
            </p:grpSpPr>
            <p:sp>
              <p:nvSpPr>
                <p:cNvPr id="193" name="圆角矩形 273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94" name="椭圆 193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</p:grpSp>
        <p:grpSp>
          <p:nvGrpSpPr>
            <p:cNvPr id="182" name="组合 181"/>
            <p:cNvGrpSpPr/>
            <p:nvPr/>
          </p:nvGrpSpPr>
          <p:grpSpPr>
            <a:xfrm>
              <a:off x="4720" y="5478"/>
              <a:ext cx="550" cy="371"/>
              <a:chOff x="2598" y="8345"/>
              <a:chExt cx="511" cy="412"/>
            </a:xfrm>
          </p:grpSpPr>
          <p:grpSp>
            <p:nvGrpSpPr>
              <p:cNvPr id="1553" name="组合 1552"/>
              <p:cNvGrpSpPr/>
              <p:nvPr/>
            </p:nvGrpSpPr>
            <p:grpSpPr>
              <a:xfrm>
                <a:off x="2598" y="8345"/>
                <a:ext cx="510" cy="208"/>
                <a:chOff x="2779" y="9571"/>
                <a:chExt cx="510" cy="227"/>
              </a:xfrm>
            </p:grpSpPr>
            <p:sp>
              <p:nvSpPr>
                <p:cNvPr id="1557" name="圆角矩形 313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2779" y="957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9" name="椭圆 1558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2861" y="963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554" name="组合 1553"/>
              <p:cNvGrpSpPr/>
              <p:nvPr/>
            </p:nvGrpSpPr>
            <p:grpSpPr>
              <a:xfrm>
                <a:off x="2599" y="8549"/>
                <a:ext cx="510" cy="208"/>
                <a:chOff x="2779" y="9511"/>
                <a:chExt cx="510" cy="227"/>
              </a:xfrm>
            </p:grpSpPr>
            <p:sp>
              <p:nvSpPr>
                <p:cNvPr id="1555" name="圆角矩形 320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2779" y="9511"/>
                  <a:ext cx="510" cy="227"/>
                </a:xfrm>
                <a:prstGeom prst="roundRect">
                  <a:avLst>
                    <a:gd name="adj" fmla="val 34313"/>
                  </a:avLst>
                </a:prstGeom>
                <a:noFill/>
                <a:ln w="28575">
                  <a:solidFill>
                    <a:schemeClr val="bg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56" name="椭圆 1555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2860" y="9570"/>
                  <a:ext cx="96" cy="1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</p:grpSp>
        <p:grpSp>
          <p:nvGrpSpPr>
            <p:cNvPr id="188" name="组合 187"/>
            <p:cNvGrpSpPr/>
            <p:nvPr/>
          </p:nvGrpSpPr>
          <p:grpSpPr>
            <a:xfrm>
              <a:off x="3215" y="5061"/>
              <a:ext cx="2334" cy="1214"/>
              <a:chOff x="2268" y="7880"/>
              <a:chExt cx="2168" cy="1346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2268" y="7880"/>
                <a:ext cx="921" cy="1345"/>
                <a:chOff x="2344" y="7887"/>
                <a:chExt cx="921" cy="1345"/>
              </a:xfrm>
            </p:grpSpPr>
            <p:sp>
              <p:nvSpPr>
                <p:cNvPr id="1545" name="圆角矩形 355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2344" y="7914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46" name="文本框 1545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2344" y="7887"/>
                  <a:ext cx="907" cy="5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3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</p:grpSp>
          <p:grpSp>
            <p:nvGrpSpPr>
              <p:cNvPr id="191" name="组合 190"/>
              <p:cNvGrpSpPr/>
              <p:nvPr/>
            </p:nvGrpSpPr>
            <p:grpSpPr>
              <a:xfrm>
                <a:off x="3716" y="8338"/>
                <a:ext cx="511" cy="412"/>
                <a:chOff x="2598" y="8345"/>
                <a:chExt cx="511" cy="412"/>
              </a:xfrm>
            </p:grpSpPr>
            <p:grpSp>
              <p:nvGrpSpPr>
                <p:cNvPr id="1539" name="组合 1538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1543" name="圆角矩形 359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44" name="椭圆 1543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1540" name="组合 1539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1541" name="圆角矩形 362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42" name="椭圆 1541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1536" name="组合 1535"/>
              <p:cNvGrpSpPr/>
              <p:nvPr/>
            </p:nvGrpSpPr>
            <p:grpSpPr>
              <a:xfrm>
                <a:off x="3515" y="7881"/>
                <a:ext cx="921" cy="1345"/>
                <a:chOff x="2344" y="7887"/>
                <a:chExt cx="921" cy="1345"/>
              </a:xfrm>
            </p:grpSpPr>
            <p:sp>
              <p:nvSpPr>
                <p:cNvPr id="1537" name="圆角矩形 368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344" y="7914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538" name="文本框 1537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2344" y="7887"/>
                  <a:ext cx="908" cy="5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300" b="1" dirty="0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</p:grpSp>
        </p:grpSp>
        <p:pic>
          <p:nvPicPr>
            <p:cNvPr id="166" name="图片 165" descr="32313534333532353b32313534333436323b5b5850a85668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64"/>
            <a:stretch>
              <a:fillRect/>
            </a:stretch>
          </p:blipFill>
          <p:spPr>
            <a:xfrm>
              <a:off x="3413" y="5573"/>
              <a:ext cx="612" cy="635"/>
            </a:xfrm>
            <a:prstGeom prst="rect">
              <a:avLst/>
            </a:prstGeom>
          </p:spPr>
        </p:pic>
        <p:pic>
          <p:nvPicPr>
            <p:cNvPr id="167" name="图片 166" descr="32313534333532353b32313534333436323b5b5850a85668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64"/>
            <a:stretch>
              <a:fillRect/>
            </a:stretch>
          </p:blipFill>
          <p:spPr>
            <a:xfrm>
              <a:off x="4783" y="5572"/>
              <a:ext cx="612" cy="635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2985" y="3452"/>
              <a:ext cx="680" cy="1079"/>
              <a:chOff x="3572" y="3627"/>
              <a:chExt cx="680" cy="1079"/>
            </a:xfrm>
          </p:grpSpPr>
          <p:sp>
            <p:nvSpPr>
              <p:cNvPr id="153" name="圆柱形 375"/>
              <p:cNvSpPr/>
              <p:nvPr>
                <p:custDataLst>
                  <p:tags r:id="rId38"/>
                </p:custDataLst>
              </p:nvPr>
            </p:nvSpPr>
            <p:spPr>
              <a:xfrm>
                <a:off x="3572" y="4082"/>
                <a:ext cx="680" cy="624"/>
              </a:xfrm>
              <a:prstGeom prst="can">
                <a:avLst/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39"/>
                </p:custDataLst>
              </p:nvPr>
            </p:nvCxnSpPr>
            <p:spPr>
              <a:xfrm flipH="1" flipV="1">
                <a:off x="3909" y="3627"/>
                <a:ext cx="0" cy="454"/>
              </a:xfrm>
              <a:prstGeom prst="straightConnector1">
                <a:avLst/>
              </a:prstGeom>
              <a:solidFill>
                <a:srgbClr val="5D9A6B"/>
              </a:solidFill>
              <a:ln w="57150">
                <a:solidFill>
                  <a:srgbClr val="5671A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5111" y="3907"/>
              <a:ext cx="680" cy="1078"/>
              <a:chOff x="5698" y="4082"/>
              <a:chExt cx="680" cy="1078"/>
            </a:xfrm>
          </p:grpSpPr>
          <p:cxnSp>
            <p:nvCxnSpPr>
              <p:cNvPr id="4" name="直接箭头连接符 3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6030" y="4706"/>
                <a:ext cx="0" cy="454"/>
              </a:xfrm>
              <a:prstGeom prst="straightConnector1">
                <a:avLst/>
              </a:prstGeom>
              <a:solidFill>
                <a:srgbClr val="BF4C50"/>
              </a:solidFill>
              <a:ln w="57150">
                <a:solidFill>
                  <a:srgbClr val="BF4C5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圆柱形 375"/>
              <p:cNvSpPr/>
              <p:nvPr>
                <p:custDataLst>
                  <p:tags r:id="rId37"/>
                </p:custDataLst>
              </p:nvPr>
            </p:nvSpPr>
            <p:spPr>
              <a:xfrm>
                <a:off x="5698" y="4082"/>
                <a:ext cx="680" cy="624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>
              <p:custDataLst>
                <p:tags r:id="rId34"/>
              </p:custDataLst>
            </p:nvPr>
          </p:nvSpPr>
          <p:spPr>
            <a:xfrm>
              <a:off x="1814" y="3401"/>
              <a:ext cx="130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300" b="1" dirty="0">
                  <a:solidFill>
                    <a:srgbClr val="5671A0"/>
                  </a:solidFill>
                  <a:latin typeface="Calibri" panose="020F0502020204030204" charset="0"/>
                  <a:ea typeface="华文楷体" panose="02010600040101010101" charset="-122"/>
                  <a:cs typeface="Calibri" panose="020F0502020204030204" charset="0"/>
                </a:rPr>
                <a:t>Step 1</a:t>
              </a:r>
            </a:p>
          </p:txBody>
        </p:sp>
        <p:sp>
          <p:nvSpPr>
            <p:cNvPr id="11" name="文本框 10"/>
            <p:cNvSpPr txBox="1"/>
            <p:nvPr>
              <p:custDataLst>
                <p:tags r:id="rId35"/>
              </p:custDataLst>
            </p:nvPr>
          </p:nvSpPr>
          <p:spPr>
            <a:xfrm>
              <a:off x="5613" y="3401"/>
              <a:ext cx="1304" cy="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300" b="1" dirty="0">
                  <a:solidFill>
                    <a:srgbClr val="BF4C50"/>
                  </a:solidFill>
                  <a:latin typeface="Calibri" panose="020F0502020204030204" charset="0"/>
                  <a:ea typeface="华文楷体" panose="02010600040101010101" charset="-122"/>
                  <a:cs typeface="Calibri" panose="020F0502020204030204" charset="0"/>
                </a:rPr>
                <a:t>Step 2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33126" y="1259840"/>
            <a:ext cx="7476490" cy="2736160"/>
            <a:chOff x="4067810" y="1259840"/>
            <a:chExt cx="7476490" cy="2736160"/>
          </a:xfrm>
        </p:grpSpPr>
        <p:grpSp>
          <p:nvGrpSpPr>
            <p:cNvPr id="14" name="组合 13"/>
            <p:cNvGrpSpPr/>
            <p:nvPr/>
          </p:nvGrpSpPr>
          <p:grpSpPr>
            <a:xfrm>
              <a:off x="4067810" y="1944000"/>
              <a:ext cx="6588125" cy="612140"/>
              <a:chOff x="6406" y="3365"/>
              <a:chExt cx="10375" cy="964"/>
            </a:xfrm>
          </p:grpSpPr>
          <p:sp>
            <p:nvSpPr>
              <p:cNvPr id="8" name="文本框 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406" y="3365"/>
                <a:ext cx="4007" cy="9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en-US" altLang="zh-CN" sz="2300" b="1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Packets receiving</a:t>
                </a: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10375" y="3422"/>
                <a:ext cx="6406" cy="852"/>
                <a:chOff x="8844" y="3626"/>
                <a:chExt cx="6406" cy="852"/>
              </a:xfrm>
            </p:grpSpPr>
            <p:sp>
              <p:nvSpPr>
                <p:cNvPr id="31" name="圆柱形 73"/>
                <p:cNvSpPr/>
                <p:nvPr>
                  <p:custDataLst>
                    <p:tags r:id="rId18"/>
                  </p:custDataLst>
                </p:nvPr>
              </p:nvSpPr>
              <p:spPr>
                <a:xfrm rot="16200000">
                  <a:off x="14173" y="3399"/>
                  <a:ext cx="850" cy="1304"/>
                </a:xfrm>
                <a:prstGeom prst="can">
                  <a:avLst/>
                </a:prstGeom>
                <a:solidFill>
                  <a:srgbClr val="5D9A6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圆柱形 73"/>
                <p:cNvSpPr/>
                <p:nvPr>
                  <p:custDataLst>
                    <p:tags r:id="rId19"/>
                  </p:custDataLst>
                </p:nvPr>
              </p:nvSpPr>
              <p:spPr>
                <a:xfrm rot="16200000">
                  <a:off x="12898" y="3400"/>
                  <a:ext cx="850" cy="1304"/>
                </a:xfrm>
                <a:prstGeom prst="can">
                  <a:avLst/>
                </a:prstGeom>
                <a:solidFill>
                  <a:srgbClr val="5D9A6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圆柱形 73"/>
                <p:cNvSpPr/>
                <p:nvPr>
                  <p:custDataLst>
                    <p:tags r:id="rId20"/>
                  </p:custDataLst>
                </p:nvPr>
              </p:nvSpPr>
              <p:spPr>
                <a:xfrm rot="16200000">
                  <a:off x="11622" y="3400"/>
                  <a:ext cx="850" cy="1304"/>
                </a:xfrm>
                <a:prstGeom prst="can">
                  <a:avLst/>
                </a:prstGeom>
                <a:solidFill>
                  <a:srgbClr val="5D9A6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圆柱形 73"/>
                <p:cNvSpPr/>
                <p:nvPr>
                  <p:custDataLst>
                    <p:tags r:id="rId21"/>
                  </p:custDataLst>
                </p:nvPr>
              </p:nvSpPr>
              <p:spPr>
                <a:xfrm rot="16200000">
                  <a:off x="10346" y="3401"/>
                  <a:ext cx="850" cy="1304"/>
                </a:xfrm>
                <a:prstGeom prst="can">
                  <a:avLst/>
                </a:prstGeom>
                <a:solidFill>
                  <a:srgbClr val="5D9A6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圆柱形 73"/>
                <p:cNvSpPr/>
                <p:nvPr>
                  <p:custDataLst>
                    <p:tags r:id="rId22"/>
                  </p:custDataLst>
                </p:nvPr>
              </p:nvSpPr>
              <p:spPr>
                <a:xfrm rot="16200000">
                  <a:off x="9071" y="3400"/>
                  <a:ext cx="850" cy="1304"/>
                </a:xfrm>
                <a:prstGeom prst="can">
                  <a:avLst/>
                </a:prstGeom>
                <a:solidFill>
                  <a:srgbClr val="5D9A6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9129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0403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  <p:sp>
              <p:nvSpPr>
                <p:cNvPr id="34" name="文本框 33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11679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  <p:sp>
              <p:nvSpPr>
                <p:cNvPr id="35" name="文本框 34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12954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  <p:sp>
              <p:nvSpPr>
                <p:cNvPr id="36" name="文本框 35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14230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4067810" y="2700000"/>
              <a:ext cx="7416165" cy="612140"/>
              <a:chOff x="6406" y="4899"/>
              <a:chExt cx="11679" cy="964"/>
            </a:xfrm>
          </p:grpSpPr>
          <p:sp>
            <p:nvSpPr>
              <p:cNvPr id="68" name="文本框 6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406" y="4899"/>
                <a:ext cx="4309" cy="9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en-US" altLang="zh-CN" sz="2300" b="1" dirty="0"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Results forwarding</a:t>
                </a: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11679" y="4899"/>
                <a:ext cx="6406" cy="852"/>
                <a:chOff x="8844" y="3626"/>
                <a:chExt cx="6406" cy="852"/>
              </a:xfrm>
            </p:grpSpPr>
            <p:sp>
              <p:nvSpPr>
                <p:cNvPr id="43" name="圆柱形 73"/>
                <p:cNvSpPr/>
                <p:nvPr>
                  <p:custDataLst>
                    <p:tags r:id="rId7"/>
                  </p:custDataLst>
                </p:nvPr>
              </p:nvSpPr>
              <p:spPr>
                <a:xfrm rot="16200000">
                  <a:off x="14173" y="3399"/>
                  <a:ext cx="850" cy="1304"/>
                </a:xfrm>
                <a:prstGeom prst="can">
                  <a:avLst/>
                </a:prstGeom>
                <a:solidFill>
                  <a:srgbClr val="5671A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圆柱形 73"/>
                <p:cNvSpPr/>
                <p:nvPr>
                  <p:custDataLst>
                    <p:tags r:id="rId8"/>
                  </p:custDataLst>
                </p:nvPr>
              </p:nvSpPr>
              <p:spPr>
                <a:xfrm rot="16200000">
                  <a:off x="12898" y="3400"/>
                  <a:ext cx="850" cy="1304"/>
                </a:xfrm>
                <a:prstGeom prst="can">
                  <a:avLst/>
                </a:prstGeom>
                <a:solidFill>
                  <a:srgbClr val="5671A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圆柱形 73"/>
                <p:cNvSpPr/>
                <p:nvPr>
                  <p:custDataLst>
                    <p:tags r:id="rId9"/>
                  </p:custDataLst>
                </p:nvPr>
              </p:nvSpPr>
              <p:spPr>
                <a:xfrm rot="16200000">
                  <a:off x="11622" y="3400"/>
                  <a:ext cx="850" cy="1304"/>
                </a:xfrm>
                <a:prstGeom prst="can">
                  <a:avLst/>
                </a:prstGeom>
                <a:solidFill>
                  <a:srgbClr val="5671A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圆柱形 73"/>
                <p:cNvSpPr/>
                <p:nvPr>
                  <p:custDataLst>
                    <p:tags r:id="rId10"/>
                  </p:custDataLst>
                </p:nvPr>
              </p:nvSpPr>
              <p:spPr>
                <a:xfrm rot="16200000">
                  <a:off x="10346" y="3401"/>
                  <a:ext cx="850" cy="1304"/>
                </a:xfrm>
                <a:prstGeom prst="can">
                  <a:avLst/>
                </a:prstGeom>
                <a:solidFill>
                  <a:srgbClr val="5671A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圆柱形 73"/>
                <p:cNvSpPr/>
                <p:nvPr>
                  <p:custDataLst>
                    <p:tags r:id="rId11"/>
                  </p:custDataLst>
                </p:nvPr>
              </p:nvSpPr>
              <p:spPr>
                <a:xfrm rot="16200000">
                  <a:off x="9071" y="3400"/>
                  <a:ext cx="850" cy="1304"/>
                </a:xfrm>
                <a:prstGeom prst="can">
                  <a:avLst/>
                </a:prstGeom>
                <a:solidFill>
                  <a:srgbClr val="5671A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文本框 47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9129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  <p:sp>
              <p:nvSpPr>
                <p:cNvPr id="49" name="文本框 48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10403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  <p:sp>
              <p:nvSpPr>
                <p:cNvPr id="50" name="文本框 49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11679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  <p:sp>
              <p:nvSpPr>
                <p:cNvPr id="51" name="文本框 50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2954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  <p:sp>
              <p:nvSpPr>
                <p:cNvPr id="53" name="文本框 52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4230" y="3742"/>
                  <a:ext cx="964" cy="6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fontAlgn="auto">
                    <a:lnSpc>
                      <a:spcPct val="100000"/>
                    </a:lnSpc>
                  </a:pPr>
                  <a:r>
                    <a:rPr lang="en-US" altLang="zh-CN" sz="2500" b="1" dirty="0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 KB</a:t>
                  </a:r>
                </a:p>
              </p:txBody>
            </p:sp>
          </p:grpSp>
        </p:grpSp>
        <p:sp>
          <p:nvSpPr>
            <p:cNvPr id="59" name="圆角矩形 58"/>
            <p:cNvSpPr/>
            <p:nvPr/>
          </p:nvSpPr>
          <p:spPr>
            <a:xfrm>
              <a:off x="8244840" y="1710690"/>
              <a:ext cx="828040" cy="2088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>
              <p:custDataLst>
                <p:tags r:id="rId1"/>
              </p:custDataLst>
            </p:nvPr>
          </p:nvSpPr>
          <p:spPr>
            <a:xfrm>
              <a:off x="4069080" y="1259840"/>
              <a:ext cx="2813685" cy="6121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en-US" altLang="zh-CN" sz="2300" b="1" dirty="0">
                  <a:latin typeface="Linux Libertine" panose="02000503000000000000" pitchFamily="2" charset="0"/>
                  <a:cs typeface="Linux Libertine" panose="02000503000000000000" pitchFamily="2" charset="0"/>
                </a:rPr>
                <a:t>Two-level pipeline:</a:t>
              </a:r>
            </a:p>
          </p:txBody>
        </p:sp>
        <p:sp>
          <p:nvSpPr>
            <p:cNvPr id="63" name="文本框 62"/>
            <p:cNvSpPr txBox="1"/>
            <p:nvPr>
              <p:custDataLst>
                <p:tags r:id="rId2"/>
              </p:custDataLst>
            </p:nvPr>
          </p:nvSpPr>
          <p:spPr>
            <a:xfrm>
              <a:off x="8244840" y="3348000"/>
              <a:ext cx="828040" cy="396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8 KB</a:t>
              </a:r>
            </a:p>
          </p:txBody>
        </p:sp>
        <p:cxnSp>
          <p:nvCxnSpPr>
            <p:cNvPr id="16" name="直接箭头连接符 15"/>
            <p:cNvCxnSpPr/>
            <p:nvPr>
              <p:custDataLst>
                <p:tags r:id="rId3"/>
              </p:custDataLst>
            </p:nvPr>
          </p:nvCxnSpPr>
          <p:spPr>
            <a:xfrm>
              <a:off x="4212000" y="3996000"/>
              <a:ext cx="7332300" cy="0"/>
            </a:xfrm>
            <a:prstGeom prst="straightConnector1">
              <a:avLst/>
            </a:prstGeom>
            <a:solidFill>
              <a:srgbClr val="5671A0"/>
            </a:solidFill>
            <a:ln w="444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10649222" y="3528000"/>
              <a:ext cx="828040" cy="3962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00000"/>
                </a:lnSpc>
              </a:pPr>
              <a:r>
                <a:rPr lang="en-US" altLang="zh-CN" sz="2500" b="1" dirty="0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Time</a:t>
              </a:r>
            </a:p>
          </p:txBody>
        </p:sp>
        <p:cxnSp>
          <p:nvCxnSpPr>
            <p:cNvPr id="18" name="直接箭头连接符 17"/>
            <p:cNvCxnSpPr/>
            <p:nvPr>
              <p:custDataLst>
                <p:tags r:id="rId5"/>
              </p:custDataLst>
            </p:nvPr>
          </p:nvCxnSpPr>
          <p:spPr>
            <a:xfrm flipV="1">
              <a:off x="8244840" y="1548000"/>
              <a:ext cx="828000" cy="0"/>
            </a:xfrm>
            <a:prstGeom prst="straightConnector1">
              <a:avLst/>
            </a:prstGeom>
            <a:solidFill>
              <a:srgbClr val="5671A0"/>
            </a:solidFill>
            <a:ln w="444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Architecture Optimization</a:t>
            </a:r>
            <a:endParaRPr lang="en-US" altLang="zh-CN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pic>
        <p:nvPicPr>
          <p:cNvPr id="40" name="图片 39" descr="opt"/>
          <p:cNvPicPr>
            <a:picLocks noChangeAspect="1"/>
          </p:cNvPicPr>
          <p:nvPr/>
        </p:nvPicPr>
        <p:blipFill rotWithShape="1">
          <a:blip r:embed="rId4"/>
          <a:srcRect b="46565"/>
          <a:stretch>
            <a:fillRect/>
          </a:stretch>
        </p:blipFill>
        <p:spPr>
          <a:xfrm>
            <a:off x="7501890" y="2064231"/>
            <a:ext cx="4000233" cy="2856903"/>
          </a:xfrm>
          <a:prstGeom prst="rect">
            <a:avLst/>
          </a:prstGeom>
        </p:spPr>
      </p:pic>
      <p:sp>
        <p:nvSpPr>
          <p:cNvPr id="56" name="文本框 55"/>
          <p:cNvSpPr txBox="1"/>
          <p:nvPr>
            <p:custDataLst>
              <p:tags r:id="rId1"/>
            </p:custDataLst>
          </p:nvPr>
        </p:nvSpPr>
        <p:spPr>
          <a:xfrm>
            <a:off x="335280" y="2447414"/>
            <a:ext cx="7166610" cy="2339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Optimization model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Little’s law.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500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Reduce memory occupancy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Adjust packet aggregation order and set the block size to 4 KB.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Talk Outline</a:t>
            </a: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70840" y="1007745"/>
            <a:ext cx="118344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b="1">
              <a:solidFill>
                <a:schemeClr val="bg1">
                  <a:lumMod val="75000"/>
                </a:schemeClr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>
                    <a:lumMod val="75000"/>
                  </a:schemeClr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Overview of In-network Allreduce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800" b="1">
              <a:solidFill>
                <a:schemeClr val="bg1">
                  <a:lumMod val="75000"/>
                </a:schemeClr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>
                    <a:lumMod val="75000"/>
                  </a:schemeClr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Roar’s Architecture Odyssey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800" b="1">
              <a:solidFill>
                <a:schemeClr val="bg1">
                  <a:lumMod val="75000"/>
                </a:schemeClr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Evaluations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Evaluation Platform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4000" y="5580000"/>
            <a:ext cx="11340000" cy="612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Our </a:t>
            </a:r>
            <a:r>
              <a:rPr lang="zh-CN" alt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self-developed in-house emulator</a:t>
            </a:r>
            <a:r>
              <a:rPr lang="en-US" altLang="zh-CN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.</a:t>
            </a:r>
            <a:endParaRPr lang="en-US" altLang="zh-CN" sz="2500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</p:txBody>
      </p:sp>
      <p:pic>
        <p:nvPicPr>
          <p:cNvPr id="4" name="图片 3" descr="si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1152000"/>
            <a:ext cx="5544185" cy="405003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Evaluation Platform: RNIC Model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4000" y="5580000"/>
            <a:ext cx="1134000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Roar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’s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behavior can be faithfully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emulated by the 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R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NIC 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and the router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model.</a:t>
            </a:r>
            <a:endParaRPr lang="en-US" sz="2500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528445"/>
            <a:ext cx="11381105" cy="3492500"/>
            <a:chOff x="585" y="2041"/>
            <a:chExt cx="17923" cy="5500"/>
          </a:xfrm>
        </p:grpSpPr>
        <p:pic>
          <p:nvPicPr>
            <p:cNvPr id="4" name="图片 3" descr="sim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" y="2091"/>
              <a:ext cx="7462" cy="5451"/>
            </a:xfrm>
            <a:prstGeom prst="rect">
              <a:avLst/>
            </a:prstGeom>
          </p:spPr>
        </p:pic>
        <p:pic>
          <p:nvPicPr>
            <p:cNvPr id="5" name="图片 4" descr="nic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2" y="2041"/>
              <a:ext cx="9306" cy="4820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>
              <p:custDataLst>
                <p:tags r:id="rId1"/>
              </p:custDataLst>
            </p:nvPr>
          </p:nvCxnSpPr>
          <p:spPr>
            <a:xfrm flipV="1">
              <a:off x="7717" y="2057"/>
              <a:ext cx="1497" cy="267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2"/>
              </p:custDataLst>
            </p:nvPr>
          </p:nvCxnSpPr>
          <p:spPr>
            <a:xfrm>
              <a:off x="7721" y="5396"/>
              <a:ext cx="1449" cy="140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Evaluation Platform: RNIC Model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4000" y="1620000"/>
            <a:ext cx="11700000" cy="320781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Baseline: Ring and </a:t>
            </a:r>
            <a:r>
              <a:rPr lang="en-US" sz="2500" dirty="0" err="1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Rabenseifner</a:t>
            </a:r>
            <a:endParaRPr lang="en-US" sz="2500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Link delay: 100ns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Port bandwidth: 100Gbps</a:t>
            </a:r>
            <a:endParaRPr lang="en-US" altLang="en-US" sz="2500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500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Evaluation: Throughput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72110" y="4212000"/>
                <a:ext cx="11819255" cy="18713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500" b="1" i="1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Topology</a:t>
                </a: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: A </a:t>
                </a:r>
                <a:r>
                  <a:rPr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star-like network</a:t>
                </a: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. </a:t>
                </a: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Roar’s bandwidth improvement approaches to </a:t>
                </a:r>
                <a14:m>
                  <m:oMath xmlns:m="http://schemas.openxmlformats.org/officeDocument/2006/math">
                    <m:r>
                      <a:rPr lang="en-US" sz="250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2∙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𝑃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ea"/>
                          </a:rPr>
                          <m:t>−1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latin typeface="Linux Libertine" panose="02000503000000000000" pitchFamily="2" charset="0"/>
                  <a:cs typeface="Linux Libertine" panose="02000503000000000000" pitchFamily="2" charset="0"/>
                  <a:sym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0" y="4212000"/>
                <a:ext cx="11819255" cy="1871345"/>
              </a:xfrm>
              <a:prstGeom prst="rect">
                <a:avLst/>
              </a:prstGeom>
              <a:blipFill rotWithShape="1">
                <a:blip r:embed="rId47"/>
                <a:stretch>
                  <a:fillRect t="-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throughpu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8"/>
          <a:srcRect t="19027" b="22729"/>
          <a:stretch>
            <a:fillRect/>
          </a:stretch>
        </p:blipFill>
        <p:spPr>
          <a:xfrm>
            <a:off x="3908790" y="1277095"/>
            <a:ext cx="8283210" cy="2376000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39" idx="3"/>
            <a:endCxn id="94" idx="2"/>
          </p:cNvCxnSpPr>
          <p:nvPr>
            <p:custDataLst>
              <p:tags r:id="rId2"/>
            </p:custDataLst>
          </p:nvPr>
        </p:nvCxnSpPr>
        <p:spPr>
          <a:xfrm flipH="1" flipV="1">
            <a:off x="1770459" y="1812095"/>
            <a:ext cx="510793" cy="1109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94" idx="2"/>
          </p:cNvCxnSpPr>
          <p:nvPr>
            <p:custDataLst>
              <p:tags r:id="rId3"/>
            </p:custDataLst>
          </p:nvPr>
        </p:nvCxnSpPr>
        <p:spPr>
          <a:xfrm flipV="1">
            <a:off x="1115810" y="1812095"/>
            <a:ext cx="654649" cy="1177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94" idx="2"/>
          </p:cNvCxnSpPr>
          <p:nvPr>
            <p:custDataLst>
              <p:tags r:id="rId4"/>
            </p:custDataLst>
          </p:nvPr>
        </p:nvCxnSpPr>
        <p:spPr>
          <a:xfrm flipH="1" flipV="1">
            <a:off x="1770459" y="1812095"/>
            <a:ext cx="1328806" cy="903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4" idx="2"/>
          </p:cNvCxnSpPr>
          <p:nvPr>
            <p:custDataLst>
              <p:tags r:id="rId5"/>
            </p:custDataLst>
          </p:nvPr>
        </p:nvCxnSpPr>
        <p:spPr>
          <a:xfrm flipV="1">
            <a:off x="545623" y="1812095"/>
            <a:ext cx="1224836" cy="78344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97555" y="1396026"/>
            <a:ext cx="710193" cy="415504"/>
            <a:chOff x="6123" y="1531"/>
            <a:chExt cx="1194" cy="736"/>
          </a:xfrm>
        </p:grpSpPr>
        <p:grpSp>
          <p:nvGrpSpPr>
            <p:cNvPr id="92" name="组合 91"/>
            <p:cNvGrpSpPr/>
            <p:nvPr/>
          </p:nvGrpSpPr>
          <p:grpSpPr>
            <a:xfrm>
              <a:off x="6123" y="1531"/>
              <a:ext cx="1194" cy="737"/>
              <a:chOff x="10507" y="6567"/>
              <a:chExt cx="1356" cy="885"/>
            </a:xfrm>
          </p:grpSpPr>
          <p:sp>
            <p:nvSpPr>
              <p:cNvPr id="94" name="圆角矩形 93"/>
              <p:cNvSpPr/>
              <p:nvPr>
                <p:custDataLst>
                  <p:tags r:id="rId43"/>
                </p:custDataLst>
              </p:nvPr>
            </p:nvSpPr>
            <p:spPr>
              <a:xfrm>
                <a:off x="10575" y="6567"/>
                <a:ext cx="1288" cy="8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95" name="文本框 94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10507" y="6666"/>
                <a:ext cx="773" cy="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R0</a:t>
                </a:r>
              </a:p>
            </p:txBody>
          </p:sp>
        </p:grpSp>
        <p:pic>
          <p:nvPicPr>
            <p:cNvPr id="93" name="图片 92" descr="随机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49"/>
            <a:stretch>
              <a:fillRect/>
            </a:stretch>
          </p:blipFill>
          <p:spPr>
            <a:xfrm>
              <a:off x="6730" y="1587"/>
              <a:ext cx="525" cy="614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468299" y="2764863"/>
            <a:ext cx="303349" cy="117425"/>
            <a:chOff x="2779" y="9571"/>
            <a:chExt cx="510" cy="227"/>
          </a:xfrm>
        </p:grpSpPr>
        <p:sp>
          <p:nvSpPr>
            <p:cNvPr id="75" name="圆角矩形 125"/>
            <p:cNvSpPr/>
            <p:nvPr>
              <p:custDataLst>
                <p:tags r:id="rId40"/>
              </p:custDataLst>
            </p:nvPr>
          </p:nvSpPr>
          <p:spPr>
            <a:xfrm>
              <a:off x="2779" y="9571"/>
              <a:ext cx="510" cy="227"/>
            </a:xfrm>
            <a:prstGeom prst="roundRect">
              <a:avLst>
                <a:gd name="adj" fmla="val 34313"/>
              </a:avLst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41"/>
              </p:custDataLst>
            </p:nvPr>
          </p:nvSpPr>
          <p:spPr>
            <a:xfrm>
              <a:off x="2861" y="9630"/>
              <a:ext cx="96" cy="1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8894" y="2880030"/>
            <a:ext cx="303349" cy="117425"/>
            <a:chOff x="2779" y="9511"/>
            <a:chExt cx="510" cy="227"/>
          </a:xfrm>
        </p:grpSpPr>
        <p:sp>
          <p:nvSpPr>
            <p:cNvPr id="73" name="圆角矩形 156"/>
            <p:cNvSpPr/>
            <p:nvPr>
              <p:custDataLst>
                <p:tags r:id="rId38"/>
              </p:custDataLst>
            </p:nvPr>
          </p:nvSpPr>
          <p:spPr>
            <a:xfrm>
              <a:off x="2779" y="9511"/>
              <a:ext cx="510" cy="227"/>
            </a:xfrm>
            <a:prstGeom prst="roundRect">
              <a:avLst>
                <a:gd name="adj" fmla="val 34313"/>
              </a:avLst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4" name="椭圆 73"/>
            <p:cNvSpPr/>
            <p:nvPr>
              <p:custDataLst>
                <p:tags r:id="rId39"/>
              </p:custDataLst>
            </p:nvPr>
          </p:nvSpPr>
          <p:spPr>
            <a:xfrm>
              <a:off x="2860" y="9570"/>
              <a:ext cx="96" cy="1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90387" y="2765992"/>
            <a:ext cx="303349" cy="117425"/>
            <a:chOff x="2779" y="9571"/>
            <a:chExt cx="510" cy="227"/>
          </a:xfrm>
        </p:grpSpPr>
        <p:sp>
          <p:nvSpPr>
            <p:cNvPr id="71" name="圆角矩形 220"/>
            <p:cNvSpPr/>
            <p:nvPr>
              <p:custDataLst>
                <p:tags r:id="rId36"/>
              </p:custDataLst>
            </p:nvPr>
          </p:nvSpPr>
          <p:spPr>
            <a:xfrm>
              <a:off x="2779" y="9571"/>
              <a:ext cx="510" cy="227"/>
            </a:xfrm>
            <a:prstGeom prst="roundRect">
              <a:avLst>
                <a:gd name="adj" fmla="val 34313"/>
              </a:avLst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2" name="椭圆 71"/>
            <p:cNvSpPr/>
            <p:nvPr>
              <p:custDataLst>
                <p:tags r:id="rId37"/>
              </p:custDataLst>
            </p:nvPr>
          </p:nvSpPr>
          <p:spPr>
            <a:xfrm>
              <a:off x="2861" y="9630"/>
              <a:ext cx="96" cy="1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90982" y="2881159"/>
            <a:ext cx="303349" cy="117425"/>
            <a:chOff x="2779" y="9511"/>
            <a:chExt cx="510" cy="227"/>
          </a:xfrm>
        </p:grpSpPr>
        <p:sp>
          <p:nvSpPr>
            <p:cNvPr id="69" name="圆角矩形 223"/>
            <p:cNvSpPr/>
            <p:nvPr>
              <p:custDataLst>
                <p:tags r:id="rId34"/>
              </p:custDataLst>
            </p:nvPr>
          </p:nvSpPr>
          <p:spPr>
            <a:xfrm>
              <a:off x="2779" y="9511"/>
              <a:ext cx="510" cy="227"/>
            </a:xfrm>
            <a:prstGeom prst="roundRect">
              <a:avLst>
                <a:gd name="adj" fmla="val 34313"/>
              </a:avLst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70" name="椭圆 69"/>
            <p:cNvSpPr/>
            <p:nvPr>
              <p:custDataLst>
                <p:tags r:id="rId35"/>
              </p:custDataLst>
            </p:nvPr>
          </p:nvSpPr>
          <p:spPr>
            <a:xfrm>
              <a:off x="2860" y="9570"/>
              <a:ext cx="96" cy="1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8855" y="2491631"/>
            <a:ext cx="539485" cy="636806"/>
            <a:chOff x="2344" y="7863"/>
            <a:chExt cx="907" cy="1128"/>
          </a:xfrm>
        </p:grpSpPr>
        <p:sp>
          <p:nvSpPr>
            <p:cNvPr id="67" name="圆角矩形 380"/>
            <p:cNvSpPr/>
            <p:nvPr>
              <p:custDataLst>
                <p:tags r:id="rId32"/>
              </p:custDataLst>
            </p:nvPr>
          </p:nvSpPr>
          <p:spPr>
            <a:xfrm>
              <a:off x="2344" y="7914"/>
              <a:ext cx="907" cy="10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8" name="文本框 67"/>
            <p:cNvSpPr txBox="1"/>
            <p:nvPr>
              <p:custDataLst>
                <p:tags r:id="rId33"/>
              </p:custDataLst>
            </p:nvPr>
          </p:nvSpPr>
          <p:spPr>
            <a:xfrm>
              <a:off x="2458" y="7863"/>
              <a:ext cx="680" cy="4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alibri" panose="020F0502020204030204" charset="0"/>
                  <a:ea typeface="华文楷体" panose="02010600040101010101" charset="-122"/>
                  <a:cs typeface="Calibri" panose="020F0502020204030204" charset="0"/>
                </a:rPr>
                <a:t>H0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20127" y="2763734"/>
            <a:ext cx="303943" cy="232592"/>
            <a:chOff x="2598" y="8345"/>
            <a:chExt cx="511" cy="412"/>
          </a:xfrm>
        </p:grpSpPr>
        <p:grpSp>
          <p:nvGrpSpPr>
            <p:cNvPr id="61" name="组合 60"/>
            <p:cNvGrpSpPr/>
            <p:nvPr/>
          </p:nvGrpSpPr>
          <p:grpSpPr>
            <a:xfrm>
              <a:off x="2598" y="8345"/>
              <a:ext cx="510" cy="208"/>
              <a:chOff x="2779" y="9571"/>
              <a:chExt cx="510" cy="227"/>
            </a:xfrm>
          </p:grpSpPr>
          <p:sp>
            <p:nvSpPr>
              <p:cNvPr id="65" name="圆角矩形 399"/>
              <p:cNvSpPr/>
              <p:nvPr>
                <p:custDataLst>
                  <p:tags r:id="rId30"/>
                </p:custDataLst>
              </p:nvPr>
            </p:nvSpPr>
            <p:spPr>
              <a:xfrm>
                <a:off x="2779" y="9571"/>
                <a:ext cx="510" cy="227"/>
              </a:xfrm>
              <a:prstGeom prst="roundRect">
                <a:avLst>
                  <a:gd name="adj" fmla="val 34313"/>
                </a:avLst>
              </a:prstGeom>
              <a:noFill/>
              <a:ln w="28575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66" name="椭圆 65"/>
              <p:cNvSpPr/>
              <p:nvPr>
                <p:custDataLst>
                  <p:tags r:id="rId31"/>
                </p:custDataLst>
              </p:nvPr>
            </p:nvSpPr>
            <p:spPr>
              <a:xfrm>
                <a:off x="2861" y="9630"/>
                <a:ext cx="96" cy="1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599" y="8549"/>
              <a:ext cx="510" cy="208"/>
              <a:chOff x="2779" y="9511"/>
              <a:chExt cx="510" cy="227"/>
            </a:xfrm>
          </p:grpSpPr>
          <p:sp>
            <p:nvSpPr>
              <p:cNvPr id="63" name="圆角矩形 408"/>
              <p:cNvSpPr/>
              <p:nvPr>
                <p:custDataLst>
                  <p:tags r:id="rId28"/>
                </p:custDataLst>
              </p:nvPr>
            </p:nvSpPr>
            <p:spPr>
              <a:xfrm>
                <a:off x="2779" y="9511"/>
                <a:ext cx="510" cy="227"/>
              </a:xfrm>
              <a:prstGeom prst="roundRect">
                <a:avLst>
                  <a:gd name="adj" fmla="val 34313"/>
                </a:avLst>
              </a:prstGeom>
              <a:noFill/>
              <a:ln w="28575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64" name="椭圆 63"/>
              <p:cNvSpPr/>
              <p:nvPr>
                <p:custDataLst>
                  <p:tags r:id="rId29"/>
                </p:custDataLst>
              </p:nvPr>
            </p:nvSpPr>
            <p:spPr>
              <a:xfrm>
                <a:off x="2860" y="9570"/>
                <a:ext cx="96" cy="1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100572" y="2492196"/>
            <a:ext cx="539485" cy="636806"/>
            <a:chOff x="2344" y="7863"/>
            <a:chExt cx="907" cy="1128"/>
          </a:xfrm>
        </p:grpSpPr>
        <p:sp>
          <p:nvSpPr>
            <p:cNvPr id="59" name="圆角矩形 411"/>
            <p:cNvSpPr/>
            <p:nvPr>
              <p:custDataLst>
                <p:tags r:id="rId26"/>
              </p:custDataLst>
            </p:nvPr>
          </p:nvSpPr>
          <p:spPr>
            <a:xfrm>
              <a:off x="2344" y="7914"/>
              <a:ext cx="907" cy="10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0" name="文本框 59"/>
            <p:cNvSpPr txBox="1"/>
            <p:nvPr>
              <p:custDataLst>
                <p:tags r:id="rId27"/>
              </p:custDataLst>
            </p:nvPr>
          </p:nvSpPr>
          <p:spPr>
            <a:xfrm>
              <a:off x="2458" y="7863"/>
              <a:ext cx="680" cy="4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alibri" panose="020F0502020204030204" charset="0"/>
                  <a:ea typeface="华文楷体" panose="02010600040101010101" charset="-122"/>
                  <a:cs typeface="Calibri" panose="020F0502020204030204" charset="0"/>
                </a:rPr>
                <a:t>H1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52328" y="2764863"/>
            <a:ext cx="303349" cy="117425"/>
            <a:chOff x="2779" y="9571"/>
            <a:chExt cx="510" cy="227"/>
          </a:xfrm>
        </p:grpSpPr>
        <p:sp>
          <p:nvSpPr>
            <p:cNvPr id="57" name="圆角矩形 17"/>
            <p:cNvSpPr/>
            <p:nvPr>
              <p:custDataLst>
                <p:tags r:id="rId24"/>
              </p:custDataLst>
            </p:nvPr>
          </p:nvSpPr>
          <p:spPr>
            <a:xfrm>
              <a:off x="2779" y="9571"/>
              <a:ext cx="510" cy="227"/>
            </a:xfrm>
            <a:prstGeom prst="roundRect">
              <a:avLst>
                <a:gd name="adj" fmla="val 34313"/>
              </a:avLst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8" name="椭圆 57"/>
            <p:cNvSpPr/>
            <p:nvPr>
              <p:custDataLst>
                <p:tags r:id="rId25"/>
              </p:custDataLst>
            </p:nvPr>
          </p:nvSpPr>
          <p:spPr>
            <a:xfrm>
              <a:off x="2861" y="9630"/>
              <a:ext cx="96" cy="1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52922" y="2880030"/>
            <a:ext cx="303349" cy="117425"/>
            <a:chOff x="2779" y="9511"/>
            <a:chExt cx="510" cy="227"/>
          </a:xfrm>
        </p:grpSpPr>
        <p:sp>
          <p:nvSpPr>
            <p:cNvPr id="55" name="圆角矩形 20"/>
            <p:cNvSpPr/>
            <p:nvPr>
              <p:custDataLst>
                <p:tags r:id="rId22"/>
              </p:custDataLst>
            </p:nvPr>
          </p:nvSpPr>
          <p:spPr>
            <a:xfrm>
              <a:off x="2779" y="9511"/>
              <a:ext cx="510" cy="227"/>
            </a:xfrm>
            <a:prstGeom prst="roundRect">
              <a:avLst>
                <a:gd name="adj" fmla="val 34313"/>
              </a:avLst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23"/>
              </p:custDataLst>
            </p:nvPr>
          </p:nvSpPr>
          <p:spPr>
            <a:xfrm>
              <a:off x="2860" y="9570"/>
              <a:ext cx="96" cy="1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674416" y="2765992"/>
            <a:ext cx="303349" cy="117425"/>
            <a:chOff x="2779" y="9571"/>
            <a:chExt cx="510" cy="227"/>
          </a:xfrm>
        </p:grpSpPr>
        <p:sp>
          <p:nvSpPr>
            <p:cNvPr id="53" name="圆角矩形 24"/>
            <p:cNvSpPr/>
            <p:nvPr>
              <p:custDataLst>
                <p:tags r:id="rId20"/>
              </p:custDataLst>
            </p:nvPr>
          </p:nvSpPr>
          <p:spPr>
            <a:xfrm>
              <a:off x="2779" y="9571"/>
              <a:ext cx="510" cy="227"/>
            </a:xfrm>
            <a:prstGeom prst="roundRect">
              <a:avLst>
                <a:gd name="adj" fmla="val 34313"/>
              </a:avLst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4" name="椭圆 53"/>
            <p:cNvSpPr/>
            <p:nvPr>
              <p:custDataLst>
                <p:tags r:id="rId21"/>
              </p:custDataLst>
            </p:nvPr>
          </p:nvSpPr>
          <p:spPr>
            <a:xfrm>
              <a:off x="2861" y="9630"/>
              <a:ext cx="96" cy="1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75011" y="2881159"/>
            <a:ext cx="303349" cy="117425"/>
            <a:chOff x="2779" y="9511"/>
            <a:chExt cx="510" cy="227"/>
          </a:xfrm>
        </p:grpSpPr>
        <p:sp>
          <p:nvSpPr>
            <p:cNvPr id="51" name="圆角矩形 27"/>
            <p:cNvSpPr/>
            <p:nvPr>
              <p:custDataLst>
                <p:tags r:id="rId18"/>
              </p:custDataLst>
            </p:nvPr>
          </p:nvSpPr>
          <p:spPr>
            <a:xfrm>
              <a:off x="2779" y="9511"/>
              <a:ext cx="510" cy="227"/>
            </a:xfrm>
            <a:prstGeom prst="roundRect">
              <a:avLst>
                <a:gd name="adj" fmla="val 34313"/>
              </a:avLst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19"/>
              </p:custDataLst>
            </p:nvPr>
          </p:nvSpPr>
          <p:spPr>
            <a:xfrm>
              <a:off x="2860" y="9570"/>
              <a:ext cx="96" cy="1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42884" y="2491631"/>
            <a:ext cx="539485" cy="636806"/>
            <a:chOff x="2344" y="7863"/>
            <a:chExt cx="907" cy="1128"/>
          </a:xfrm>
        </p:grpSpPr>
        <p:sp>
          <p:nvSpPr>
            <p:cNvPr id="49" name="圆角矩形 31"/>
            <p:cNvSpPr/>
            <p:nvPr>
              <p:custDataLst>
                <p:tags r:id="rId16"/>
              </p:custDataLst>
            </p:nvPr>
          </p:nvSpPr>
          <p:spPr>
            <a:xfrm>
              <a:off x="2344" y="7914"/>
              <a:ext cx="907" cy="10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17"/>
              </p:custDataLst>
            </p:nvPr>
          </p:nvSpPr>
          <p:spPr>
            <a:xfrm>
              <a:off x="2458" y="7863"/>
              <a:ext cx="680" cy="4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alibri" panose="020F0502020204030204" charset="0"/>
                  <a:ea typeface="华文楷体" panose="02010600040101010101" charset="-122"/>
                  <a:cs typeface="Calibri" panose="020F0502020204030204" charset="0"/>
                </a:rPr>
                <a:t>H2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704156" y="2763734"/>
            <a:ext cx="303943" cy="232592"/>
            <a:chOff x="2598" y="8345"/>
            <a:chExt cx="511" cy="412"/>
          </a:xfrm>
        </p:grpSpPr>
        <p:grpSp>
          <p:nvGrpSpPr>
            <p:cNvPr id="43" name="组合 42"/>
            <p:cNvGrpSpPr/>
            <p:nvPr/>
          </p:nvGrpSpPr>
          <p:grpSpPr>
            <a:xfrm>
              <a:off x="2598" y="8345"/>
              <a:ext cx="510" cy="208"/>
              <a:chOff x="2779" y="9571"/>
              <a:chExt cx="510" cy="227"/>
            </a:xfrm>
          </p:grpSpPr>
          <p:sp>
            <p:nvSpPr>
              <p:cNvPr id="47" name="圆角矩形 42"/>
              <p:cNvSpPr/>
              <p:nvPr>
                <p:custDataLst>
                  <p:tags r:id="rId14"/>
                </p:custDataLst>
              </p:nvPr>
            </p:nvSpPr>
            <p:spPr>
              <a:xfrm>
                <a:off x="2779" y="9571"/>
                <a:ext cx="510" cy="227"/>
              </a:xfrm>
              <a:prstGeom prst="roundRect">
                <a:avLst>
                  <a:gd name="adj" fmla="val 34313"/>
                </a:avLst>
              </a:prstGeom>
              <a:noFill/>
              <a:ln w="28575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5"/>
                </p:custDataLst>
              </p:nvPr>
            </p:nvSpPr>
            <p:spPr>
              <a:xfrm>
                <a:off x="2861" y="9630"/>
                <a:ext cx="96" cy="1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599" y="8549"/>
              <a:ext cx="510" cy="208"/>
              <a:chOff x="2779" y="9511"/>
              <a:chExt cx="510" cy="227"/>
            </a:xfrm>
          </p:grpSpPr>
          <p:sp>
            <p:nvSpPr>
              <p:cNvPr id="45" name="圆角矩形 45"/>
              <p:cNvSpPr/>
              <p:nvPr>
                <p:custDataLst>
                  <p:tags r:id="rId12"/>
                </p:custDataLst>
              </p:nvPr>
            </p:nvSpPr>
            <p:spPr>
              <a:xfrm>
                <a:off x="2779" y="9511"/>
                <a:ext cx="510" cy="227"/>
              </a:xfrm>
              <a:prstGeom prst="roundRect">
                <a:avLst>
                  <a:gd name="adj" fmla="val 34313"/>
                </a:avLst>
              </a:prstGeom>
              <a:noFill/>
              <a:ln w="28575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46" name="椭圆 45"/>
              <p:cNvSpPr/>
              <p:nvPr>
                <p:custDataLst>
                  <p:tags r:id="rId13"/>
                </p:custDataLst>
              </p:nvPr>
            </p:nvSpPr>
            <p:spPr>
              <a:xfrm>
                <a:off x="2860" y="9570"/>
                <a:ext cx="96" cy="1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84601" y="2492196"/>
            <a:ext cx="539485" cy="636806"/>
            <a:chOff x="2344" y="7863"/>
            <a:chExt cx="907" cy="1128"/>
          </a:xfrm>
        </p:grpSpPr>
        <p:sp>
          <p:nvSpPr>
            <p:cNvPr id="41" name="圆角矩形 48"/>
            <p:cNvSpPr/>
            <p:nvPr>
              <p:custDataLst>
                <p:tags r:id="rId10"/>
              </p:custDataLst>
            </p:nvPr>
          </p:nvSpPr>
          <p:spPr>
            <a:xfrm>
              <a:off x="2344" y="7914"/>
              <a:ext cx="907" cy="10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11"/>
              </p:custDataLst>
            </p:nvPr>
          </p:nvSpPr>
          <p:spPr>
            <a:xfrm>
              <a:off x="2458" y="7863"/>
              <a:ext cx="680" cy="4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alibri" panose="020F0502020204030204" charset="0"/>
                  <a:ea typeface="华文楷体" panose="02010600040101010101" charset="-122"/>
                  <a:cs typeface="Calibri" panose="020F0502020204030204" charset="0"/>
                </a:rPr>
                <a:t>H3</a:t>
              </a:r>
            </a:p>
          </p:txBody>
        </p:sp>
      </p:grpSp>
      <p:pic>
        <p:nvPicPr>
          <p:cNvPr id="37" name="图片 36" descr="32313534333532353b32313534333436323b5b5850a8566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59972" y="2761476"/>
            <a:ext cx="337252" cy="320096"/>
          </a:xfrm>
          <a:prstGeom prst="rect">
            <a:avLst/>
          </a:prstGeom>
        </p:spPr>
      </p:pic>
      <p:pic>
        <p:nvPicPr>
          <p:cNvPr id="38" name="图片 37" descr="32313534333532353b32313534333436323b5b5850a8566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1201689" y="2761476"/>
            <a:ext cx="337252" cy="320096"/>
          </a:xfrm>
          <a:prstGeom prst="rect">
            <a:avLst/>
          </a:prstGeom>
        </p:spPr>
      </p:pic>
      <p:pic>
        <p:nvPicPr>
          <p:cNvPr id="39" name="图片 38" descr="32313534333532353b32313534333436323b5b5850a8566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1944000" y="2761476"/>
            <a:ext cx="337252" cy="320096"/>
          </a:xfrm>
          <a:prstGeom prst="rect">
            <a:avLst/>
          </a:prstGeom>
        </p:spPr>
      </p:pic>
      <p:pic>
        <p:nvPicPr>
          <p:cNvPr id="40" name="图片 39" descr="32313534333532353b32313534333436323b5b5850a8566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2685717" y="2761476"/>
            <a:ext cx="337252" cy="3200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9476" y="3225960"/>
            <a:ext cx="1703714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b="1" i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Topology</a:t>
            </a:r>
            <a:endParaRPr lang="en-US" altLang="en-US" sz="2500" b="1" i="1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Talk Outline</a:t>
            </a: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370840" y="1007745"/>
            <a:ext cx="1183449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900" b="1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Overview of In-network Allreduce</a:t>
            </a:r>
            <a:endParaRPr lang="en-US" altLang="zh-CN" sz="2900" b="1">
              <a:solidFill>
                <a:schemeClr val="bg1">
                  <a:lumMod val="75000"/>
                </a:schemeClr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900" b="1">
                <a:solidFill>
                  <a:schemeClr val="bg1">
                    <a:lumMod val="75000"/>
                  </a:schemeClr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Roar’s Architecture Odyssey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900" b="1">
                <a:solidFill>
                  <a:schemeClr val="bg1">
                    <a:lumMod val="75000"/>
                  </a:schemeClr>
                </a:solidFill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Evaluations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Evaluation: Performance on Fat-tree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1475" y="3996000"/>
            <a:ext cx="11819255" cy="17623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Topology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: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2-level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fat-tree. 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Strength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: Roar’s can achieve a 2x improvement in bandwidth.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Weakness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: Building the reduction trees takes extra time.</a:t>
            </a:r>
          </a:p>
        </p:txBody>
      </p:sp>
      <p:pic>
        <p:nvPicPr>
          <p:cNvPr id="8" name="图片 7" descr="fattree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060450"/>
            <a:ext cx="11746230" cy="26346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Conclusion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1475" y="1298575"/>
            <a:ext cx="11376932" cy="2368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b="1" i="1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Roar 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: A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new router microarchitecture 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for in-network </a:t>
            </a:r>
            <a:r>
              <a:rPr lang="en-US" sz="2500" dirty="0" err="1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allreduce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, and tailored for RDMA network. It does not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affect regular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network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functions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of the router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sz="2500" dirty="0">
              <a:latin typeface="Linux Libertine" panose="02000503000000000000" pitchFamily="2" charset="0"/>
              <a:cs typeface="Linux Libertine" panose="02000503000000000000" pitchFamily="2" charset="0"/>
              <a:sym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A series of 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strategies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to address several challenges, including high</a:t>
            </a:r>
            <a:r>
              <a:rPr lang="en-US" alt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throughput, large message aggregation, repeatab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le results</a:t>
            </a:r>
            <a:r>
              <a:rPr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28065" y="4353831"/>
            <a:ext cx="11160000" cy="828000"/>
            <a:chOff x="515620" y="4721225"/>
            <a:chExt cx="11160000" cy="828000"/>
          </a:xfrm>
        </p:grpSpPr>
        <p:sp>
          <p:nvSpPr>
            <p:cNvPr id="4" name="圆角矩形 3"/>
            <p:cNvSpPr/>
            <p:nvPr/>
          </p:nvSpPr>
          <p:spPr>
            <a:xfrm>
              <a:off x="515620" y="4721225"/>
              <a:ext cx="11160000" cy="82800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71A0"/>
                </a:solidFill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1"/>
              </p:custDataLst>
            </p:nvPr>
          </p:nvSpPr>
          <p:spPr>
            <a:xfrm>
              <a:off x="843915" y="4874260"/>
              <a:ext cx="10528935" cy="5219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 algn="ctr">
                <a:buFont typeface="Arial" panose="020B0604020202020204" pitchFamily="34" charset="0"/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Linux Biolinum" panose="02000503000000000000" pitchFamily="2" charset="0"/>
                  <a:cs typeface="Linux Biolinum" panose="02000503000000000000" pitchFamily="2" charset="0"/>
                  <a:sym typeface="+mn-ea"/>
                </a:rPr>
                <a:t>Please email </a:t>
              </a:r>
              <a:r>
                <a:rPr lang="en-US" sz="2800" b="1" u="sng" dirty="0">
                  <a:solidFill>
                    <a:schemeClr val="accent1"/>
                  </a:solidFill>
                  <a:latin typeface="Linux Biolinum" panose="02000503000000000000" pitchFamily="2" charset="0"/>
                  <a:cs typeface="Linux Biolinum" panose="02000503000000000000" pitchFamily="2" charset="0"/>
                  <a:sym typeface="+mn-ea"/>
                </a:rPr>
                <a:t>wrq2021@nudt.edu.cn</a:t>
              </a:r>
              <a:r>
                <a:rPr lang="en-US" sz="2800" b="1" dirty="0">
                  <a:solidFill>
                    <a:schemeClr val="bg1"/>
                  </a:solidFill>
                  <a:latin typeface="Linux Biolinum" panose="02000503000000000000" pitchFamily="2" charset="0"/>
                  <a:cs typeface="Linux Biolinum" panose="02000503000000000000" pitchFamily="2" charset="0"/>
                  <a:sym typeface="+mn-ea"/>
                </a:rPr>
                <a:t> for more information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Allreduce</a:t>
            </a:r>
            <a:r>
              <a:rPr lang="en-US" altLang="zh-CN" dirty="0"/>
              <a:t> Operation</a:t>
            </a: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84000" y="4500000"/>
            <a:ext cx="115200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50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T</a:t>
            </a:r>
            <a:r>
              <a:rPr lang="en-US" altLang="zh-CN" sz="250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he most significant operation in collective communication [1].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4000" y="6120000"/>
            <a:ext cx="114120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>
                <a:latin typeface="Linux Libertine" panose="02000503000000000000" pitchFamily="2" charset="0"/>
                <a:cs typeface="Linux Libertine" panose="02000503000000000000" pitchFamily="2" charset="0"/>
              </a:rPr>
              <a:t>[1] </a:t>
            </a:r>
            <a:r>
              <a:rPr lang="zh-CN" altLang="en-US" sz="1900">
                <a:latin typeface="Linux Libertine" panose="02000503000000000000" pitchFamily="2" charset="0"/>
                <a:cs typeface="Linux Libertine" panose="02000503000000000000" pitchFamily="2" charset="0"/>
              </a:rPr>
              <a:t>Characterization of </a:t>
            </a:r>
            <a:r>
              <a:rPr lang="en-US" altLang="zh-CN" sz="1900">
                <a:latin typeface="Linux Libertine" panose="02000503000000000000" pitchFamily="2" charset="0"/>
                <a:cs typeface="Linux Libertine" panose="02000503000000000000" pitchFamily="2" charset="0"/>
              </a:rPr>
              <a:t>MPI </a:t>
            </a:r>
            <a:r>
              <a:rPr lang="zh-CN" altLang="en-US" sz="1900">
                <a:latin typeface="Linux Libertine" panose="02000503000000000000" pitchFamily="2" charset="0"/>
                <a:cs typeface="Linux Libertine" panose="02000503000000000000" pitchFamily="2" charset="0"/>
              </a:rPr>
              <a:t>usage on a production supercomputer</a:t>
            </a:r>
            <a:r>
              <a:rPr lang="en-US" altLang="zh-CN" sz="1900">
                <a:latin typeface="Linux Libertine" panose="02000503000000000000" pitchFamily="2" charset="0"/>
                <a:cs typeface="Linux Libertine" panose="02000503000000000000" pitchFamily="2" charset="0"/>
              </a:rPr>
              <a:t> (</a:t>
            </a:r>
            <a:r>
              <a:rPr lang="zh-CN" altLang="en-US" sz="1900">
                <a:latin typeface="Linux Libertine" panose="02000503000000000000" pitchFamily="2" charset="0"/>
                <a:cs typeface="Linux Libertine" panose="02000503000000000000" pitchFamily="2" charset="0"/>
              </a:rPr>
              <a:t>SC</a:t>
            </a:r>
            <a:r>
              <a:rPr lang="en-US" altLang="zh-CN" sz="1900">
                <a:latin typeface="Linux Libertine" panose="02000503000000000000" pitchFamily="2" charset="0"/>
                <a:cs typeface="Linux Libertine" panose="02000503000000000000" pitchFamily="2" charset="0"/>
              </a:rPr>
              <a:t>’</a:t>
            </a:r>
            <a:r>
              <a:rPr lang="zh-CN" altLang="en-US" sz="1900">
                <a:latin typeface="Linux Libertine" panose="02000503000000000000" pitchFamily="2" charset="0"/>
                <a:cs typeface="Linux Libertine" panose="02000503000000000000" pitchFamily="2" charset="0"/>
              </a:rPr>
              <a:t>18</a:t>
            </a:r>
            <a:r>
              <a:rPr lang="en-US" altLang="zh-CN" sz="1900">
                <a:latin typeface="Linux Libertine" panose="02000503000000000000" pitchFamily="2" charset="0"/>
                <a:cs typeface="Linux Libertine" panose="02000503000000000000" pitchFamily="2" charset="0"/>
              </a:rPr>
              <a:t>).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246245" y="1733550"/>
            <a:ext cx="902970" cy="1816100"/>
            <a:chOff x="6687" y="2730"/>
            <a:chExt cx="1422" cy="2860"/>
          </a:xfrm>
        </p:grpSpPr>
        <p:cxnSp>
          <p:nvCxnSpPr>
            <p:cNvPr id="137" name="直接连接符 136"/>
            <p:cNvCxnSpPr>
              <a:stCxn id="44" idx="3"/>
            </p:cNvCxnSpPr>
            <p:nvPr/>
          </p:nvCxnSpPr>
          <p:spPr>
            <a:xfrm flipV="1">
              <a:off x="6727" y="4374"/>
              <a:ext cx="1382" cy="121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9" idx="3"/>
            </p:cNvCxnSpPr>
            <p:nvPr/>
          </p:nvCxnSpPr>
          <p:spPr>
            <a:xfrm>
              <a:off x="6687" y="2730"/>
              <a:ext cx="1403" cy="119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30" idx="3"/>
            </p:cNvCxnSpPr>
            <p:nvPr/>
          </p:nvCxnSpPr>
          <p:spPr>
            <a:xfrm>
              <a:off x="6687" y="3672"/>
              <a:ext cx="1359" cy="39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36" idx="3"/>
            </p:cNvCxnSpPr>
            <p:nvPr/>
          </p:nvCxnSpPr>
          <p:spPr>
            <a:xfrm flipV="1">
              <a:off x="6687" y="4242"/>
              <a:ext cx="1358" cy="37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2686685" y="1505585"/>
            <a:ext cx="1583690" cy="2274570"/>
            <a:chOff x="850" y="2835"/>
            <a:chExt cx="3570" cy="5386"/>
          </a:xfrm>
        </p:grpSpPr>
        <p:grpSp>
          <p:nvGrpSpPr>
            <p:cNvPr id="4" name="组合 3"/>
            <p:cNvGrpSpPr/>
            <p:nvPr/>
          </p:nvGrpSpPr>
          <p:grpSpPr>
            <a:xfrm>
              <a:off x="850" y="2835"/>
              <a:ext cx="3513" cy="1134"/>
              <a:chOff x="1417" y="3450"/>
              <a:chExt cx="3513" cy="113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417" y="3450"/>
                <a:ext cx="1134" cy="1134"/>
                <a:chOff x="1964" y="3472"/>
                <a:chExt cx="1134" cy="1134"/>
              </a:xfrm>
            </p:grpSpPr>
            <p:sp>
              <p:nvSpPr>
                <p:cNvPr id="10" name="椭圆 9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1964" y="3472"/>
                  <a:ext cx="1134" cy="113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>
                  <p:custDataLst>
                    <p:tags r:id="rId62"/>
                  </p:custDataLst>
                </p:nvPr>
              </p:nvSpPr>
              <p:spPr>
                <a:xfrm>
                  <a:off x="2050" y="3581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2778" y="3451"/>
                <a:ext cx="2153" cy="1076"/>
                <a:chOff x="3420" y="3581"/>
                <a:chExt cx="2153" cy="1076"/>
              </a:xfrm>
            </p:grpSpPr>
            <p:sp>
              <p:nvSpPr>
                <p:cNvPr id="16" name="圆角矩形 15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3420" y="3581"/>
                  <a:ext cx="1077" cy="1077"/>
                </a:xfrm>
                <a:prstGeom prst="roundRect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圆角矩形 18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4497" y="3581"/>
                  <a:ext cx="1077" cy="1077"/>
                </a:xfrm>
                <a:prstGeom prst="roundRect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3473" y="3642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3</a:t>
                  </a:r>
                </a:p>
              </p:txBody>
            </p:sp>
            <p:sp>
              <p:nvSpPr>
                <p:cNvPr id="21" name="文本框 20"/>
                <p:cNvSpPr txBox="1"/>
                <p:nvPr>
                  <p:custDataLst>
                    <p:tags r:id="rId60"/>
                  </p:custDataLst>
                </p:nvPr>
              </p:nvSpPr>
              <p:spPr>
                <a:xfrm>
                  <a:off x="4571" y="3642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130" name="组合 129"/>
            <p:cNvGrpSpPr/>
            <p:nvPr/>
          </p:nvGrpSpPr>
          <p:grpSpPr>
            <a:xfrm>
              <a:off x="850" y="4252"/>
              <a:ext cx="3513" cy="1134"/>
              <a:chOff x="850" y="4252"/>
              <a:chExt cx="3513" cy="113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850" y="4252"/>
                <a:ext cx="1134" cy="1134"/>
                <a:chOff x="1964" y="3472"/>
                <a:chExt cx="1134" cy="1134"/>
              </a:xfrm>
            </p:grpSpPr>
            <p:sp>
              <p:nvSpPr>
                <p:cNvPr id="24" name="椭圆 23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1964" y="3472"/>
                  <a:ext cx="1134" cy="113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>
                  <p:custDataLst>
                    <p:tags r:id="rId56"/>
                  </p:custDataLst>
                </p:nvPr>
              </p:nvSpPr>
              <p:spPr>
                <a:xfrm>
                  <a:off x="2050" y="3581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2211" y="4252"/>
                <a:ext cx="2153" cy="1076"/>
                <a:chOff x="3420" y="3581"/>
                <a:chExt cx="2153" cy="1076"/>
              </a:xfrm>
            </p:grpSpPr>
            <p:sp>
              <p:nvSpPr>
                <p:cNvPr id="29" name="圆角矩形 28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3420" y="3581"/>
                  <a:ext cx="1077" cy="1077"/>
                </a:xfrm>
                <a:prstGeom prst="roundRect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圆角矩形 29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4497" y="3581"/>
                  <a:ext cx="1077" cy="1077"/>
                </a:xfrm>
                <a:prstGeom prst="roundRect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文本框 30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3473" y="3642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7</a:t>
                  </a:r>
                </a:p>
              </p:txBody>
            </p:sp>
            <p:sp>
              <p:nvSpPr>
                <p:cNvPr id="32" name="文本框 31"/>
                <p:cNvSpPr txBox="1"/>
                <p:nvPr>
                  <p:custDataLst>
                    <p:tags r:id="rId54"/>
                  </p:custDataLst>
                </p:nvPr>
              </p:nvSpPr>
              <p:spPr>
                <a:xfrm>
                  <a:off x="4571" y="3642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8</a:t>
                  </a:r>
                </a:p>
              </p:txBody>
            </p:sp>
          </p:grpSp>
        </p:grpSp>
        <p:grpSp>
          <p:nvGrpSpPr>
            <p:cNvPr id="128" name="组合 127"/>
            <p:cNvGrpSpPr/>
            <p:nvPr/>
          </p:nvGrpSpPr>
          <p:grpSpPr>
            <a:xfrm>
              <a:off x="850" y="5669"/>
              <a:ext cx="3513" cy="1134"/>
              <a:chOff x="9921" y="3450"/>
              <a:chExt cx="3513" cy="1134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9921" y="3450"/>
                <a:ext cx="1134" cy="1134"/>
                <a:chOff x="1964" y="3472"/>
                <a:chExt cx="1134" cy="1134"/>
              </a:xfrm>
            </p:grpSpPr>
            <p:sp>
              <p:nvSpPr>
                <p:cNvPr id="27" name="椭圆 26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1964" y="3472"/>
                  <a:ext cx="1134" cy="113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2050" y="3581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2</a:t>
                  </a: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11282" y="3451"/>
                <a:ext cx="2153" cy="1076"/>
                <a:chOff x="3420" y="3581"/>
                <a:chExt cx="2153" cy="1076"/>
              </a:xfrm>
            </p:grpSpPr>
            <p:sp>
              <p:nvSpPr>
                <p:cNvPr id="35" name="圆角矩形 34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3420" y="3581"/>
                  <a:ext cx="1077" cy="1077"/>
                </a:xfrm>
                <a:prstGeom prst="roundRect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4497" y="3581"/>
                  <a:ext cx="1077" cy="1077"/>
                </a:xfrm>
                <a:prstGeom prst="roundRect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36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3473" y="3642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6</a:t>
                  </a:r>
                </a:p>
              </p:txBody>
            </p:sp>
            <p:sp>
              <p:nvSpPr>
                <p:cNvPr id="38" name="文本框 37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4571" y="3642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129" name="组合 128"/>
            <p:cNvGrpSpPr/>
            <p:nvPr/>
          </p:nvGrpSpPr>
          <p:grpSpPr>
            <a:xfrm>
              <a:off x="850" y="7087"/>
              <a:ext cx="3570" cy="1134"/>
              <a:chOff x="14173" y="3401"/>
              <a:chExt cx="3570" cy="1134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4173" y="3401"/>
                <a:ext cx="1134" cy="1134"/>
                <a:chOff x="1964" y="3472"/>
                <a:chExt cx="1134" cy="1134"/>
              </a:xfrm>
            </p:grpSpPr>
            <p:sp>
              <p:nvSpPr>
                <p:cNvPr id="40" name="椭圆 39"/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1964" y="3472"/>
                  <a:ext cx="1134" cy="113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文本框 40"/>
                <p:cNvSpPr txBox="1"/>
                <p:nvPr>
                  <p:custDataLst>
                    <p:tags r:id="rId44"/>
                  </p:custDataLst>
                </p:nvPr>
              </p:nvSpPr>
              <p:spPr>
                <a:xfrm>
                  <a:off x="2050" y="3581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3</a:t>
                  </a: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15591" y="3451"/>
                <a:ext cx="2153" cy="1076"/>
                <a:chOff x="3420" y="3581"/>
                <a:chExt cx="2153" cy="1076"/>
              </a:xfrm>
            </p:grpSpPr>
            <p:sp>
              <p:nvSpPr>
                <p:cNvPr id="43" name="圆角矩形 42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3420" y="3581"/>
                  <a:ext cx="1077" cy="1077"/>
                </a:xfrm>
                <a:prstGeom prst="roundRect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圆角矩形 43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4497" y="3581"/>
                  <a:ext cx="1077" cy="1077"/>
                </a:xfrm>
                <a:prstGeom prst="roundRect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文本框 44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3473" y="3642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4</a:t>
                  </a:r>
                </a:p>
              </p:txBody>
            </p:sp>
            <p:sp>
              <p:nvSpPr>
                <p:cNvPr id="46" name="文本框 45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4571" y="3642"/>
                  <a:ext cx="964" cy="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9</a:t>
                  </a:r>
                </a:p>
              </p:txBody>
            </p:sp>
          </p:grpSp>
        </p:grpSp>
      </p:grpSp>
      <p:grpSp>
        <p:nvGrpSpPr>
          <p:cNvPr id="7" name="组合 6"/>
          <p:cNvGrpSpPr/>
          <p:nvPr/>
        </p:nvGrpSpPr>
        <p:grpSpPr>
          <a:xfrm>
            <a:off x="6562090" y="1505585"/>
            <a:ext cx="2437765" cy="2274570"/>
            <a:chOff x="10334" y="2371"/>
            <a:chExt cx="3839" cy="3582"/>
          </a:xfrm>
        </p:grpSpPr>
        <p:grpSp>
          <p:nvGrpSpPr>
            <p:cNvPr id="132" name="组合 131"/>
            <p:cNvGrpSpPr/>
            <p:nvPr/>
          </p:nvGrpSpPr>
          <p:grpSpPr>
            <a:xfrm>
              <a:off x="11679" y="2371"/>
              <a:ext cx="2494" cy="3582"/>
              <a:chOff x="9921" y="2835"/>
              <a:chExt cx="3570" cy="5386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9921" y="2835"/>
                <a:ext cx="3513" cy="1134"/>
                <a:chOff x="1417" y="7703"/>
                <a:chExt cx="3513" cy="1134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1417" y="7703"/>
                  <a:ext cx="1134" cy="1134"/>
                  <a:chOff x="1964" y="3472"/>
                  <a:chExt cx="1134" cy="1134"/>
                </a:xfrm>
              </p:grpSpPr>
              <p:sp>
                <p:nvSpPr>
                  <p:cNvPr id="79" name="椭圆 78"/>
                  <p:cNvSpPr/>
                  <p:nvPr>
                    <p:custDataLst>
                      <p:tags r:id="rId37"/>
                    </p:custDataLst>
                  </p:nvPr>
                </p:nvSpPr>
                <p:spPr>
                  <a:xfrm>
                    <a:off x="1964" y="3472"/>
                    <a:ext cx="1134" cy="113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文本框 79"/>
                  <p:cNvSpPr txBox="1"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2050" y="3581"/>
                    <a:ext cx="964" cy="9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81" name="组合 80"/>
                <p:cNvGrpSpPr/>
                <p:nvPr/>
              </p:nvGrpSpPr>
              <p:grpSpPr>
                <a:xfrm>
                  <a:off x="2778" y="7704"/>
                  <a:ext cx="2153" cy="1076"/>
                  <a:chOff x="3420" y="3581"/>
                  <a:chExt cx="2153" cy="1076"/>
                </a:xfrm>
                <a:solidFill>
                  <a:srgbClr val="BF4C50"/>
                </a:solidFill>
              </p:grpSpPr>
              <p:sp>
                <p:nvSpPr>
                  <p:cNvPr id="82" name="圆角矩形 81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3420" y="3581"/>
                    <a:ext cx="1077" cy="1077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圆角矩形 82"/>
                  <p:cNvSpPr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4497" y="3581"/>
                    <a:ext cx="1077" cy="1077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文本框 83"/>
                  <p:cNvSpPr txBox="1"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3473" y="3642"/>
                    <a:ext cx="964" cy="9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20</a:t>
                    </a:r>
                  </a:p>
                </p:txBody>
              </p:sp>
              <p:sp>
                <p:nvSpPr>
                  <p:cNvPr id="85" name="文本框 84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4571" y="3642"/>
                    <a:ext cx="964" cy="9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23</a:t>
                    </a:r>
                  </a:p>
                </p:txBody>
              </p:sp>
            </p:grpSp>
          </p:grpSp>
          <p:grpSp>
            <p:nvGrpSpPr>
              <p:cNvPr id="131" name="组合 130"/>
              <p:cNvGrpSpPr/>
              <p:nvPr/>
            </p:nvGrpSpPr>
            <p:grpSpPr>
              <a:xfrm>
                <a:off x="9921" y="4252"/>
                <a:ext cx="3513" cy="1134"/>
                <a:chOff x="9921" y="4252"/>
                <a:chExt cx="3513" cy="1134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9921" y="4252"/>
                  <a:ext cx="1134" cy="1134"/>
                  <a:chOff x="1964" y="3472"/>
                  <a:chExt cx="1134" cy="1134"/>
                </a:xfrm>
              </p:grpSpPr>
              <p:sp>
                <p:nvSpPr>
                  <p:cNvPr id="87" name="椭圆 86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1964" y="3472"/>
                    <a:ext cx="1134" cy="113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文本框 87"/>
                  <p:cNvSpPr txBox="1"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2050" y="3581"/>
                    <a:ext cx="964" cy="9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11282" y="4252"/>
                  <a:ext cx="2153" cy="1076"/>
                  <a:chOff x="3420" y="3581"/>
                  <a:chExt cx="2153" cy="1076"/>
                </a:xfrm>
                <a:solidFill>
                  <a:srgbClr val="BF4C50"/>
                </a:solidFill>
              </p:grpSpPr>
              <p:sp>
                <p:nvSpPr>
                  <p:cNvPr id="48" name="圆角矩形 47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3420" y="3581"/>
                    <a:ext cx="1077" cy="1077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圆角矩形 48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4497" y="3581"/>
                    <a:ext cx="1077" cy="1077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文本框 97"/>
                  <p:cNvSpPr txBox="1"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3473" y="3642"/>
                    <a:ext cx="964" cy="9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20</a:t>
                    </a:r>
                  </a:p>
                </p:txBody>
              </p:sp>
              <p:sp>
                <p:nvSpPr>
                  <p:cNvPr id="99" name="文本框 98"/>
                  <p:cNvSpPr txBox="1"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4571" y="3642"/>
                    <a:ext cx="964" cy="9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23</a:t>
                    </a:r>
                  </a:p>
                </p:txBody>
              </p:sp>
            </p:grpSp>
          </p:grpSp>
          <p:grpSp>
            <p:nvGrpSpPr>
              <p:cNvPr id="50" name="组合 49"/>
              <p:cNvGrpSpPr/>
              <p:nvPr/>
            </p:nvGrpSpPr>
            <p:grpSpPr>
              <a:xfrm>
                <a:off x="9921" y="5669"/>
                <a:ext cx="3513" cy="1134"/>
                <a:chOff x="9921" y="7703"/>
                <a:chExt cx="3513" cy="1134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9921" y="7703"/>
                  <a:ext cx="1134" cy="1134"/>
                  <a:chOff x="1964" y="3472"/>
                  <a:chExt cx="1134" cy="1134"/>
                </a:xfrm>
              </p:grpSpPr>
              <p:sp>
                <p:nvSpPr>
                  <p:cNvPr id="90" name="椭圆 89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1964" y="3472"/>
                    <a:ext cx="1134" cy="113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文本框 50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2050" y="3581"/>
                    <a:ext cx="964" cy="9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00" name="组合 99"/>
                <p:cNvGrpSpPr/>
                <p:nvPr/>
              </p:nvGrpSpPr>
              <p:grpSpPr>
                <a:xfrm>
                  <a:off x="11282" y="7704"/>
                  <a:ext cx="2153" cy="1076"/>
                  <a:chOff x="3420" y="3581"/>
                  <a:chExt cx="2153" cy="1076"/>
                </a:xfrm>
                <a:solidFill>
                  <a:srgbClr val="BF4C50"/>
                </a:solidFill>
              </p:grpSpPr>
              <p:sp>
                <p:nvSpPr>
                  <p:cNvPr id="101" name="圆角矩形 100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3420" y="3581"/>
                    <a:ext cx="1077" cy="1077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圆角矩形 101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4497" y="3581"/>
                    <a:ext cx="1077" cy="1077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文本框 102"/>
                  <p:cNvSpPr txBox="1"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3473" y="3642"/>
                    <a:ext cx="964" cy="9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20</a:t>
                    </a:r>
                  </a:p>
                </p:txBody>
              </p:sp>
              <p:sp>
                <p:nvSpPr>
                  <p:cNvPr id="104" name="文本框 103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4571" y="3642"/>
                    <a:ext cx="964" cy="9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23</a:t>
                    </a:r>
                  </a:p>
                </p:txBody>
              </p:sp>
            </p:grpSp>
          </p:grpSp>
          <p:grpSp>
            <p:nvGrpSpPr>
              <p:cNvPr id="52" name="组合 51"/>
              <p:cNvGrpSpPr/>
              <p:nvPr/>
            </p:nvGrpSpPr>
            <p:grpSpPr>
              <a:xfrm>
                <a:off x="9921" y="7087"/>
                <a:ext cx="3570" cy="1134"/>
                <a:chOff x="14173" y="7654"/>
                <a:chExt cx="3570" cy="1134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14173" y="7654"/>
                  <a:ext cx="1134" cy="1134"/>
                  <a:chOff x="1964" y="3472"/>
                  <a:chExt cx="1134" cy="1134"/>
                </a:xfrm>
              </p:grpSpPr>
              <p:sp>
                <p:nvSpPr>
                  <p:cNvPr id="54" name="椭圆 53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1964" y="3472"/>
                    <a:ext cx="1134" cy="113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文本框 54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2050" y="3581"/>
                    <a:ext cx="964" cy="9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15591" y="7704"/>
                  <a:ext cx="2153" cy="1076"/>
                  <a:chOff x="3420" y="3581"/>
                  <a:chExt cx="2153" cy="1076"/>
                </a:xfrm>
                <a:solidFill>
                  <a:srgbClr val="BF4C50"/>
                </a:solidFill>
              </p:grpSpPr>
              <p:sp>
                <p:nvSpPr>
                  <p:cNvPr id="57" name="圆角矩形 56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3420" y="3581"/>
                    <a:ext cx="1077" cy="1077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圆角矩形 57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4497" y="3581"/>
                    <a:ext cx="1077" cy="1077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文本框 58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3473" y="3642"/>
                    <a:ext cx="964" cy="9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20</a:t>
                    </a:r>
                  </a:p>
                </p:txBody>
              </p:sp>
              <p:sp>
                <p:nvSpPr>
                  <p:cNvPr id="60" name="文本框 59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4571" y="3642"/>
                    <a:ext cx="964" cy="9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2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23</a:t>
                    </a:r>
                  </a:p>
                </p:txBody>
              </p:sp>
            </p:grpSp>
          </p:grpSp>
        </p:grpSp>
        <p:cxnSp>
          <p:nvCxnSpPr>
            <p:cNvPr id="138" name="直接连接符 137"/>
            <p:cNvCxnSpPr>
              <a:stCxn id="79" idx="2"/>
            </p:cNvCxnSpPr>
            <p:nvPr>
              <p:custDataLst>
                <p:tags r:id="rId11"/>
              </p:custDataLst>
            </p:nvPr>
          </p:nvCxnSpPr>
          <p:spPr>
            <a:xfrm flipH="1">
              <a:off x="10341" y="2748"/>
              <a:ext cx="1338" cy="117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87" idx="2"/>
            </p:cNvCxnSpPr>
            <p:nvPr>
              <p:custDataLst>
                <p:tags r:id="rId12"/>
              </p:custDataLst>
            </p:nvPr>
          </p:nvCxnSpPr>
          <p:spPr>
            <a:xfrm flipH="1">
              <a:off x="10396" y="3690"/>
              <a:ext cx="1283" cy="34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90" idx="2"/>
            </p:cNvCxnSpPr>
            <p:nvPr>
              <p:custDataLst>
                <p:tags r:id="rId13"/>
              </p:custDataLst>
            </p:nvPr>
          </p:nvCxnSpPr>
          <p:spPr>
            <a:xfrm flipH="1" flipV="1">
              <a:off x="10399" y="4257"/>
              <a:ext cx="1279" cy="37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54" idx="2"/>
            </p:cNvCxnSpPr>
            <p:nvPr>
              <p:custDataLst>
                <p:tags r:id="rId14"/>
              </p:custDataLst>
            </p:nvPr>
          </p:nvCxnSpPr>
          <p:spPr>
            <a:xfrm flipH="1" flipV="1">
              <a:off x="10334" y="4363"/>
              <a:ext cx="1345" cy="1213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101590" y="2403475"/>
            <a:ext cx="1508760" cy="803275"/>
            <a:chOff x="8034" y="3785"/>
            <a:chExt cx="2376" cy="1265"/>
          </a:xfrm>
        </p:grpSpPr>
        <p:grpSp>
          <p:nvGrpSpPr>
            <p:cNvPr id="112" name="组合 111"/>
            <p:cNvGrpSpPr/>
            <p:nvPr/>
          </p:nvGrpSpPr>
          <p:grpSpPr>
            <a:xfrm>
              <a:off x="8034" y="3785"/>
              <a:ext cx="2377" cy="716"/>
              <a:chOff x="7483" y="5499"/>
              <a:chExt cx="3402" cy="1077"/>
            </a:xfrm>
          </p:grpSpPr>
          <p:sp>
            <p:nvSpPr>
              <p:cNvPr id="110" name="圆角矩形 109"/>
              <p:cNvSpPr/>
              <p:nvPr>
                <p:custDataLst>
                  <p:tags r:id="rId9"/>
                </p:custDataLst>
              </p:nvPr>
            </p:nvSpPr>
            <p:spPr>
              <a:xfrm>
                <a:off x="7483" y="5499"/>
                <a:ext cx="3402" cy="1077"/>
              </a:xfrm>
              <a:prstGeom prst="roundRect">
                <a:avLst>
                  <a:gd name="adj" fmla="val 50000"/>
                </a:avLst>
              </a:prstGeom>
              <a:solidFill>
                <a:srgbClr val="5671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7591" y="5556"/>
                <a:ext cx="3181" cy="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allreduce</a:t>
                </a:r>
              </a:p>
            </p:txBody>
          </p:sp>
        </p:grpSp>
        <p:sp>
          <p:nvSpPr>
            <p:cNvPr id="142" name="文本框 141"/>
            <p:cNvSpPr txBox="1"/>
            <p:nvPr>
              <p:custDataLst>
                <p:tags r:id="rId8"/>
              </p:custDataLst>
            </p:nvPr>
          </p:nvSpPr>
          <p:spPr>
            <a:xfrm>
              <a:off x="8046" y="4516"/>
              <a:ext cx="2351" cy="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3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rPr>
                <a:t>summation</a:t>
              </a:r>
            </a:p>
          </p:txBody>
        </p:sp>
      </p:grpSp>
      <p:sp>
        <p:nvSpPr>
          <p:cNvPr id="144" name="文本框 143"/>
          <p:cNvSpPr txBox="1"/>
          <p:nvPr>
            <p:custDataLst>
              <p:tags r:id="rId2"/>
            </p:custDataLst>
          </p:nvPr>
        </p:nvSpPr>
        <p:spPr>
          <a:xfrm>
            <a:off x="3275965" y="1080135"/>
            <a:ext cx="972185" cy="3600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Vectors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1714500" y="1478915"/>
            <a:ext cx="1043940" cy="2275205"/>
            <a:chOff x="71" y="2162"/>
            <a:chExt cx="1644" cy="3391"/>
          </a:xfrm>
        </p:grpSpPr>
        <p:grpSp>
          <p:nvGrpSpPr>
            <p:cNvPr id="177" name="组合 176"/>
            <p:cNvGrpSpPr/>
            <p:nvPr/>
          </p:nvGrpSpPr>
          <p:grpSpPr>
            <a:xfrm>
              <a:off x="657" y="2162"/>
              <a:ext cx="455" cy="3391"/>
              <a:chOff x="657" y="2162"/>
              <a:chExt cx="455" cy="3391"/>
            </a:xfrm>
          </p:grpSpPr>
          <p:cxnSp>
            <p:nvCxnSpPr>
              <p:cNvPr id="211" name="直接连接符 210"/>
              <p:cNvCxnSpPr/>
              <p:nvPr>
                <p:custDataLst>
                  <p:tags r:id="rId4"/>
                </p:custDataLst>
              </p:nvPr>
            </p:nvCxnSpPr>
            <p:spPr>
              <a:xfrm rot="5400000">
                <a:off x="885" y="1935"/>
                <a:ext cx="0" cy="45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>
                <p:custDataLst>
                  <p:tags r:id="rId5"/>
                </p:custDataLst>
              </p:nvPr>
            </p:nvCxnSpPr>
            <p:spPr>
              <a:xfrm rot="5400000">
                <a:off x="884" y="5326"/>
                <a:ext cx="0" cy="45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212"/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02" y="4870"/>
                <a:ext cx="1365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213"/>
              <p:cNvCxnSpPr/>
              <p:nvPr>
                <p:custDataLst>
                  <p:tags r:id="rId7"/>
                </p:custDataLst>
              </p:nvPr>
            </p:nvCxnSpPr>
            <p:spPr>
              <a:xfrm rot="5400000">
                <a:off x="202" y="2858"/>
                <a:ext cx="1365" cy="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round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文本框 214"/>
            <p:cNvSpPr txBox="1"/>
            <p:nvPr>
              <p:custDataLst>
                <p:tags r:id="rId3"/>
              </p:custDataLst>
            </p:nvPr>
          </p:nvSpPr>
          <p:spPr>
            <a:xfrm>
              <a:off x="71" y="3572"/>
              <a:ext cx="1644" cy="5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400" b="1">
                  <a:latin typeface="Calibri" panose="020F0502020204030204" charset="0"/>
                  <a:cs typeface="Calibri" panose="020F0502020204030204" charset="0"/>
                </a:rPr>
                <a:t>Rank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>
                <a:latin typeface="Linux Biolinum" panose="02000503000000000000" pitchFamily="2" charset="0"/>
                <a:cs typeface="Linux Biolinum" panose="02000503000000000000" pitchFamily="2" charset="0"/>
                <a:sym typeface="+mn-ea"/>
              </a:rPr>
              <a:t>Rabenseifner Algorithm for Allreduce</a:t>
            </a:r>
            <a:endParaRPr lang="en-US" altLang="zh-CN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/>
              <p:cNvSpPr txBox="1"/>
              <p:nvPr/>
            </p:nvSpPr>
            <p:spPr>
              <a:xfrm>
                <a:off x="323850" y="4500000"/>
                <a:ext cx="11772000" cy="14714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Reduce-scatter: In step </a:t>
                </a:r>
                <a:r>
                  <a:rPr lang="en-US" sz="2500" i="1" dirty="0">
                    <a:latin typeface="Linux Libertine" panose="02000503000000000000" pitchFamily="2" charset="0"/>
                    <a:ea typeface="微软雅黑" panose="020B0503020204020204" charset="-122"/>
                    <a:cs typeface="Linux Libertine" panose="02000503000000000000" pitchFamily="2" charset="0"/>
                    <a:sym typeface="+mn-ea"/>
                  </a:rPr>
                  <a:t>k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∈[0,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</a:rPr>
                      <m:t>𝑃</m:t>
                    </m:r>
                    <m:r>
                      <a:rPr lang="en-US" sz="25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, process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 exchanges data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</a:rPr>
                          <m:t>⊕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 </a:t>
                </a:r>
              </a:p>
              <a:p>
                <a:pPr marL="342900" indent="-34290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Each process sends </a:t>
                </a:r>
                <a:r>
                  <a:rPr lang="en-US" altLang="zh-CN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25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5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5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5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5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5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500" b="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5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altLang="zh-CN" sz="2500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5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 </a:t>
                </a:r>
                <a:r>
                  <a:rPr lang="en-US" sz="2500" i="1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N</a:t>
                </a: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 2</a:t>
                </a:r>
                <a:r>
                  <a:rPr lang="en-US" sz="2500" i="1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N</a:t>
                </a:r>
                <a:r>
                  <a:rPr lang="en-US" sz="2500" dirty="0">
                    <a:latin typeface="Linux Libertine" panose="02000503000000000000" pitchFamily="2" charset="0"/>
                    <a:cs typeface="Linux Libertine" panose="02000503000000000000" pitchFamily="2" charset="0"/>
                    <a:sym typeface="+mn-ea"/>
                  </a:rPr>
                  <a:t> amount of data.</a:t>
                </a:r>
                <a:endParaRPr lang="en-US" sz="2500" dirty="0">
                  <a:latin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</mc:Choice>
        <mc:Fallback xmlns=""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500000"/>
                <a:ext cx="11772000" cy="1471428"/>
              </a:xfrm>
              <a:prstGeom prst="rect">
                <a:avLst/>
              </a:prstGeom>
              <a:blipFill rotWithShape="1">
                <a:blip r:embed="rId147"/>
                <a:stretch>
                  <a:fillRect t="-27" r="3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组合 90"/>
          <p:cNvGrpSpPr/>
          <p:nvPr/>
        </p:nvGrpSpPr>
        <p:grpSpPr>
          <a:xfrm>
            <a:off x="1080000" y="900000"/>
            <a:ext cx="9451340" cy="3091815"/>
            <a:chOff x="1077" y="1423"/>
            <a:chExt cx="14884" cy="4869"/>
          </a:xfrm>
        </p:grpSpPr>
        <p:grpSp>
          <p:nvGrpSpPr>
            <p:cNvPr id="66" name="组合 65"/>
            <p:cNvGrpSpPr/>
            <p:nvPr/>
          </p:nvGrpSpPr>
          <p:grpSpPr>
            <a:xfrm>
              <a:off x="1787" y="1423"/>
              <a:ext cx="14174" cy="3734"/>
              <a:chOff x="1787" y="1423"/>
              <a:chExt cx="14174" cy="373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682" y="2229"/>
                <a:ext cx="2497" cy="605"/>
                <a:chOff x="2642" y="4450"/>
                <a:chExt cx="2732" cy="680"/>
              </a:xfrm>
              <a:solidFill>
                <a:srgbClr val="5D9A6B"/>
              </a:solidFill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2642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2" name="圆角矩形 1"/>
                    <p:cNvSpPr/>
                    <p:nvPr>
                      <p:custDataLst>
                        <p:tags r:id="rId143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6" name="文本框 5"/>
                    <p:cNvSpPr txBox="1"/>
                    <p:nvPr>
                      <p:custDataLst>
                        <p:tags r:id="rId144"/>
                      </p:custDataLst>
                    </p:nvPr>
                  </p:nvSpPr>
                  <p:spPr>
                    <a:xfrm>
                      <a:off x="2834" y="3380"/>
                      <a:ext cx="494" cy="5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8" name="组合 7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9" name="圆角矩形 8"/>
                    <p:cNvSpPr/>
                    <p:nvPr>
                      <p:custDataLst>
                        <p:tags r:id="rId141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0" name="文本框 9"/>
                    <p:cNvSpPr txBox="1"/>
                    <p:nvPr>
                      <p:custDataLst>
                        <p:tags r:id="rId142"/>
                      </p:custDataLst>
                    </p:nvPr>
                  </p:nvSpPr>
                  <p:spPr>
                    <a:xfrm>
                      <a:off x="2834" y="3380"/>
                      <a:ext cx="494" cy="5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4010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4" name="圆角矩形 13"/>
                    <p:cNvSpPr/>
                    <p:nvPr>
                      <p:custDataLst>
                        <p:tags r:id="rId139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5" name="文本框 14"/>
                    <p:cNvSpPr txBox="1"/>
                    <p:nvPr>
                      <p:custDataLst>
                        <p:tags r:id="rId140"/>
                      </p:custDataLst>
                    </p:nvPr>
                  </p:nvSpPr>
                  <p:spPr>
                    <a:xfrm>
                      <a:off x="2834" y="3380"/>
                      <a:ext cx="494" cy="5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16" name="组合 15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7" name="圆角矩形 16"/>
                    <p:cNvSpPr/>
                    <p:nvPr>
                      <p:custDataLst>
                        <p:tags r:id="rId137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8" name="文本框 17"/>
                    <p:cNvSpPr txBox="1"/>
                    <p:nvPr>
                      <p:custDataLst>
                        <p:tags r:id="rId138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</a:p>
                  </p:txBody>
                </p:sp>
              </p:grpSp>
            </p:grpSp>
          </p:grpSp>
          <p:sp>
            <p:nvSpPr>
              <p:cNvPr id="20" name="文本框 1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787" y="2279"/>
                <a:ext cx="1717" cy="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200" b="1"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Process 0</a:t>
                </a: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3666" y="2992"/>
                <a:ext cx="2497" cy="605"/>
                <a:chOff x="2642" y="4450"/>
                <a:chExt cx="2732" cy="680"/>
              </a:xfrm>
              <a:solidFill>
                <a:srgbClr val="5D9A6B"/>
              </a:solidFill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2642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24" name="圆角矩形 23"/>
                    <p:cNvSpPr/>
                    <p:nvPr>
                      <p:custDataLst>
                        <p:tags r:id="rId135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5" name="文本框 24"/>
                    <p:cNvSpPr txBox="1"/>
                    <p:nvPr>
                      <p:custDataLst>
                        <p:tags r:id="rId136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27" name="圆角矩形 26"/>
                    <p:cNvSpPr/>
                    <p:nvPr>
                      <p:custDataLst>
                        <p:tags r:id="rId133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8" name="文本框 27"/>
                    <p:cNvSpPr txBox="1"/>
                    <p:nvPr>
                      <p:custDataLst>
                        <p:tags r:id="rId134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4010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31" name="圆角矩形 30"/>
                    <p:cNvSpPr/>
                    <p:nvPr>
                      <p:custDataLst>
                        <p:tags r:id="rId131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>
                      <p:custDataLst>
                        <p:tags r:id="rId132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34" name="圆角矩形 33"/>
                    <p:cNvSpPr/>
                    <p:nvPr>
                      <p:custDataLst>
                        <p:tags r:id="rId129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>
                      <p:custDataLst>
                        <p:tags r:id="rId130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</a:p>
                  </p:txBody>
                </p:sp>
              </p:grpSp>
            </p:grpSp>
          </p:grpSp>
          <p:grpSp>
            <p:nvGrpSpPr>
              <p:cNvPr id="36" name="组合 35"/>
              <p:cNvGrpSpPr/>
              <p:nvPr/>
            </p:nvGrpSpPr>
            <p:grpSpPr>
              <a:xfrm>
                <a:off x="3682" y="3758"/>
                <a:ext cx="2497" cy="605"/>
                <a:chOff x="2642" y="4450"/>
                <a:chExt cx="2732" cy="680"/>
              </a:xfrm>
              <a:solidFill>
                <a:srgbClr val="5D9A6B"/>
              </a:solidFill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2642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39" name="圆角矩形 38"/>
                    <p:cNvSpPr/>
                    <p:nvPr>
                      <p:custDataLst>
                        <p:tags r:id="rId127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0" name="文本框 39"/>
                    <p:cNvSpPr txBox="1"/>
                    <p:nvPr>
                      <p:custDataLst>
                        <p:tags r:id="rId128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41" name="组合 40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42" name="圆角矩形 41"/>
                    <p:cNvSpPr/>
                    <p:nvPr>
                      <p:custDataLst>
                        <p:tags r:id="rId125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3" name="文本框 42"/>
                    <p:cNvSpPr txBox="1"/>
                    <p:nvPr>
                      <p:custDataLst>
                        <p:tags r:id="rId126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010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46" name="圆角矩形 45"/>
                    <p:cNvSpPr/>
                    <p:nvPr>
                      <p:custDataLst>
                        <p:tags r:id="rId123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>
                      <p:custDataLst>
                        <p:tags r:id="rId124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49" name="圆角矩形 48"/>
                    <p:cNvSpPr/>
                    <p:nvPr>
                      <p:custDataLst>
                        <p:tags r:id="rId121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>
                      <p:custDataLst>
                        <p:tags r:id="rId122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</a:p>
                  </p:txBody>
                </p:sp>
              </p:grpSp>
            </p:grpSp>
          </p:grpSp>
          <p:grpSp>
            <p:nvGrpSpPr>
              <p:cNvPr id="51" name="组合 50"/>
              <p:cNvGrpSpPr/>
              <p:nvPr/>
            </p:nvGrpSpPr>
            <p:grpSpPr>
              <a:xfrm>
                <a:off x="3682" y="4548"/>
                <a:ext cx="2497" cy="605"/>
                <a:chOff x="2642" y="4450"/>
                <a:chExt cx="2732" cy="680"/>
              </a:xfrm>
              <a:solidFill>
                <a:srgbClr val="5D9A6B"/>
              </a:solidFill>
            </p:grpSpPr>
            <p:grpSp>
              <p:nvGrpSpPr>
                <p:cNvPr id="52" name="组合 51"/>
                <p:cNvGrpSpPr/>
                <p:nvPr/>
              </p:nvGrpSpPr>
              <p:grpSpPr>
                <a:xfrm>
                  <a:off x="2642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53" name="组合 52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54" name="圆角矩形 53"/>
                    <p:cNvSpPr/>
                    <p:nvPr>
                      <p:custDataLst>
                        <p:tags r:id="rId119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5" name="文本框 54"/>
                    <p:cNvSpPr txBox="1"/>
                    <p:nvPr>
                      <p:custDataLst>
                        <p:tags r:id="rId120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57" name="圆角矩形 56"/>
                    <p:cNvSpPr/>
                    <p:nvPr>
                      <p:custDataLst>
                        <p:tags r:id="rId117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8" name="文本框 57"/>
                    <p:cNvSpPr txBox="1"/>
                    <p:nvPr>
                      <p:custDataLst>
                        <p:tags r:id="rId118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4010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60" name="组合 59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61" name="圆角矩形 60"/>
                    <p:cNvSpPr/>
                    <p:nvPr>
                      <p:custDataLst>
                        <p:tags r:id="rId115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62" name="文本框 61"/>
                    <p:cNvSpPr txBox="1"/>
                    <p:nvPr>
                      <p:custDataLst>
                        <p:tags r:id="rId116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3" name="组合 62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64" name="圆角矩形 63"/>
                    <p:cNvSpPr/>
                    <p:nvPr>
                      <p:custDataLst>
                        <p:tags r:id="rId113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zh-CN" altLang="en-US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65" name="文本框 64"/>
                    <p:cNvSpPr txBox="1"/>
                    <p:nvPr>
                      <p:custDataLst>
                        <p:tags r:id="rId114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</a:p>
                  </p:txBody>
                </p:sp>
              </p:grpSp>
            </p:grpSp>
          </p:grpSp>
          <p:grpSp>
            <p:nvGrpSpPr>
              <p:cNvPr id="70" name="组合 69"/>
              <p:cNvGrpSpPr/>
              <p:nvPr/>
            </p:nvGrpSpPr>
            <p:grpSpPr>
              <a:xfrm>
                <a:off x="7220" y="2229"/>
                <a:ext cx="1249" cy="605"/>
                <a:chOff x="2642" y="4450"/>
                <a:chExt cx="1364" cy="680"/>
              </a:xfrm>
              <a:solidFill>
                <a:srgbClr val="5671A0"/>
              </a:solidFill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2642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72" name="圆角矩形 71"/>
                  <p:cNvSpPr/>
                  <p:nvPr>
                    <p:custDataLst>
                      <p:tags r:id="rId111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73" name="文本框 72"/>
                  <p:cNvSpPr txBox="1"/>
                  <p:nvPr>
                    <p:custDataLst>
                      <p:tags r:id="rId112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74" name="组合 73"/>
                <p:cNvGrpSpPr/>
                <p:nvPr/>
              </p:nvGrpSpPr>
              <p:grpSpPr>
                <a:xfrm>
                  <a:off x="3326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75" name="圆角矩形 74"/>
                  <p:cNvSpPr/>
                  <p:nvPr>
                    <p:custDataLst>
                      <p:tags r:id="rId109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76" name="文本框 75"/>
                  <p:cNvSpPr txBox="1"/>
                  <p:nvPr>
                    <p:custDataLst>
                      <p:tags r:id="rId110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77" name="组合 76"/>
              <p:cNvGrpSpPr/>
              <p:nvPr/>
            </p:nvGrpSpPr>
            <p:grpSpPr>
              <a:xfrm>
                <a:off x="7204" y="2992"/>
                <a:ext cx="1249" cy="605"/>
                <a:chOff x="2642" y="4450"/>
                <a:chExt cx="1364" cy="680"/>
              </a:xfrm>
              <a:solidFill>
                <a:srgbClr val="5671A0"/>
              </a:solidFill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2642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79" name="圆角矩形 78"/>
                  <p:cNvSpPr/>
                  <p:nvPr>
                    <p:custDataLst>
                      <p:tags r:id="rId107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80" name="文本框 79"/>
                  <p:cNvSpPr txBox="1"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81" name="组合 80"/>
                <p:cNvGrpSpPr/>
                <p:nvPr/>
              </p:nvGrpSpPr>
              <p:grpSpPr>
                <a:xfrm>
                  <a:off x="3326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82" name="圆角矩形 81"/>
                  <p:cNvSpPr/>
                  <p:nvPr>
                    <p:custDataLst>
                      <p:tags r:id="rId105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83" name="文本框 82"/>
                  <p:cNvSpPr txBox="1"/>
                  <p:nvPr>
                    <p:custDataLst>
                      <p:tags r:id="rId106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84" name="组合 83"/>
              <p:cNvGrpSpPr/>
              <p:nvPr/>
            </p:nvGrpSpPr>
            <p:grpSpPr>
              <a:xfrm>
                <a:off x="7220" y="4548"/>
                <a:ext cx="1249" cy="605"/>
                <a:chOff x="2642" y="4450"/>
                <a:chExt cx="1364" cy="680"/>
              </a:xfrm>
              <a:solidFill>
                <a:srgbClr val="5671A0"/>
              </a:solidFill>
            </p:grpSpPr>
            <p:grpSp>
              <p:nvGrpSpPr>
                <p:cNvPr id="85" name="组合 84"/>
                <p:cNvGrpSpPr/>
                <p:nvPr/>
              </p:nvGrpSpPr>
              <p:grpSpPr>
                <a:xfrm>
                  <a:off x="2642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86" name="圆角矩形 85"/>
                  <p:cNvSpPr/>
                  <p:nvPr>
                    <p:custDataLst>
                      <p:tags r:id="rId103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>
                    <p:custDataLst>
                      <p:tags r:id="rId104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88" name="组合 87"/>
                <p:cNvGrpSpPr/>
                <p:nvPr/>
              </p:nvGrpSpPr>
              <p:grpSpPr>
                <a:xfrm>
                  <a:off x="3326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89" name="圆角矩形 88"/>
                  <p:cNvSpPr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98" name="组合 97"/>
              <p:cNvGrpSpPr/>
              <p:nvPr/>
            </p:nvGrpSpPr>
            <p:grpSpPr>
              <a:xfrm>
                <a:off x="7220" y="3758"/>
                <a:ext cx="1249" cy="605"/>
                <a:chOff x="2642" y="4450"/>
                <a:chExt cx="1364" cy="680"/>
              </a:xfrm>
              <a:solidFill>
                <a:srgbClr val="5671A0"/>
              </a:solidFill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2642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00" name="圆角矩形 99"/>
                  <p:cNvSpPr/>
                  <p:nvPr>
                    <p:custDataLst>
                      <p:tags r:id="rId99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01" name="文本框 100"/>
                  <p:cNvSpPr txBox="1"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02" name="组合 101"/>
                <p:cNvGrpSpPr/>
                <p:nvPr/>
              </p:nvGrpSpPr>
              <p:grpSpPr>
                <a:xfrm>
                  <a:off x="3326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03" name="圆角矩形 102"/>
                  <p:cNvSpPr/>
                  <p:nvPr>
                    <p:custDataLst>
                      <p:tags r:id="rId97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04" name="文本框 103"/>
                  <p:cNvSpPr txBox="1"/>
                  <p:nvPr>
                    <p:custDataLst>
                      <p:tags r:id="rId98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10" name="组合 109"/>
              <p:cNvGrpSpPr/>
              <p:nvPr/>
            </p:nvGrpSpPr>
            <p:grpSpPr>
              <a:xfrm>
                <a:off x="9509" y="2229"/>
                <a:ext cx="624" cy="605"/>
                <a:chOff x="2741" y="3354"/>
                <a:chExt cx="680" cy="680"/>
              </a:xfrm>
              <a:solidFill>
                <a:srgbClr val="BF4C50"/>
              </a:solidFill>
            </p:grpSpPr>
            <p:sp>
              <p:nvSpPr>
                <p:cNvPr id="111" name="圆角矩形 110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2741" y="3354"/>
                  <a:ext cx="680" cy="68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12" name="文本框 111"/>
                <p:cNvSpPr txBox="1"/>
                <p:nvPr>
                  <p:custDataLst>
                    <p:tags r:id="rId96"/>
                  </p:custDataLst>
                </p:nvPr>
              </p:nvSpPr>
              <p:spPr>
                <a:xfrm>
                  <a:off x="2834" y="3380"/>
                  <a:ext cx="494" cy="5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0</a:t>
                  </a:r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9493" y="2992"/>
                <a:ext cx="624" cy="605"/>
                <a:chOff x="2741" y="3354"/>
                <a:chExt cx="680" cy="680"/>
              </a:xfrm>
              <a:solidFill>
                <a:srgbClr val="BF4C50"/>
              </a:solidFill>
            </p:grpSpPr>
            <p:sp>
              <p:nvSpPr>
                <p:cNvPr id="114" name="圆角矩形 113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2741" y="3354"/>
                  <a:ext cx="680" cy="68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15" name="文本框 114"/>
                <p:cNvSpPr txBox="1"/>
                <p:nvPr>
                  <p:custDataLst>
                    <p:tags r:id="rId94"/>
                  </p:custDataLst>
                </p:nvPr>
              </p:nvSpPr>
              <p:spPr>
                <a:xfrm>
                  <a:off x="2834" y="3380"/>
                  <a:ext cx="494" cy="5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2</a:t>
                  </a:r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9509" y="3758"/>
                <a:ext cx="624" cy="605"/>
                <a:chOff x="2741" y="3354"/>
                <a:chExt cx="680" cy="680"/>
              </a:xfrm>
              <a:solidFill>
                <a:srgbClr val="BF4C50"/>
              </a:solidFill>
            </p:grpSpPr>
            <p:sp>
              <p:nvSpPr>
                <p:cNvPr id="118" name="圆角矩形 117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2741" y="3354"/>
                  <a:ext cx="680" cy="680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19" name="文本框 118"/>
                <p:cNvSpPr txBox="1"/>
                <p:nvPr>
                  <p:custDataLst>
                    <p:tags r:id="rId92"/>
                  </p:custDataLst>
                </p:nvPr>
              </p:nvSpPr>
              <p:spPr>
                <a:xfrm>
                  <a:off x="2834" y="3380"/>
                  <a:ext cx="494" cy="58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1</a:t>
                  </a:r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9509" y="4548"/>
                <a:ext cx="624" cy="605"/>
                <a:chOff x="2741" y="3354"/>
                <a:chExt cx="680" cy="680"/>
              </a:xfrm>
              <a:solidFill>
                <a:srgbClr val="BF4C50"/>
              </a:solidFill>
            </p:grpSpPr>
            <p:sp>
              <p:nvSpPr>
                <p:cNvPr id="121" name="圆角矩形 120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2741" y="3354"/>
                  <a:ext cx="680" cy="680"/>
                </a:xfrm>
                <a:prstGeom prst="roundRect">
                  <a:avLst/>
                </a:prstGeom>
                <a:solidFill>
                  <a:srgbClr val="BF4C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22" name="文本框 121"/>
                <p:cNvSpPr txBox="1"/>
                <p:nvPr>
                  <p:custDataLst>
                    <p:tags r:id="rId90"/>
                  </p:custDataLst>
                </p:nvPr>
              </p:nvSpPr>
              <p:spPr>
                <a:xfrm>
                  <a:off x="2834" y="3380"/>
                  <a:ext cx="494" cy="58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2400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3</a:t>
                  </a:r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>
                <a:off x="11173" y="2229"/>
                <a:ext cx="1249" cy="605"/>
                <a:chOff x="2642" y="4450"/>
                <a:chExt cx="1364" cy="680"/>
              </a:xfrm>
              <a:solidFill>
                <a:srgbClr val="BF4C50"/>
              </a:solidFill>
            </p:grpSpPr>
            <p:grpSp>
              <p:nvGrpSpPr>
                <p:cNvPr id="128" name="组合 127"/>
                <p:cNvGrpSpPr/>
                <p:nvPr/>
              </p:nvGrpSpPr>
              <p:grpSpPr>
                <a:xfrm>
                  <a:off x="2642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29" name="圆角矩形 128"/>
                  <p:cNvSpPr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31" name="组合 130"/>
                <p:cNvGrpSpPr/>
                <p:nvPr/>
              </p:nvGrpSpPr>
              <p:grpSpPr>
                <a:xfrm>
                  <a:off x="3326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32" name="圆角矩形 131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33" name="文本框 132"/>
                  <p:cNvSpPr txBox="1"/>
                  <p:nvPr>
                    <p:custDataLst>
                      <p:tags r:id="rId86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34" name="组合 133"/>
              <p:cNvGrpSpPr/>
              <p:nvPr/>
            </p:nvGrpSpPr>
            <p:grpSpPr>
              <a:xfrm>
                <a:off x="11158" y="2992"/>
                <a:ext cx="1249" cy="605"/>
                <a:chOff x="2642" y="4450"/>
                <a:chExt cx="1364" cy="680"/>
              </a:xfrm>
              <a:solidFill>
                <a:srgbClr val="BF4C50"/>
              </a:solidFill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2642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36" name="圆角矩形 135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>
                    <p:custDataLst>
                      <p:tags r:id="rId84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3326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39" name="圆角矩形 138"/>
                  <p:cNvSpPr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41" name="组合 140"/>
              <p:cNvGrpSpPr/>
              <p:nvPr/>
            </p:nvGrpSpPr>
            <p:grpSpPr>
              <a:xfrm>
                <a:off x="11173" y="4548"/>
                <a:ext cx="1252" cy="605"/>
                <a:chOff x="2642" y="4450"/>
                <a:chExt cx="1364" cy="680"/>
              </a:xfrm>
              <a:solidFill>
                <a:srgbClr val="BF4C50"/>
              </a:solidFill>
            </p:grpSpPr>
            <p:grpSp>
              <p:nvGrpSpPr>
                <p:cNvPr id="142" name="组合 141"/>
                <p:cNvGrpSpPr/>
                <p:nvPr/>
              </p:nvGrpSpPr>
              <p:grpSpPr>
                <a:xfrm>
                  <a:off x="2642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43" name="圆角矩形 142"/>
                  <p:cNvSpPr/>
                  <p:nvPr>
                    <p:custDataLst>
                      <p:tags r:id="rId79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44" name="文本框 143"/>
                  <p:cNvSpPr txBox="1"/>
                  <p:nvPr>
                    <p:custDataLst>
                      <p:tags r:id="rId80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3326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46" name="圆角矩形 145"/>
                  <p:cNvSpPr/>
                  <p:nvPr>
                    <p:custDataLst>
                      <p:tags r:id="rId77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47" name="文本框 146"/>
                  <p:cNvSpPr txBox="1"/>
                  <p:nvPr>
                    <p:custDataLst>
                      <p:tags r:id="rId78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148" name="组合 147"/>
              <p:cNvGrpSpPr/>
              <p:nvPr/>
            </p:nvGrpSpPr>
            <p:grpSpPr>
              <a:xfrm>
                <a:off x="11173" y="3758"/>
                <a:ext cx="1252" cy="605"/>
                <a:chOff x="2642" y="4450"/>
                <a:chExt cx="1364" cy="680"/>
              </a:xfrm>
              <a:solidFill>
                <a:srgbClr val="BF4C50"/>
              </a:solidFill>
            </p:grpSpPr>
            <p:grpSp>
              <p:nvGrpSpPr>
                <p:cNvPr id="149" name="组合 148"/>
                <p:cNvGrpSpPr/>
                <p:nvPr/>
              </p:nvGrpSpPr>
              <p:grpSpPr>
                <a:xfrm>
                  <a:off x="2642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50" name="圆角矩形 149"/>
                  <p:cNvSpPr/>
                  <p:nvPr>
                    <p:custDataLst>
                      <p:tags r:id="rId75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>
                    <p:custDataLst>
                      <p:tags r:id="rId76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52" name="组合 151"/>
                <p:cNvGrpSpPr/>
                <p:nvPr/>
              </p:nvGrpSpPr>
              <p:grpSpPr>
                <a:xfrm>
                  <a:off x="3326" y="4450"/>
                  <a:ext cx="680" cy="680"/>
                  <a:chOff x="2741" y="3354"/>
                  <a:chExt cx="680" cy="680"/>
                </a:xfrm>
                <a:grpFill/>
              </p:grpSpPr>
              <p:sp>
                <p:nvSpPr>
                  <p:cNvPr id="153" name="圆角矩形 152"/>
                  <p:cNvSpPr/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2741" y="3354"/>
                    <a:ext cx="680" cy="680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54" name="文本框 153"/>
                  <p:cNvSpPr txBox="1"/>
                  <p:nvPr>
                    <p:custDataLst>
                      <p:tags r:id="rId74"/>
                    </p:custDataLst>
                  </p:nvPr>
                </p:nvSpPr>
                <p:spPr>
                  <a:xfrm>
                    <a:off x="2834" y="3380"/>
                    <a:ext cx="494" cy="5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CN" sz="2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59" name="组合 158"/>
              <p:cNvGrpSpPr/>
              <p:nvPr/>
            </p:nvGrpSpPr>
            <p:grpSpPr>
              <a:xfrm>
                <a:off x="13463" y="2229"/>
                <a:ext cx="2497" cy="605"/>
                <a:chOff x="2642" y="4450"/>
                <a:chExt cx="2732" cy="680"/>
              </a:xfrm>
              <a:solidFill>
                <a:srgbClr val="BF4C50"/>
              </a:solidFill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2642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161" name="组合 160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62" name="圆角矩形 161"/>
                    <p:cNvSpPr/>
                    <p:nvPr>
                      <p:custDataLst>
                        <p:tags r:id="rId71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63" name="文本框 162"/>
                    <p:cNvSpPr txBox="1"/>
                    <p:nvPr>
                      <p:custDataLst>
                        <p:tags r:id="rId72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64" name="组合 163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65" name="圆角矩形 164"/>
                    <p:cNvSpPr/>
                    <p:nvPr>
                      <p:custDataLst>
                        <p:tags r:id="rId69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66" name="文本框 165"/>
                    <p:cNvSpPr txBox="1"/>
                    <p:nvPr>
                      <p:custDataLst>
                        <p:tags r:id="rId70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167" name="组合 166"/>
                <p:cNvGrpSpPr/>
                <p:nvPr/>
              </p:nvGrpSpPr>
              <p:grpSpPr>
                <a:xfrm>
                  <a:off x="4010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168" name="组合 167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69" name="圆角矩形 168"/>
                    <p:cNvSpPr/>
                    <p:nvPr>
                      <p:custDataLst>
                        <p:tags r:id="rId67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70" name="文本框 169"/>
                    <p:cNvSpPr txBox="1"/>
                    <p:nvPr>
                      <p:custDataLst>
                        <p:tags r:id="rId68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171" name="组合 170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72" name="圆角矩形 171"/>
                    <p:cNvSpPr/>
                    <p:nvPr>
                      <p:custDataLst>
                        <p:tags r:id="rId65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73" name="文本框 172"/>
                    <p:cNvSpPr txBox="1"/>
                    <p:nvPr>
                      <p:custDataLst>
                        <p:tags r:id="rId66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</a:p>
                  </p:txBody>
                </p:sp>
              </p:grpSp>
            </p:grpSp>
          </p:grpSp>
          <p:grpSp>
            <p:nvGrpSpPr>
              <p:cNvPr id="174" name="组合 173"/>
              <p:cNvGrpSpPr/>
              <p:nvPr/>
            </p:nvGrpSpPr>
            <p:grpSpPr>
              <a:xfrm>
                <a:off x="13447" y="2992"/>
                <a:ext cx="2497" cy="605"/>
                <a:chOff x="2642" y="4450"/>
                <a:chExt cx="2732" cy="680"/>
              </a:xfrm>
              <a:solidFill>
                <a:srgbClr val="BF4C50"/>
              </a:solidFill>
            </p:grpSpPr>
            <p:grpSp>
              <p:nvGrpSpPr>
                <p:cNvPr id="175" name="组合 174"/>
                <p:cNvGrpSpPr/>
                <p:nvPr/>
              </p:nvGrpSpPr>
              <p:grpSpPr>
                <a:xfrm>
                  <a:off x="2642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77" name="圆角矩形 176"/>
                    <p:cNvSpPr/>
                    <p:nvPr>
                      <p:custDataLst>
                        <p:tags r:id="rId63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78" name="文本框 177"/>
                    <p:cNvSpPr txBox="1"/>
                    <p:nvPr>
                      <p:custDataLst>
                        <p:tags r:id="rId64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79" name="组合 178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80" name="圆角矩形 179"/>
                    <p:cNvSpPr/>
                    <p:nvPr>
                      <p:custDataLst>
                        <p:tags r:id="rId61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81" name="文本框 180"/>
                    <p:cNvSpPr txBox="1"/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182" name="组合 181"/>
                <p:cNvGrpSpPr/>
                <p:nvPr/>
              </p:nvGrpSpPr>
              <p:grpSpPr>
                <a:xfrm>
                  <a:off x="4010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84" name="圆角矩形 183"/>
                    <p:cNvSpPr/>
                    <p:nvPr>
                      <p:custDataLst>
                        <p:tags r:id="rId59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85" name="文本框 184"/>
                    <p:cNvSpPr txBox="1"/>
                    <p:nvPr>
                      <p:custDataLst>
                        <p:tags r:id="rId60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87" name="圆角矩形 186"/>
                    <p:cNvSpPr/>
                    <p:nvPr>
                      <p:custDataLst>
                        <p:tags r:id="rId57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88" name="文本框 187"/>
                    <p:cNvSpPr txBox="1"/>
                    <p:nvPr>
                      <p:custDataLst>
                        <p:tags r:id="rId58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</a:p>
                  </p:txBody>
                </p:sp>
              </p:grpSp>
            </p:grpSp>
          </p:grpSp>
          <p:grpSp>
            <p:nvGrpSpPr>
              <p:cNvPr id="189" name="组合 188"/>
              <p:cNvGrpSpPr/>
              <p:nvPr/>
            </p:nvGrpSpPr>
            <p:grpSpPr>
              <a:xfrm>
                <a:off x="13463" y="3758"/>
                <a:ext cx="2497" cy="605"/>
                <a:chOff x="2642" y="4450"/>
                <a:chExt cx="2732" cy="680"/>
              </a:xfrm>
              <a:solidFill>
                <a:srgbClr val="BF4C50"/>
              </a:solidFill>
            </p:grpSpPr>
            <p:grpSp>
              <p:nvGrpSpPr>
                <p:cNvPr id="190" name="组合 189"/>
                <p:cNvGrpSpPr/>
                <p:nvPr/>
              </p:nvGrpSpPr>
              <p:grpSpPr>
                <a:xfrm>
                  <a:off x="2642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191" name="组合 190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92" name="圆角矩形 191"/>
                    <p:cNvSpPr/>
                    <p:nvPr>
                      <p:custDataLst>
                        <p:tags r:id="rId55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93" name="文本框 192"/>
                    <p:cNvSpPr txBox="1"/>
                    <p:nvPr>
                      <p:custDataLst>
                        <p:tags r:id="rId56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94" name="组合 193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95" name="圆角矩形 194"/>
                    <p:cNvSpPr/>
                    <p:nvPr>
                      <p:custDataLst>
                        <p:tags r:id="rId53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96" name="文本框 195"/>
                    <p:cNvSpPr txBox="1"/>
                    <p:nvPr>
                      <p:custDataLst>
                        <p:tags r:id="rId54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197" name="组合 196"/>
                <p:cNvGrpSpPr/>
                <p:nvPr/>
              </p:nvGrpSpPr>
              <p:grpSpPr>
                <a:xfrm>
                  <a:off x="4010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198" name="组合 197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199" name="圆角矩形 198"/>
                    <p:cNvSpPr/>
                    <p:nvPr>
                      <p:custDataLst>
                        <p:tags r:id="rId51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00" name="文本框 199"/>
                    <p:cNvSpPr txBox="1"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01" name="组合 200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202" name="圆角矩形 201"/>
                    <p:cNvSpPr/>
                    <p:nvPr>
                      <p:custDataLst>
                        <p:tags r:id="rId49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03" name="文本框 202"/>
                    <p:cNvSpPr txBox="1"/>
                    <p:nvPr>
                      <p:custDataLst>
                        <p:tags r:id="rId50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</a:p>
                  </p:txBody>
                </p:sp>
              </p:grpSp>
            </p:grpSp>
          </p:grpSp>
          <p:grpSp>
            <p:nvGrpSpPr>
              <p:cNvPr id="204" name="组合 203"/>
              <p:cNvGrpSpPr/>
              <p:nvPr/>
            </p:nvGrpSpPr>
            <p:grpSpPr>
              <a:xfrm>
                <a:off x="13463" y="4548"/>
                <a:ext cx="2497" cy="605"/>
                <a:chOff x="2642" y="4450"/>
                <a:chExt cx="2732" cy="680"/>
              </a:xfrm>
              <a:solidFill>
                <a:srgbClr val="BF4C50"/>
              </a:solidFill>
            </p:grpSpPr>
            <p:grpSp>
              <p:nvGrpSpPr>
                <p:cNvPr id="205" name="组合 204"/>
                <p:cNvGrpSpPr/>
                <p:nvPr/>
              </p:nvGrpSpPr>
              <p:grpSpPr>
                <a:xfrm>
                  <a:off x="2642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206" name="组合 205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207" name="圆角矩形 206"/>
                    <p:cNvSpPr/>
                    <p:nvPr>
                      <p:custDataLst>
                        <p:tags r:id="rId47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08" name="文本框 207"/>
                    <p:cNvSpPr txBox="1"/>
                    <p:nvPr>
                      <p:custDataLst>
                        <p:tags r:id="rId48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209" name="组合 208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210" name="圆角矩形 209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11" name="文本框 210"/>
                    <p:cNvSpPr txBox="1"/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</a:p>
                  </p:txBody>
                </p:sp>
              </p:grpSp>
            </p:grpSp>
            <p:grpSp>
              <p:nvGrpSpPr>
                <p:cNvPr id="212" name="组合 211"/>
                <p:cNvGrpSpPr/>
                <p:nvPr/>
              </p:nvGrpSpPr>
              <p:grpSpPr>
                <a:xfrm>
                  <a:off x="4010" y="4450"/>
                  <a:ext cx="1364" cy="680"/>
                  <a:chOff x="2642" y="4450"/>
                  <a:chExt cx="1364" cy="680"/>
                </a:xfrm>
                <a:grpFill/>
              </p:grpSpPr>
              <p:grpSp>
                <p:nvGrpSpPr>
                  <p:cNvPr id="213" name="组合 212"/>
                  <p:cNvGrpSpPr/>
                  <p:nvPr/>
                </p:nvGrpSpPr>
                <p:grpSpPr>
                  <a:xfrm>
                    <a:off x="2642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214" name="圆角矩形 213"/>
                    <p:cNvSpPr/>
                    <p:nvPr>
                      <p:custDataLst>
                        <p:tags r:id="rId43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15" name="文本框 214"/>
                    <p:cNvSpPr txBox="1"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16" name="组合 215"/>
                  <p:cNvGrpSpPr/>
                  <p:nvPr/>
                </p:nvGrpSpPr>
                <p:grpSpPr>
                  <a:xfrm>
                    <a:off x="3326" y="4450"/>
                    <a:ext cx="680" cy="680"/>
                    <a:chOff x="2741" y="3354"/>
                    <a:chExt cx="680" cy="680"/>
                  </a:xfrm>
                  <a:grpFill/>
                </p:grpSpPr>
                <p:sp>
                  <p:nvSpPr>
                    <p:cNvPr id="217" name="圆角矩形 216"/>
                    <p:cNvSpPr/>
                    <p:nvPr>
                      <p:custDataLst>
                        <p:tags r:id="rId41"/>
                      </p:custDataLst>
                    </p:nvPr>
                  </p:nvSpPr>
                  <p:spPr>
                    <a:xfrm>
                      <a:off x="2741" y="3354"/>
                      <a:ext cx="680" cy="68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18" name="文本框 217"/>
                    <p:cNvSpPr txBox="1"/>
                    <p:nvPr>
                      <p:custDataLst>
                        <p:tags r:id="rId42"/>
                      </p:custDataLst>
                    </p:nvPr>
                  </p:nvSpPr>
                  <p:spPr>
                    <a:xfrm>
                      <a:off x="2834" y="3380"/>
                      <a:ext cx="494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</a:p>
                  </p:txBody>
                </p:sp>
              </p:grpSp>
            </p:grpSp>
          </p:grpSp>
          <p:cxnSp>
            <p:nvCxnSpPr>
              <p:cNvPr id="291" name="直接箭头连接符 290"/>
              <p:cNvCxnSpPr>
                <a:stCxn id="75" idx="3"/>
                <a:endCxn id="118" idx="1"/>
              </p:cNvCxnSpPr>
              <p:nvPr>
                <p:custDataLst>
                  <p:tags r:id="rId18"/>
                </p:custDataLst>
              </p:nvPr>
            </p:nvCxnSpPr>
            <p:spPr>
              <a:xfrm>
                <a:off x="8469" y="2531"/>
                <a:ext cx="1040" cy="15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/>
              <p:cNvCxnSpPr>
                <a:stCxn id="82" idx="3"/>
                <a:endCxn id="121" idx="1"/>
              </p:cNvCxnSpPr>
              <p:nvPr>
                <p:custDataLst>
                  <p:tags r:id="rId19"/>
                </p:custDataLst>
              </p:nvPr>
            </p:nvCxnSpPr>
            <p:spPr>
              <a:xfrm>
                <a:off x="8453" y="3294"/>
                <a:ext cx="1055" cy="15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/>
              <p:cNvCxnSpPr>
                <a:stCxn id="103" idx="3"/>
                <a:endCxn id="111" idx="1"/>
              </p:cNvCxnSpPr>
              <p:nvPr>
                <p:custDataLst>
                  <p:tags r:id="rId20"/>
                </p:custDataLst>
              </p:nvPr>
            </p:nvCxnSpPr>
            <p:spPr>
              <a:xfrm flipV="1">
                <a:off x="8469" y="2531"/>
                <a:ext cx="1040" cy="15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箭头连接符 296"/>
              <p:cNvCxnSpPr>
                <a:stCxn id="89" idx="3"/>
                <a:endCxn id="114" idx="1"/>
              </p:cNvCxnSpPr>
              <p:nvPr>
                <p:custDataLst>
                  <p:tags r:id="rId21"/>
                </p:custDataLst>
              </p:nvPr>
            </p:nvCxnSpPr>
            <p:spPr>
              <a:xfrm flipV="1">
                <a:off x="8469" y="3294"/>
                <a:ext cx="1024" cy="15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箭头连接符 297"/>
              <p:cNvCxnSpPr>
                <a:stCxn id="111" idx="3"/>
                <a:endCxn id="150" idx="1"/>
              </p:cNvCxnSpPr>
              <p:nvPr>
                <p:custDataLst>
                  <p:tags r:id="rId22"/>
                </p:custDataLst>
              </p:nvPr>
            </p:nvCxnSpPr>
            <p:spPr>
              <a:xfrm>
                <a:off x="10133" y="2531"/>
                <a:ext cx="1041" cy="1530"/>
              </a:xfrm>
              <a:prstGeom prst="straightConnector1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>
                <a:stCxn id="17" idx="3"/>
                <a:endCxn id="79" idx="1"/>
              </p:cNvCxnSpPr>
              <p:nvPr>
                <p:custDataLst>
                  <p:tags r:id="rId23"/>
                </p:custDataLst>
              </p:nvPr>
            </p:nvCxnSpPr>
            <p:spPr>
              <a:xfrm>
                <a:off x="6179" y="2531"/>
                <a:ext cx="1025" cy="7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箭头连接符 301"/>
              <p:cNvCxnSpPr>
                <a:stCxn id="34" idx="3"/>
                <a:endCxn id="72" idx="1"/>
              </p:cNvCxnSpPr>
              <p:nvPr>
                <p:custDataLst>
                  <p:tags r:id="rId24"/>
                </p:custDataLst>
              </p:nvPr>
            </p:nvCxnSpPr>
            <p:spPr>
              <a:xfrm flipV="1">
                <a:off x="6164" y="2531"/>
                <a:ext cx="1056" cy="7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箭头连接符 302"/>
              <p:cNvCxnSpPr>
                <a:stCxn id="49" idx="3"/>
                <a:endCxn id="86" idx="1"/>
              </p:cNvCxnSpPr>
              <p:nvPr>
                <p:custDataLst>
                  <p:tags r:id="rId25"/>
                </p:custDataLst>
              </p:nvPr>
            </p:nvCxnSpPr>
            <p:spPr>
              <a:xfrm>
                <a:off x="6179" y="4061"/>
                <a:ext cx="1041" cy="7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箭头连接符 303"/>
              <p:cNvCxnSpPr>
                <a:stCxn id="64" idx="3"/>
                <a:endCxn id="100" idx="1"/>
              </p:cNvCxnSpPr>
              <p:nvPr>
                <p:custDataLst>
                  <p:tags r:id="rId26"/>
                </p:custDataLst>
              </p:nvPr>
            </p:nvCxnSpPr>
            <p:spPr>
              <a:xfrm flipV="1">
                <a:off x="6179" y="4061"/>
                <a:ext cx="1041" cy="7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箭头连接符 304"/>
              <p:cNvCxnSpPr>
                <a:stCxn id="114" idx="3"/>
                <a:endCxn id="143" idx="1"/>
              </p:cNvCxnSpPr>
              <p:nvPr>
                <p:custDataLst>
                  <p:tags r:id="rId27"/>
                </p:custDataLst>
              </p:nvPr>
            </p:nvCxnSpPr>
            <p:spPr>
              <a:xfrm>
                <a:off x="10117" y="3294"/>
                <a:ext cx="1056" cy="1556"/>
              </a:xfrm>
              <a:prstGeom prst="straightConnector1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/>
              <p:cNvCxnSpPr>
                <a:stCxn id="118" idx="3"/>
                <a:endCxn id="129" idx="1"/>
              </p:cNvCxnSpPr>
              <p:nvPr>
                <p:custDataLst>
                  <p:tags r:id="rId28"/>
                </p:custDataLst>
              </p:nvPr>
            </p:nvCxnSpPr>
            <p:spPr>
              <a:xfrm flipV="1">
                <a:off x="10133" y="2531"/>
                <a:ext cx="1041" cy="1530"/>
              </a:xfrm>
              <a:prstGeom prst="straightConnector1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/>
              <p:cNvCxnSpPr>
                <a:stCxn id="121" idx="3"/>
                <a:endCxn id="136" idx="1"/>
              </p:cNvCxnSpPr>
              <p:nvPr>
                <p:custDataLst>
                  <p:tags r:id="rId29"/>
                </p:custDataLst>
              </p:nvPr>
            </p:nvCxnSpPr>
            <p:spPr>
              <a:xfrm flipV="1">
                <a:off x="10133" y="3294"/>
                <a:ext cx="1025" cy="1556"/>
              </a:xfrm>
              <a:prstGeom prst="straightConnector1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箭头连接符 307"/>
              <p:cNvCxnSpPr>
                <a:stCxn id="132" idx="3"/>
                <a:endCxn id="177" idx="1"/>
              </p:cNvCxnSpPr>
              <p:nvPr>
                <p:custDataLst>
                  <p:tags r:id="rId30"/>
                </p:custDataLst>
              </p:nvPr>
            </p:nvCxnSpPr>
            <p:spPr>
              <a:xfrm>
                <a:off x="12422" y="2531"/>
                <a:ext cx="1025" cy="763"/>
              </a:xfrm>
              <a:prstGeom prst="straightConnector1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箭头连接符 309"/>
              <p:cNvCxnSpPr>
                <a:stCxn id="139" idx="3"/>
                <a:endCxn id="162" idx="1"/>
              </p:cNvCxnSpPr>
              <p:nvPr>
                <p:custDataLst>
                  <p:tags r:id="rId31"/>
                </p:custDataLst>
              </p:nvPr>
            </p:nvCxnSpPr>
            <p:spPr>
              <a:xfrm flipV="1">
                <a:off x="12407" y="2531"/>
                <a:ext cx="1056" cy="763"/>
              </a:xfrm>
              <a:prstGeom prst="straightConnector1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箭头连接符 310"/>
              <p:cNvCxnSpPr>
                <a:stCxn id="153" idx="3"/>
                <a:endCxn id="207" idx="1"/>
              </p:cNvCxnSpPr>
              <p:nvPr>
                <p:custDataLst>
                  <p:tags r:id="rId32"/>
                </p:custDataLst>
              </p:nvPr>
            </p:nvCxnSpPr>
            <p:spPr>
              <a:xfrm>
                <a:off x="12425" y="4061"/>
                <a:ext cx="1038" cy="790"/>
              </a:xfrm>
              <a:prstGeom prst="straightConnector1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箭头连接符 311"/>
              <p:cNvCxnSpPr>
                <a:stCxn id="146" idx="3"/>
                <a:endCxn id="192" idx="1"/>
              </p:cNvCxnSpPr>
              <p:nvPr>
                <p:custDataLst>
                  <p:tags r:id="rId33"/>
                </p:custDataLst>
              </p:nvPr>
            </p:nvCxnSpPr>
            <p:spPr>
              <a:xfrm flipV="1">
                <a:off x="12425" y="4061"/>
                <a:ext cx="1038" cy="790"/>
              </a:xfrm>
              <a:prstGeom prst="straightConnector1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直接箭头连接符 502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3712" y="2026"/>
                <a:ext cx="5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接箭头连接符 503"/>
              <p:cNvCxnSpPr/>
              <p:nvPr>
                <p:custDataLst>
                  <p:tags r:id="rId35"/>
                </p:custDataLst>
              </p:nvPr>
            </p:nvCxnSpPr>
            <p:spPr>
              <a:xfrm>
                <a:off x="10133" y="2026"/>
                <a:ext cx="5828" cy="0"/>
              </a:xfrm>
              <a:prstGeom prst="straightConnector1">
                <a:avLst/>
              </a:prstGeom>
              <a:solidFill>
                <a:srgbClr val="C00000"/>
              </a:solidFill>
              <a:ln w="2540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5" name="文本框 504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4483" y="1423"/>
                <a:ext cx="4462" cy="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200" b="1">
                    <a:latin typeface="Calibri" panose="020F0502020204030204" charset="0"/>
                    <a:cs typeface="Calibri" panose="020F0502020204030204" charset="0"/>
                  </a:rPr>
                  <a:t>Reduce-scatter</a:t>
                </a:r>
              </a:p>
            </p:txBody>
          </p:sp>
          <p:sp>
            <p:nvSpPr>
              <p:cNvPr id="506" name="文本框 505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0684" y="1423"/>
                <a:ext cx="4462" cy="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200" b="1">
                    <a:latin typeface="Calibri" panose="020F0502020204030204" charset="0"/>
                    <a:cs typeface="Calibri" panose="020F0502020204030204" charset="0"/>
                  </a:rPr>
                  <a:t>Allgather</a:t>
                </a:r>
              </a:p>
            </p:txBody>
          </p:sp>
          <p:sp>
            <p:nvSpPr>
              <p:cNvPr id="68" name="文本框 67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1787" y="3036"/>
                <a:ext cx="1717" cy="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200" b="1"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Process 1</a:t>
                </a:r>
              </a:p>
            </p:txBody>
          </p:sp>
          <p:sp>
            <p:nvSpPr>
              <p:cNvPr id="234" name="文本框 233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1787" y="3794"/>
                <a:ext cx="1717" cy="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200" b="1"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Process 2</a:t>
                </a:r>
              </a:p>
            </p:txBody>
          </p:sp>
          <p:sp>
            <p:nvSpPr>
              <p:cNvPr id="236" name="文本框 235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1787" y="4601"/>
                <a:ext cx="1717" cy="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200" b="1"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Process 3</a:t>
                </a: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1077" y="2211"/>
              <a:ext cx="567" cy="2924"/>
              <a:chOff x="607" y="2162"/>
              <a:chExt cx="567" cy="3391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657" y="2162"/>
                <a:ext cx="455" cy="3391"/>
                <a:chOff x="657" y="2162"/>
                <a:chExt cx="455" cy="3391"/>
              </a:xfrm>
            </p:grpSpPr>
            <p:cxnSp>
              <p:nvCxnSpPr>
                <p:cNvPr id="95" name="直接连接符 94"/>
                <p:cNvCxnSpPr/>
                <p:nvPr>
                  <p:custDataLst>
                    <p:tags r:id="rId13"/>
                  </p:custDataLst>
                </p:nvPr>
              </p:nvCxnSpPr>
              <p:spPr>
                <a:xfrm rot="5400000">
                  <a:off x="885" y="1935"/>
                  <a:ext cx="0" cy="45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>
                  <p:custDataLst>
                    <p:tags r:id="rId14"/>
                  </p:custDataLst>
                </p:nvPr>
              </p:nvCxnSpPr>
              <p:spPr>
                <a:xfrm rot="5400000">
                  <a:off x="884" y="5326"/>
                  <a:ext cx="0" cy="45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/>
                <p:cNvCxnSpPr/>
                <p:nvPr>
                  <p:custDataLst>
                    <p:tags r:id="rId15"/>
                  </p:custDataLst>
                </p:nvPr>
              </p:nvCxnSpPr>
              <p:spPr>
                <a:xfrm rot="5400000">
                  <a:off x="327" y="4965"/>
                  <a:ext cx="1117" cy="0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round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/>
                <p:cNvCxnSpPr/>
                <p:nvPr>
                  <p:custDataLst>
                    <p:tags r:id="rId16"/>
                  </p:custDataLst>
                </p:nvPr>
              </p:nvCxnSpPr>
              <p:spPr>
                <a:xfrm rot="5400000">
                  <a:off x="327" y="2733"/>
                  <a:ext cx="1117" cy="0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round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文本框 105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07" y="3520"/>
                <a:ext cx="567" cy="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800" b="1" i="1">
                    <a:latin typeface="Calibri" panose="020F0502020204030204" charset="0"/>
                    <a:cs typeface="Calibri" panose="020F0502020204030204" charset="0"/>
                  </a:rPr>
                  <a:t>P</a:t>
                </a: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 rot="5400000">
              <a:off x="4647" y="4706"/>
              <a:ext cx="567" cy="2497"/>
              <a:chOff x="607" y="2162"/>
              <a:chExt cx="567" cy="3391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657" y="2162"/>
                <a:ext cx="455" cy="3391"/>
                <a:chOff x="657" y="2162"/>
                <a:chExt cx="455" cy="3391"/>
              </a:xfrm>
            </p:grpSpPr>
            <p:cxnSp>
              <p:nvCxnSpPr>
                <p:cNvPr id="109" name="直接连接符 108"/>
                <p:cNvCxnSpPr/>
                <p:nvPr>
                  <p:custDataLst>
                    <p:tags r:id="rId8"/>
                  </p:custDataLst>
                </p:nvPr>
              </p:nvCxnSpPr>
              <p:spPr>
                <a:xfrm rot="5400000">
                  <a:off x="885" y="1935"/>
                  <a:ext cx="0" cy="45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>
                  <p:custDataLst>
                    <p:tags r:id="rId9"/>
                  </p:custDataLst>
                </p:nvPr>
              </p:nvCxnSpPr>
              <p:spPr>
                <a:xfrm rot="5400000">
                  <a:off x="884" y="5326"/>
                  <a:ext cx="0" cy="45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/>
                <p:cNvCxnSpPr/>
                <p:nvPr>
                  <p:custDataLst>
                    <p:tags r:id="rId10"/>
                  </p:custDataLst>
                </p:nvPr>
              </p:nvCxnSpPr>
              <p:spPr>
                <a:xfrm rot="5400000">
                  <a:off x="327" y="4965"/>
                  <a:ext cx="1117" cy="0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round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/>
                <p:cNvCxnSpPr/>
                <p:nvPr>
                  <p:custDataLst>
                    <p:tags r:id="rId11"/>
                  </p:custDataLst>
                </p:nvPr>
              </p:nvCxnSpPr>
              <p:spPr>
                <a:xfrm rot="5400000">
                  <a:off x="327" y="2733"/>
                  <a:ext cx="1117" cy="0"/>
                </a:xfrm>
                <a:prstGeom prst="straightConnector1">
                  <a:avLst/>
                </a:prstGeom>
                <a:ln w="38100" cap="rnd">
                  <a:solidFill>
                    <a:schemeClr val="tx1"/>
                  </a:solidFill>
                  <a:round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文本框 124"/>
              <p:cNvSpPr txBox="1"/>
              <p:nvPr>
                <p:custDataLst>
                  <p:tags r:id="rId7"/>
                </p:custDataLst>
              </p:nvPr>
            </p:nvSpPr>
            <p:spPr>
              <a:xfrm rot="16200000">
                <a:off x="562" y="3565"/>
                <a:ext cx="657" cy="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400" b="1" i="1"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sp>
          <p:nvSpPr>
            <p:cNvPr id="67" name="文本框 66"/>
            <p:cNvSpPr txBox="1"/>
            <p:nvPr>
              <p:custDataLst>
                <p:tags r:id="rId4"/>
              </p:custDataLst>
            </p:nvPr>
          </p:nvSpPr>
          <p:spPr>
            <a:xfrm>
              <a:off x="3685" y="5216"/>
              <a:ext cx="255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  <p:sp>
          <p:nvSpPr>
            <p:cNvPr id="69" name="文本框 68"/>
            <p:cNvSpPr txBox="1"/>
            <p:nvPr>
              <p:custDataLst>
                <p:tags r:id="rId5"/>
              </p:custDataLst>
            </p:nvPr>
          </p:nvSpPr>
          <p:spPr>
            <a:xfrm>
              <a:off x="6123" y="5216"/>
              <a:ext cx="3402" cy="10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200" b="1">
                  <a:solidFill>
                    <a:srgbClr val="5671A0"/>
                  </a:solidFill>
                  <a:latin typeface="Calibri" panose="020F0502020204030204" charset="0"/>
                  <a:cs typeface="Calibri" panose="020F0502020204030204" charset="0"/>
                </a:rPr>
                <a:t>Interim results</a:t>
              </a:r>
            </a:p>
          </p:txBody>
        </p:sp>
        <p:sp>
          <p:nvSpPr>
            <p:cNvPr id="92" name="文本框 91"/>
            <p:cNvSpPr txBox="1"/>
            <p:nvPr>
              <p:custDataLst>
                <p:tags r:id="rId6"/>
              </p:custDataLst>
            </p:nvPr>
          </p:nvSpPr>
          <p:spPr>
            <a:xfrm>
              <a:off x="10205" y="5216"/>
              <a:ext cx="4819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200" b="1">
                  <a:solidFill>
                    <a:srgbClr val="BF4C50"/>
                  </a:solidFill>
                  <a:latin typeface="Calibri" panose="020F0502020204030204" charset="0"/>
                  <a:cs typeface="Calibri" panose="020F0502020204030204" charset="0"/>
                </a:rPr>
                <a:t>Fully aggregated results</a:t>
              </a: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5580000" y="3708000"/>
            <a:ext cx="5652135" cy="683895"/>
            <a:chOff x="9468" y="3554"/>
            <a:chExt cx="8901" cy="1077"/>
          </a:xfrm>
        </p:grpSpPr>
        <p:grpSp>
          <p:nvGrpSpPr>
            <p:cNvPr id="438" name="组合 437"/>
            <p:cNvGrpSpPr/>
            <p:nvPr/>
          </p:nvGrpSpPr>
          <p:grpSpPr>
            <a:xfrm>
              <a:off x="9468" y="3724"/>
              <a:ext cx="624" cy="624"/>
              <a:chOff x="2741" y="3354"/>
              <a:chExt cx="680" cy="680"/>
            </a:xfrm>
            <a:solidFill>
              <a:srgbClr val="5D9A6B"/>
            </a:solidFill>
          </p:grpSpPr>
          <p:sp>
            <p:nvSpPr>
              <p:cNvPr id="439" name="圆角矩形 438"/>
              <p:cNvSpPr/>
              <p:nvPr>
                <p:custDataLst>
                  <p:tags r:id="rId2"/>
                </p:custDataLst>
              </p:nvPr>
            </p:nvSpPr>
            <p:spPr>
              <a:xfrm>
                <a:off x="2741" y="3354"/>
                <a:ext cx="680" cy="68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bg1"/>
                  </a:solidFill>
                  <a:latin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440" name="文本框 43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834" y="3380"/>
                <a:ext cx="494" cy="573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400" b="1" i="1">
                    <a:solidFill>
                      <a:schemeClr val="bg1"/>
                    </a:solidFill>
                    <a:latin typeface="Linux Libertine" panose="02000503000000000000" pitchFamily="2" charset="0"/>
                    <a:cs typeface="Linux Libertine" panose="02000503000000000000" pitchFamily="2" charset="0"/>
                  </a:rPr>
                  <a:t>i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/>
                <p:cNvSpPr txBox="1"/>
                <p:nvPr>
                  <p:custDataLst>
                    <p:tags r:id="rId1"/>
                  </p:custDataLst>
                </p:nvPr>
              </p:nvSpPr>
              <p:spPr>
                <a:xfrm>
                  <a:off x="10205" y="3554"/>
                  <a:ext cx="8164" cy="107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lstStyle/>
                <a:p>
                  <a:pPr indent="0">
                    <a:buFont typeface="Arial" panose="020B0604020202020204" pitchFamily="34" charset="0"/>
                    <a:buNone/>
                  </a:pPr>
                  <a:r>
                    <a:rPr lang="en-US" altLang="zh-CN" sz="2500">
                      <a:latin typeface="Linux Libertine" panose="02000503000000000000" pitchFamily="2" charset="0"/>
                      <a:cs typeface="Linux Libertine" panose="02000503000000000000" pitchFamily="2" charset="0"/>
                      <a:sym typeface="+mn-ea"/>
                    </a:rPr>
                    <a:t>: A block of data with the amount of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a14:m>
                  <a:endParaRPr lang="en-US" altLang="en-US" sz="2500" i="1">
                    <a:latin typeface="Linux Libertine" panose="02000503000000000000" pitchFamily="2" charset="0"/>
                    <a:cs typeface="Linux Libertine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8"/>
                  </p:custDataLst>
                </p:nvPr>
              </p:nvSpPr>
              <p:spPr>
                <a:xfrm>
                  <a:off x="10205" y="3554"/>
                  <a:ext cx="8164" cy="1077"/>
                </a:xfrm>
                <a:prstGeom prst="rect">
                  <a:avLst/>
                </a:prstGeom>
                <a:blipFill rotWithShape="1">
                  <a:blip r:embed="rId14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In-network Computing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324000" y="4860000"/>
            <a:ext cx="1170000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Routers and hosts are organized into a reduction tree.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A</a:t>
            </a:r>
            <a:r>
              <a:rPr sz="2500" dirty="0" err="1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llreduce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  <a:sym typeface="+mn-ea"/>
              </a:rPr>
              <a:t> is offloaded from hosts to routers.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700000" y="1584000"/>
            <a:ext cx="2929890" cy="2988310"/>
            <a:chOff x="2551" y="3118"/>
            <a:chExt cx="4614" cy="4706"/>
          </a:xfrm>
        </p:grpSpPr>
        <p:grpSp>
          <p:nvGrpSpPr>
            <p:cNvPr id="417" name="组合 416"/>
            <p:cNvGrpSpPr/>
            <p:nvPr/>
          </p:nvGrpSpPr>
          <p:grpSpPr>
            <a:xfrm>
              <a:off x="2551" y="7200"/>
              <a:ext cx="4479" cy="624"/>
              <a:chOff x="2116" y="6986"/>
              <a:chExt cx="4479" cy="624"/>
            </a:xfrm>
          </p:grpSpPr>
          <p:cxnSp>
            <p:nvCxnSpPr>
              <p:cNvPr id="418" name="直接箭头连接符 417"/>
              <p:cNvCxnSpPr/>
              <p:nvPr>
                <p:custDataLst>
                  <p:tags r:id="rId110"/>
                </p:custDataLst>
              </p:nvPr>
            </p:nvCxnSpPr>
            <p:spPr>
              <a:xfrm flipH="1" flipV="1">
                <a:off x="2116" y="7043"/>
                <a:ext cx="0" cy="510"/>
              </a:xfrm>
              <a:prstGeom prst="straightConnector1">
                <a:avLst/>
              </a:prstGeom>
              <a:solidFill>
                <a:srgbClr val="5D9A6B"/>
              </a:solidFill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箭头连接符 418"/>
              <p:cNvCxnSpPr/>
              <p:nvPr>
                <p:custDataLst>
                  <p:tags r:id="rId111"/>
                </p:custDataLst>
              </p:nvPr>
            </p:nvCxnSpPr>
            <p:spPr>
              <a:xfrm flipH="1" flipV="1">
                <a:off x="3363" y="7043"/>
                <a:ext cx="0" cy="510"/>
              </a:xfrm>
              <a:prstGeom prst="straightConnector1">
                <a:avLst/>
              </a:prstGeom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箭头连接符 421"/>
              <p:cNvCxnSpPr/>
              <p:nvPr>
                <p:custDataLst>
                  <p:tags r:id="rId112"/>
                </p:custDataLst>
              </p:nvPr>
            </p:nvCxnSpPr>
            <p:spPr>
              <a:xfrm flipH="1" flipV="1">
                <a:off x="4554" y="7043"/>
                <a:ext cx="0" cy="510"/>
              </a:xfrm>
              <a:prstGeom prst="straightConnector1">
                <a:avLst/>
              </a:prstGeom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箭头连接符 422"/>
              <p:cNvCxnSpPr/>
              <p:nvPr>
                <p:custDataLst>
                  <p:tags r:id="rId113"/>
                </p:custDataLst>
              </p:nvPr>
            </p:nvCxnSpPr>
            <p:spPr>
              <a:xfrm flipH="1" flipV="1">
                <a:off x="5801" y="7043"/>
                <a:ext cx="0" cy="510"/>
              </a:xfrm>
              <a:prstGeom prst="straightConnector1">
                <a:avLst/>
              </a:prstGeom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圆柱形 423"/>
              <p:cNvSpPr/>
              <p:nvPr>
                <p:custDataLst>
                  <p:tags r:id="rId114"/>
                </p:custDataLst>
              </p:nvPr>
            </p:nvSpPr>
            <p:spPr>
              <a:xfrm>
                <a:off x="2286" y="6986"/>
                <a:ext cx="624" cy="624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圆柱形 424"/>
              <p:cNvSpPr/>
              <p:nvPr>
                <p:custDataLst>
                  <p:tags r:id="rId115"/>
                </p:custDataLst>
              </p:nvPr>
            </p:nvSpPr>
            <p:spPr>
              <a:xfrm>
                <a:off x="3533" y="6986"/>
                <a:ext cx="624" cy="624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圆柱形 425"/>
              <p:cNvSpPr/>
              <p:nvPr>
                <p:custDataLst>
                  <p:tags r:id="rId116"/>
                </p:custDataLst>
              </p:nvPr>
            </p:nvSpPr>
            <p:spPr>
              <a:xfrm>
                <a:off x="4724" y="6986"/>
                <a:ext cx="624" cy="624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圆柱形 426"/>
              <p:cNvSpPr/>
              <p:nvPr>
                <p:custDataLst>
                  <p:tags r:id="rId117"/>
                </p:custDataLst>
              </p:nvPr>
            </p:nvSpPr>
            <p:spPr>
              <a:xfrm>
                <a:off x="5971" y="6986"/>
                <a:ext cx="624" cy="624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文本框 427"/>
              <p:cNvSpPr txBox="1"/>
              <p:nvPr>
                <p:custDataLst>
                  <p:tags r:id="rId118"/>
                </p:custDataLst>
              </p:nvPr>
            </p:nvSpPr>
            <p:spPr>
              <a:xfrm>
                <a:off x="2343" y="7100"/>
                <a:ext cx="492" cy="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sp>
            <p:nvSpPr>
              <p:cNvPr id="429" name="文本框 428"/>
              <p:cNvSpPr txBox="1"/>
              <p:nvPr>
                <p:custDataLst>
                  <p:tags r:id="rId119"/>
                </p:custDataLst>
              </p:nvPr>
            </p:nvSpPr>
            <p:spPr>
              <a:xfrm>
                <a:off x="3590" y="7100"/>
                <a:ext cx="492" cy="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sp>
            <p:nvSpPr>
              <p:cNvPr id="430" name="文本框 429"/>
              <p:cNvSpPr txBox="1"/>
              <p:nvPr>
                <p:custDataLst>
                  <p:tags r:id="rId120"/>
                </p:custDataLst>
              </p:nvPr>
            </p:nvSpPr>
            <p:spPr>
              <a:xfrm>
                <a:off x="4780" y="7100"/>
                <a:ext cx="492" cy="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sp>
            <p:nvSpPr>
              <p:cNvPr id="432" name="文本框 431"/>
              <p:cNvSpPr txBox="1"/>
              <p:nvPr>
                <p:custDataLst>
                  <p:tags r:id="rId121"/>
                </p:custDataLst>
              </p:nvPr>
            </p:nvSpPr>
            <p:spPr>
              <a:xfrm>
                <a:off x="6028" y="7100"/>
                <a:ext cx="492" cy="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grpSp>
          <p:nvGrpSpPr>
            <p:cNvPr id="434" name="组合 433"/>
            <p:cNvGrpSpPr/>
            <p:nvPr/>
          </p:nvGrpSpPr>
          <p:grpSpPr>
            <a:xfrm>
              <a:off x="2551" y="3118"/>
              <a:ext cx="4614" cy="3888"/>
              <a:chOff x="2098" y="2948"/>
              <a:chExt cx="4614" cy="3888"/>
            </a:xfrm>
          </p:grpSpPr>
          <p:cxnSp>
            <p:nvCxnSpPr>
              <p:cNvPr id="435" name="直接连接符 434"/>
              <p:cNvCxnSpPr>
                <a:stCxn id="604" idx="2"/>
              </p:cNvCxnSpPr>
              <p:nvPr>
                <p:custDataLst>
                  <p:tags r:id="rId62"/>
                </p:custDataLst>
              </p:nvPr>
            </p:nvCxnSpPr>
            <p:spPr>
              <a:xfrm flipH="1">
                <a:off x="3039" y="3685"/>
                <a:ext cx="2577" cy="68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>
                <p:custDataLst>
                  <p:tags r:id="rId63"/>
                </p:custDataLst>
              </p:nvPr>
            </p:nvCxnSpPr>
            <p:spPr>
              <a:xfrm flipV="1">
                <a:off x="5605" y="3563"/>
                <a:ext cx="6" cy="8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>
                <a:endCxn id="496" idx="2"/>
              </p:cNvCxnSpPr>
              <p:nvPr>
                <p:custDataLst>
                  <p:tags r:id="rId64"/>
                </p:custDataLst>
              </p:nvPr>
            </p:nvCxnSpPr>
            <p:spPr>
              <a:xfrm flipH="1" flipV="1">
                <a:off x="2892" y="3565"/>
                <a:ext cx="2881" cy="8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>
                <p:custDataLst>
                  <p:tags r:id="rId65"/>
                </p:custDataLst>
              </p:nvPr>
            </p:nvCxnSpPr>
            <p:spPr>
              <a:xfrm flipV="1">
                <a:off x="3175" y="3628"/>
                <a:ext cx="6" cy="8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直接连接符 440"/>
              <p:cNvCxnSpPr/>
              <p:nvPr>
                <p:custDataLst>
                  <p:tags r:id="rId66"/>
                </p:custDataLst>
              </p:nvPr>
            </p:nvCxnSpPr>
            <p:spPr>
              <a:xfrm flipH="1" flipV="1">
                <a:off x="5816" y="4812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/>
              <p:cNvCxnSpPr/>
              <p:nvPr>
                <p:custDataLst>
                  <p:tags r:id="rId67"/>
                </p:custDataLst>
              </p:nvPr>
            </p:nvCxnSpPr>
            <p:spPr>
              <a:xfrm flipV="1">
                <a:off x="2360" y="4792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/>
              <p:cNvCxnSpPr/>
              <p:nvPr>
                <p:custDataLst>
                  <p:tags r:id="rId68"/>
                </p:custDataLst>
              </p:nvPr>
            </p:nvCxnSpPr>
            <p:spPr>
              <a:xfrm flipH="1" flipV="1">
                <a:off x="3325" y="4812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>
                <p:custDataLst>
                  <p:tags r:id="rId69"/>
                </p:custDataLst>
              </p:nvPr>
            </p:nvCxnSpPr>
            <p:spPr>
              <a:xfrm flipV="1">
                <a:off x="4793" y="4792"/>
                <a:ext cx="680" cy="13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" name="组合 480"/>
              <p:cNvGrpSpPr/>
              <p:nvPr/>
            </p:nvGrpSpPr>
            <p:grpSpPr>
              <a:xfrm>
                <a:off x="2551" y="2948"/>
                <a:ext cx="1194" cy="736"/>
                <a:chOff x="2551" y="2948"/>
                <a:chExt cx="1194" cy="736"/>
              </a:xfrm>
            </p:grpSpPr>
            <p:grpSp>
              <p:nvGrpSpPr>
                <p:cNvPr id="493" name="组合 492"/>
                <p:cNvGrpSpPr/>
                <p:nvPr/>
              </p:nvGrpSpPr>
              <p:grpSpPr>
                <a:xfrm>
                  <a:off x="2551" y="2948"/>
                  <a:ext cx="1194" cy="737"/>
                  <a:chOff x="10507" y="6567"/>
                  <a:chExt cx="1356" cy="885"/>
                </a:xfrm>
              </p:grpSpPr>
              <p:sp>
                <p:nvSpPr>
                  <p:cNvPr id="494" name="圆角矩形 493"/>
                  <p:cNvSpPr/>
                  <p:nvPr>
                    <p:custDataLst>
                      <p:tags r:id="rId108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96" name="文本框 495"/>
                  <p:cNvSpPr txBox="1"/>
                  <p:nvPr>
                    <p:custDataLst>
                      <p:tags r:id="rId109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497" name="图片 496" descr="随机"/>
                <p:cNvPicPr>
                  <a:picLocks noChangeAspect="1"/>
                </p:cNvPicPr>
                <p:nvPr>
                  <p:custDataLst>
                    <p:tags r:id="rId107"/>
                  </p:custDataLst>
                </p:nvPr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73" y="3004"/>
                  <a:ext cx="525" cy="614"/>
                </a:xfrm>
                <a:prstGeom prst="rect">
                  <a:avLst/>
                </a:prstGeom>
              </p:spPr>
            </p:pic>
          </p:grpSp>
          <p:grpSp>
            <p:nvGrpSpPr>
              <p:cNvPr id="498" name="组合 497"/>
              <p:cNvGrpSpPr/>
              <p:nvPr/>
            </p:nvGrpSpPr>
            <p:grpSpPr>
              <a:xfrm>
                <a:off x="2571" y="4315"/>
                <a:ext cx="1194" cy="737"/>
                <a:chOff x="10507" y="6567"/>
                <a:chExt cx="1356" cy="885"/>
              </a:xfrm>
            </p:grpSpPr>
            <p:sp>
              <p:nvSpPr>
                <p:cNvPr id="499" name="圆角矩形 498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03" name="文本框 502"/>
                <p:cNvSpPr txBox="1"/>
                <p:nvPr>
                  <p:custDataLst>
                    <p:tags r:id="rId106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</a:extLst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504" name="图片 503" descr="随机"/>
              <p:cNvPicPr>
                <a:picLocks noChangeAspect="1"/>
              </p:cNvPicPr>
              <p:nvPr>
                <p:custDataLst>
                  <p:tags r:id="rId70"/>
                </p:custDataLst>
              </p:nvPr>
            </p:nvPicPr>
            <p:blipFill>
              <a:blip r:embed="rId124"/>
              <a:stretch>
                <a:fillRect/>
              </a:stretch>
            </p:blipFill>
            <p:spPr>
              <a:xfrm>
                <a:off x="3173" y="4371"/>
                <a:ext cx="525" cy="614"/>
              </a:xfrm>
              <a:prstGeom prst="rect">
                <a:avLst/>
              </a:prstGeom>
            </p:spPr>
          </p:pic>
          <p:grpSp>
            <p:nvGrpSpPr>
              <p:cNvPr id="505" name="组合 504"/>
              <p:cNvGrpSpPr/>
              <p:nvPr/>
            </p:nvGrpSpPr>
            <p:grpSpPr>
              <a:xfrm>
                <a:off x="5019" y="4315"/>
                <a:ext cx="1194" cy="737"/>
                <a:chOff x="10507" y="6567"/>
                <a:chExt cx="1356" cy="885"/>
              </a:xfrm>
            </p:grpSpPr>
            <p:sp>
              <p:nvSpPr>
                <p:cNvPr id="506" name="圆角矩形 505"/>
                <p:cNvSpPr/>
                <p:nvPr>
                  <p:custDataLst>
                    <p:tags r:id="rId103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57" name="文本框 556"/>
                <p:cNvSpPr txBox="1"/>
                <p:nvPr>
                  <p:custDataLst>
                    <p:tags r:id="rId104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</a:extLst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558" name="图片 557" descr="随机"/>
              <p:cNvPicPr>
                <a:picLocks noChangeAspect="1"/>
              </p:cNvPicPr>
              <p:nvPr>
                <p:custDataLst>
                  <p:tags r:id="rId71"/>
                </p:custDataLst>
              </p:nvPr>
            </p:nvPicPr>
            <p:blipFill>
              <a:blip r:embed="rId124"/>
              <a:stretch>
                <a:fillRect/>
              </a:stretch>
            </p:blipFill>
            <p:spPr>
              <a:xfrm>
                <a:off x="5621" y="4371"/>
                <a:ext cx="525" cy="614"/>
              </a:xfrm>
              <a:prstGeom prst="rect">
                <a:avLst/>
              </a:prstGeom>
            </p:spPr>
          </p:pic>
          <p:grpSp>
            <p:nvGrpSpPr>
              <p:cNvPr id="559" name="组合 558"/>
              <p:cNvGrpSpPr/>
              <p:nvPr/>
            </p:nvGrpSpPr>
            <p:grpSpPr>
              <a:xfrm>
                <a:off x="4742" y="6192"/>
                <a:ext cx="511" cy="412"/>
                <a:chOff x="2598" y="8345"/>
                <a:chExt cx="511" cy="412"/>
              </a:xfrm>
            </p:grpSpPr>
            <p:grpSp>
              <p:nvGrpSpPr>
                <p:cNvPr id="560" name="组合 559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561" name="圆角矩形 560"/>
                  <p:cNvSpPr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62" name="椭圆 561"/>
                  <p:cNvSpPr/>
                  <p:nvPr>
                    <p:custDataLst>
                      <p:tags r:id="rId102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563" name="组合 562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564" name="圆角矩形 563"/>
                  <p:cNvSpPr/>
                  <p:nvPr>
                    <p:custDataLst>
                      <p:tags r:id="rId99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65" name="椭圆 564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566" name="组合 565"/>
              <p:cNvGrpSpPr/>
              <p:nvPr/>
            </p:nvGrpSpPr>
            <p:grpSpPr>
              <a:xfrm>
                <a:off x="5956" y="6194"/>
                <a:ext cx="511" cy="412"/>
                <a:chOff x="2598" y="8345"/>
                <a:chExt cx="511" cy="412"/>
              </a:xfrm>
            </p:grpSpPr>
            <p:grpSp>
              <p:nvGrpSpPr>
                <p:cNvPr id="567" name="组合 566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568" name="圆角矩形 567"/>
                  <p:cNvSpPr/>
                  <p:nvPr>
                    <p:custDataLst>
                      <p:tags r:id="rId97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69" name="椭圆 568"/>
                  <p:cNvSpPr/>
                  <p:nvPr>
                    <p:custDataLst>
                      <p:tags r:id="rId98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570" name="组合 569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571" name="圆角矩形 570"/>
                  <p:cNvSpPr/>
                  <p:nvPr>
                    <p:custDataLst>
                      <p:tags r:id="rId95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72" name="椭圆 571"/>
                  <p:cNvSpPr/>
                  <p:nvPr>
                    <p:custDataLst>
                      <p:tags r:id="rId96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sp>
            <p:nvSpPr>
              <p:cNvPr id="573" name="圆角矩形 572"/>
              <p:cNvSpPr/>
              <p:nvPr>
                <p:custDataLst>
                  <p:tags r:id="rId72"/>
                </p:custDataLst>
              </p:nvPr>
            </p:nvSpPr>
            <p:spPr>
              <a:xfrm>
                <a:off x="2098" y="5759"/>
                <a:ext cx="907" cy="107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574" name="文本框 573"/>
              <p:cNvSpPr txBox="1"/>
              <p:nvPr>
                <p:custDataLst>
                  <p:tags r:id="rId73"/>
                </p:custDataLst>
              </p:nvPr>
            </p:nvSpPr>
            <p:spPr>
              <a:xfrm>
                <a:off x="2098" y="5732"/>
                <a:ext cx="908" cy="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Host</a:t>
                </a:r>
              </a:p>
            </p:txBody>
          </p:sp>
          <p:grpSp>
            <p:nvGrpSpPr>
              <p:cNvPr id="575" name="组合 574"/>
              <p:cNvGrpSpPr/>
              <p:nvPr/>
            </p:nvGrpSpPr>
            <p:grpSpPr>
              <a:xfrm>
                <a:off x="3546" y="6190"/>
                <a:ext cx="511" cy="412"/>
                <a:chOff x="2598" y="8345"/>
                <a:chExt cx="511" cy="412"/>
              </a:xfrm>
            </p:grpSpPr>
            <p:grpSp>
              <p:nvGrpSpPr>
                <p:cNvPr id="576" name="组合 575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577" name="圆角矩形 576"/>
                  <p:cNvSpPr/>
                  <p:nvPr>
                    <p:custDataLst>
                      <p:tags r:id="rId93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78" name="椭圆 577"/>
                  <p:cNvSpPr/>
                  <p:nvPr>
                    <p:custDataLst>
                      <p:tags r:id="rId94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579" name="组合 578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580" name="圆角矩形 579"/>
                  <p:cNvSpPr/>
                  <p:nvPr>
                    <p:custDataLst>
                      <p:tags r:id="rId91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81" name="椭圆 580"/>
                  <p:cNvSpPr/>
                  <p:nvPr>
                    <p:custDataLst>
                      <p:tags r:id="rId92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sp>
            <p:nvSpPr>
              <p:cNvPr id="582" name="圆角矩形 581"/>
              <p:cNvSpPr/>
              <p:nvPr>
                <p:custDataLst>
                  <p:tags r:id="rId74"/>
                </p:custDataLst>
              </p:nvPr>
            </p:nvSpPr>
            <p:spPr>
              <a:xfrm>
                <a:off x="3345" y="5760"/>
                <a:ext cx="907" cy="107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583" name="文本框 582"/>
              <p:cNvSpPr txBox="1"/>
              <p:nvPr>
                <p:custDataLst>
                  <p:tags r:id="rId75"/>
                </p:custDataLst>
              </p:nvPr>
            </p:nvSpPr>
            <p:spPr>
              <a:xfrm>
                <a:off x="3345" y="5733"/>
                <a:ext cx="908" cy="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Host</a:t>
                </a:r>
              </a:p>
            </p:txBody>
          </p:sp>
          <p:grpSp>
            <p:nvGrpSpPr>
              <p:cNvPr id="584" name="组合 583"/>
              <p:cNvGrpSpPr/>
              <p:nvPr/>
            </p:nvGrpSpPr>
            <p:grpSpPr>
              <a:xfrm>
                <a:off x="4558" y="5732"/>
                <a:ext cx="2155" cy="1105"/>
                <a:chOff x="2268" y="7880"/>
                <a:chExt cx="2155" cy="1105"/>
              </a:xfrm>
            </p:grpSpPr>
            <p:grpSp>
              <p:nvGrpSpPr>
                <p:cNvPr id="585" name="组合 584"/>
                <p:cNvGrpSpPr/>
                <p:nvPr/>
              </p:nvGrpSpPr>
              <p:grpSpPr>
                <a:xfrm>
                  <a:off x="2268" y="7880"/>
                  <a:ext cx="907" cy="1104"/>
                  <a:chOff x="2344" y="7887"/>
                  <a:chExt cx="907" cy="1104"/>
                </a:xfrm>
              </p:grpSpPr>
              <p:sp>
                <p:nvSpPr>
                  <p:cNvPr id="586" name="圆角矩形 585"/>
                  <p:cNvSpPr/>
                  <p:nvPr>
                    <p:custDataLst>
                      <p:tags r:id="rId89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87" name="文本框 586"/>
                  <p:cNvSpPr txBox="1"/>
                  <p:nvPr>
                    <p:custDataLst>
                      <p:tags r:id="rId90"/>
                    </p:custDataLst>
                  </p:nvPr>
                </p:nvSpPr>
                <p:spPr>
                  <a:xfrm>
                    <a:off x="2344" y="7887"/>
                    <a:ext cx="907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</p:grpSp>
            <p:grpSp>
              <p:nvGrpSpPr>
                <p:cNvPr id="588" name="组合 587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589" name="组合 588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590" name="圆角矩形 589"/>
                    <p:cNvSpPr/>
                    <p:nvPr>
                      <p:custDataLst>
                        <p:tags r:id="rId87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91" name="椭圆 590"/>
                    <p:cNvSpPr/>
                    <p:nvPr>
                      <p:custDataLst>
                        <p:tags r:id="rId88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592" name="组合 591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593" name="圆角矩形 592"/>
                    <p:cNvSpPr/>
                    <p:nvPr>
                      <p:custDataLst>
                        <p:tags r:id="rId85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94" name="椭圆 593"/>
                    <p:cNvSpPr/>
                    <p:nvPr>
                      <p:custDataLst>
                        <p:tags r:id="rId86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595" name="组合 594"/>
                <p:cNvGrpSpPr/>
                <p:nvPr/>
              </p:nvGrpSpPr>
              <p:grpSpPr>
                <a:xfrm>
                  <a:off x="3515" y="7881"/>
                  <a:ext cx="908" cy="1104"/>
                  <a:chOff x="2344" y="7887"/>
                  <a:chExt cx="908" cy="1104"/>
                </a:xfrm>
              </p:grpSpPr>
              <p:sp>
                <p:nvSpPr>
                  <p:cNvPr id="596" name="圆角矩形 595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97" name="文本框 596"/>
                  <p:cNvSpPr txBox="1"/>
                  <p:nvPr>
                    <p:custDataLst>
                      <p:tags r:id="rId84"/>
                    </p:custDataLst>
                  </p:nvPr>
                </p:nvSpPr>
                <p:spPr>
                  <a:xfrm>
                    <a:off x="2344" y="7887"/>
                    <a:ext cx="908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</p:grpSp>
          </p:grpSp>
          <p:pic>
            <p:nvPicPr>
              <p:cNvPr id="598" name="图片 597" descr="32313534333532353b32313534333436323b5b5850a85668"/>
              <p:cNvPicPr>
                <a:picLocks noChangeAspect="1"/>
              </p:cNvPicPr>
              <p:nvPr>
                <p:custDataLst>
                  <p:tags r:id="rId76"/>
                </p:custDataLst>
              </p:nvPr>
            </p:nvPicPr>
            <p:blipFill>
              <a:blip r:embed="rId125"/>
              <a:stretch>
                <a:fillRect/>
              </a:stretch>
            </p:blipFill>
            <p:spPr>
              <a:xfrm>
                <a:off x="2268" y="6180"/>
                <a:ext cx="567" cy="567"/>
              </a:xfrm>
              <a:prstGeom prst="rect">
                <a:avLst/>
              </a:prstGeom>
            </p:spPr>
          </p:pic>
          <p:pic>
            <p:nvPicPr>
              <p:cNvPr id="599" name="图片 598" descr="32313534333532353b32313534333436323b5b5850a85668"/>
              <p:cNvPicPr>
                <a:picLocks noChangeAspect="1"/>
              </p:cNvPicPr>
              <p:nvPr>
                <p:custDataLst>
                  <p:tags r:id="rId77"/>
                </p:custDataLst>
              </p:nvPr>
            </p:nvPicPr>
            <p:blipFill>
              <a:blip r:embed="rId125"/>
              <a:stretch>
                <a:fillRect/>
              </a:stretch>
            </p:blipFill>
            <p:spPr>
              <a:xfrm>
                <a:off x="3515" y="6180"/>
                <a:ext cx="567" cy="567"/>
              </a:xfrm>
              <a:prstGeom prst="rect">
                <a:avLst/>
              </a:prstGeom>
            </p:spPr>
          </p:pic>
          <p:pic>
            <p:nvPicPr>
              <p:cNvPr id="600" name="图片 599" descr="32313534333532353b32313534333436323b5b5850a85668"/>
              <p:cNvPicPr>
                <a:picLocks noChangeAspect="1"/>
              </p:cNvPicPr>
              <p:nvPr>
                <p:custDataLst>
                  <p:tags r:id="rId78"/>
                </p:custDataLst>
              </p:nvPr>
            </p:nvPicPr>
            <p:blipFill>
              <a:blip r:embed="rId125"/>
              <a:stretch>
                <a:fillRect/>
              </a:stretch>
            </p:blipFill>
            <p:spPr>
              <a:xfrm>
                <a:off x="4734" y="6180"/>
                <a:ext cx="567" cy="567"/>
              </a:xfrm>
              <a:prstGeom prst="rect">
                <a:avLst/>
              </a:prstGeom>
            </p:spPr>
          </p:pic>
          <p:pic>
            <p:nvPicPr>
              <p:cNvPr id="601" name="图片 600" descr="32313534333532353b32313534333436323b5b5850a85668"/>
              <p:cNvPicPr>
                <a:picLocks noChangeAspect="1"/>
              </p:cNvPicPr>
              <p:nvPr>
                <p:custDataLst>
                  <p:tags r:id="rId79"/>
                </p:custDataLst>
              </p:nvPr>
            </p:nvPicPr>
            <p:blipFill>
              <a:blip r:embed="rId125"/>
              <a:stretch>
                <a:fillRect/>
              </a:stretch>
            </p:blipFill>
            <p:spPr>
              <a:xfrm>
                <a:off x="5981" y="6180"/>
                <a:ext cx="567" cy="567"/>
              </a:xfrm>
              <a:prstGeom prst="rect">
                <a:avLst/>
              </a:prstGeom>
            </p:spPr>
          </p:pic>
          <p:grpSp>
            <p:nvGrpSpPr>
              <p:cNvPr id="602" name="组合 601"/>
              <p:cNvGrpSpPr/>
              <p:nvPr/>
            </p:nvGrpSpPr>
            <p:grpSpPr>
              <a:xfrm>
                <a:off x="4989" y="2948"/>
                <a:ext cx="1194" cy="736"/>
                <a:chOff x="2551" y="2948"/>
                <a:chExt cx="1194" cy="736"/>
              </a:xfrm>
            </p:grpSpPr>
            <p:grpSp>
              <p:nvGrpSpPr>
                <p:cNvPr id="603" name="组合 602"/>
                <p:cNvGrpSpPr/>
                <p:nvPr/>
              </p:nvGrpSpPr>
              <p:grpSpPr>
                <a:xfrm>
                  <a:off x="2551" y="2948"/>
                  <a:ext cx="1194" cy="737"/>
                  <a:chOff x="10507" y="6567"/>
                  <a:chExt cx="1356" cy="885"/>
                </a:xfrm>
              </p:grpSpPr>
              <p:sp>
                <p:nvSpPr>
                  <p:cNvPr id="604" name="圆角矩形 603"/>
                  <p:cNvSpPr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05" name="文本框 604"/>
                  <p:cNvSpPr txBox="1"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606" name="图片 605" descr="随机"/>
                <p:cNvPicPr>
                  <a:picLocks noChangeAspect="1"/>
                </p:cNvPicPr>
                <p:nvPr>
                  <p:custDataLst>
                    <p:tags r:id="rId80"/>
                  </p:custDataLst>
                </p:nvPr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73" y="3004"/>
                  <a:ext cx="525" cy="61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7" name="组合 16"/>
          <p:cNvGrpSpPr/>
          <p:nvPr/>
        </p:nvGrpSpPr>
        <p:grpSpPr>
          <a:xfrm>
            <a:off x="6767830" y="1044000"/>
            <a:ext cx="2929890" cy="3526790"/>
            <a:chOff x="10658" y="2268"/>
            <a:chExt cx="4614" cy="5554"/>
          </a:xfrm>
        </p:grpSpPr>
        <p:grpSp>
          <p:nvGrpSpPr>
            <p:cNvPr id="2" name="组合 1"/>
            <p:cNvGrpSpPr/>
            <p:nvPr/>
          </p:nvGrpSpPr>
          <p:grpSpPr>
            <a:xfrm>
              <a:off x="10658" y="3118"/>
              <a:ext cx="4614" cy="3888"/>
              <a:chOff x="2098" y="2948"/>
              <a:chExt cx="4614" cy="3888"/>
            </a:xfrm>
          </p:grpSpPr>
          <p:cxnSp>
            <p:nvCxnSpPr>
              <p:cNvPr id="4" name="直接连接符 3"/>
              <p:cNvCxnSpPr>
                <a:stCxn id="87" idx="2"/>
              </p:cNvCxnSpPr>
              <p:nvPr>
                <p:custDataLst>
                  <p:tags r:id="rId14"/>
                </p:custDataLst>
              </p:nvPr>
            </p:nvCxnSpPr>
            <p:spPr>
              <a:xfrm flipH="1">
                <a:off x="3039" y="3685"/>
                <a:ext cx="2577" cy="68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5605" y="3563"/>
                <a:ext cx="6" cy="85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>
                <a:endCxn id="16" idx="2"/>
              </p:cNvCxnSpPr>
              <p:nvPr>
                <p:custDataLst>
                  <p:tags r:id="rId16"/>
                </p:custDataLst>
              </p:nvPr>
            </p:nvCxnSpPr>
            <p:spPr>
              <a:xfrm flipH="1" flipV="1">
                <a:off x="2892" y="3565"/>
                <a:ext cx="2881" cy="812"/>
              </a:xfrm>
              <a:prstGeom prst="line">
                <a:avLst/>
              </a:prstGeom>
              <a:ln w="57150">
                <a:solidFill>
                  <a:srgbClr val="5D9A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3175" y="3628"/>
                <a:ext cx="6" cy="859"/>
              </a:xfrm>
              <a:prstGeom prst="line">
                <a:avLst/>
              </a:prstGeom>
              <a:ln w="57150">
                <a:solidFill>
                  <a:srgbClr val="5D9A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5816" y="4812"/>
                <a:ext cx="680" cy="1304"/>
              </a:xfrm>
              <a:prstGeom prst="line">
                <a:avLst/>
              </a:prstGeom>
              <a:ln w="57150">
                <a:solidFill>
                  <a:srgbClr val="5D9A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2360" y="4792"/>
                <a:ext cx="680" cy="1304"/>
              </a:xfrm>
              <a:prstGeom prst="line">
                <a:avLst/>
              </a:prstGeom>
              <a:ln w="57150">
                <a:solidFill>
                  <a:srgbClr val="5D9A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3325" y="4812"/>
                <a:ext cx="680" cy="1304"/>
              </a:xfrm>
              <a:prstGeom prst="line">
                <a:avLst/>
              </a:prstGeom>
              <a:ln w="57150">
                <a:solidFill>
                  <a:srgbClr val="5D9A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>
                <p:custDataLst>
                  <p:tags r:id="rId21"/>
                </p:custDataLst>
              </p:nvPr>
            </p:nvCxnSpPr>
            <p:spPr>
              <a:xfrm flipV="1">
                <a:off x="4793" y="4792"/>
                <a:ext cx="680" cy="1304"/>
              </a:xfrm>
              <a:prstGeom prst="line">
                <a:avLst/>
              </a:prstGeom>
              <a:ln w="57150">
                <a:solidFill>
                  <a:srgbClr val="5D9A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/>
              <p:nvPr/>
            </p:nvGrpSpPr>
            <p:grpSpPr>
              <a:xfrm>
                <a:off x="2551" y="2948"/>
                <a:ext cx="1194" cy="736"/>
                <a:chOff x="2551" y="2948"/>
                <a:chExt cx="1194" cy="73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2551" y="2948"/>
                  <a:ext cx="1194" cy="737"/>
                  <a:chOff x="10507" y="6567"/>
                  <a:chExt cx="1356" cy="885"/>
                </a:xfrm>
              </p:grpSpPr>
              <p:sp>
                <p:nvSpPr>
                  <p:cNvPr id="15" name="圆角矩形 14"/>
                  <p:cNvSpPr/>
                  <p:nvPr>
                    <p:custDataLst>
                      <p:tags r:id="rId60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>
                    <p:custDataLst>
                      <p:tags r:id="rId61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20" name="图片 19" descr="随机"/>
                <p:cNvPicPr>
                  <a:picLocks noChangeAspect="1"/>
                </p:cNvPicPr>
                <p:nvPr>
                  <p:custDataLst>
                    <p:tags r:id="rId59"/>
                  </p:custDataLst>
                </p:nvPr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73" y="3004"/>
                  <a:ext cx="525" cy="614"/>
                </a:xfrm>
                <a:prstGeom prst="rect">
                  <a:avLst/>
                </a:prstGeom>
              </p:spPr>
            </p:pic>
          </p:grpSp>
          <p:grpSp>
            <p:nvGrpSpPr>
              <p:cNvPr id="21" name="组合 20"/>
              <p:cNvGrpSpPr/>
              <p:nvPr/>
            </p:nvGrpSpPr>
            <p:grpSpPr>
              <a:xfrm>
                <a:off x="2571" y="4315"/>
                <a:ext cx="1194" cy="737"/>
                <a:chOff x="10507" y="6567"/>
                <a:chExt cx="1356" cy="885"/>
              </a:xfrm>
            </p:grpSpPr>
            <p:sp>
              <p:nvSpPr>
                <p:cNvPr id="33" name="圆角矩形 32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4" name="文本框 33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</a:extLst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35" name="图片 34" descr="随机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124"/>
              <a:stretch>
                <a:fillRect/>
              </a:stretch>
            </p:blipFill>
            <p:spPr>
              <a:xfrm>
                <a:off x="3173" y="4371"/>
                <a:ext cx="525" cy="614"/>
              </a:xfrm>
              <a:prstGeom prst="rect">
                <a:avLst/>
              </a:prstGeom>
            </p:spPr>
          </p:pic>
          <p:grpSp>
            <p:nvGrpSpPr>
              <p:cNvPr id="36" name="组合 35"/>
              <p:cNvGrpSpPr/>
              <p:nvPr/>
            </p:nvGrpSpPr>
            <p:grpSpPr>
              <a:xfrm>
                <a:off x="5019" y="4315"/>
                <a:ext cx="1194" cy="737"/>
                <a:chOff x="10507" y="6567"/>
                <a:chExt cx="1356" cy="885"/>
              </a:xfrm>
            </p:grpSpPr>
            <p:sp>
              <p:nvSpPr>
                <p:cNvPr id="37" name="圆角矩形 36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10575" y="6567"/>
                  <a:ext cx="1288" cy="88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38" name="文本框 37"/>
                <p:cNvSpPr txBox="1"/>
                <p:nvPr>
                  <p:custDataLst>
                    <p:tags r:id="rId56"/>
                  </p:custDataLst>
                </p:nvPr>
              </p:nvSpPr>
              <p:spPr>
                <a:xfrm>
                  <a:off x="10507" y="6696"/>
                  <a:ext cx="773" cy="6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</a:extLst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Rt.</a:t>
                  </a:r>
                </a:p>
              </p:txBody>
            </p:sp>
          </p:grpSp>
          <p:pic>
            <p:nvPicPr>
              <p:cNvPr id="39" name="图片 38" descr="随机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124"/>
              <a:stretch>
                <a:fillRect/>
              </a:stretch>
            </p:blipFill>
            <p:spPr>
              <a:xfrm>
                <a:off x="5621" y="4371"/>
                <a:ext cx="525" cy="614"/>
              </a:xfrm>
              <a:prstGeom prst="rect">
                <a:avLst/>
              </a:prstGeom>
            </p:spPr>
          </p:pic>
          <p:grpSp>
            <p:nvGrpSpPr>
              <p:cNvPr id="40" name="组合 39"/>
              <p:cNvGrpSpPr/>
              <p:nvPr/>
            </p:nvGrpSpPr>
            <p:grpSpPr>
              <a:xfrm>
                <a:off x="4742" y="6192"/>
                <a:ext cx="511" cy="412"/>
                <a:chOff x="2598" y="8345"/>
                <a:chExt cx="511" cy="412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2" name="圆角矩形 41"/>
                  <p:cNvSpPr/>
                  <p:nvPr>
                    <p:custDataLst>
                      <p:tags r:id="rId53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3" name="椭圆 42"/>
                  <p:cNvSpPr/>
                  <p:nvPr>
                    <p:custDataLst>
                      <p:tags r:id="rId54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45" name="圆角矩形 44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46" name="椭圆 45"/>
                  <p:cNvSpPr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grpSp>
            <p:nvGrpSpPr>
              <p:cNvPr id="47" name="组合 46"/>
              <p:cNvGrpSpPr/>
              <p:nvPr/>
            </p:nvGrpSpPr>
            <p:grpSpPr>
              <a:xfrm>
                <a:off x="5956" y="6194"/>
                <a:ext cx="511" cy="412"/>
                <a:chOff x="2598" y="8345"/>
                <a:chExt cx="511" cy="412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49" name="圆角矩形 48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0" name="椭圆 49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52" name="圆角矩形 51"/>
                  <p:cNvSpPr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3" name="椭圆 52"/>
                  <p:cNvSpPr/>
                  <p:nvPr>
                    <p:custDataLst>
                      <p:tags r:id="rId48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sp>
            <p:nvSpPr>
              <p:cNvPr id="54" name="圆角矩形 53"/>
              <p:cNvSpPr/>
              <p:nvPr>
                <p:custDataLst>
                  <p:tags r:id="rId24"/>
                </p:custDataLst>
              </p:nvPr>
            </p:nvSpPr>
            <p:spPr>
              <a:xfrm>
                <a:off x="2098" y="5759"/>
                <a:ext cx="907" cy="107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2098" y="5732"/>
                <a:ext cx="908" cy="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Host</a:t>
                </a: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3546" y="6190"/>
                <a:ext cx="511" cy="412"/>
                <a:chOff x="2598" y="8345"/>
                <a:chExt cx="511" cy="412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598" y="8345"/>
                  <a:ext cx="510" cy="208"/>
                  <a:chOff x="2779" y="9571"/>
                  <a:chExt cx="510" cy="227"/>
                </a:xfrm>
              </p:grpSpPr>
              <p:sp>
                <p:nvSpPr>
                  <p:cNvPr id="58" name="圆角矩形 57"/>
                  <p:cNvSpPr/>
                  <p:nvPr>
                    <p:custDataLst>
                      <p:tags r:id="rId45"/>
                    </p:custDataLst>
                  </p:nvPr>
                </p:nvSpPr>
                <p:spPr>
                  <a:xfrm>
                    <a:off x="2779" y="957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59" name="椭圆 58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2861" y="963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  <p:grpSp>
              <p:nvGrpSpPr>
                <p:cNvPr id="60" name="组合 59"/>
                <p:cNvGrpSpPr/>
                <p:nvPr/>
              </p:nvGrpSpPr>
              <p:grpSpPr>
                <a:xfrm>
                  <a:off x="2599" y="8549"/>
                  <a:ext cx="510" cy="208"/>
                  <a:chOff x="2779" y="9511"/>
                  <a:chExt cx="510" cy="227"/>
                </a:xfrm>
              </p:grpSpPr>
              <p:sp>
                <p:nvSpPr>
                  <p:cNvPr id="61" name="圆角矩形 60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2779" y="9511"/>
                    <a:ext cx="510" cy="227"/>
                  </a:xfrm>
                  <a:prstGeom prst="roundRect">
                    <a:avLst>
                      <a:gd name="adj" fmla="val 3431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62" name="椭圆 61"/>
                  <p:cNvSpPr/>
                  <p:nvPr>
                    <p:custDataLst>
                      <p:tags r:id="rId44"/>
                    </p:custDataLst>
                  </p:nvPr>
                </p:nvSpPr>
                <p:spPr>
                  <a:xfrm>
                    <a:off x="2860" y="9570"/>
                    <a:ext cx="96" cy="10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</p:grpSp>
          </p:grpSp>
          <p:sp>
            <p:nvSpPr>
              <p:cNvPr id="63" name="圆角矩形 62"/>
              <p:cNvSpPr/>
              <p:nvPr>
                <p:custDataLst>
                  <p:tags r:id="rId26"/>
                </p:custDataLst>
              </p:nvPr>
            </p:nvSpPr>
            <p:spPr>
              <a:xfrm>
                <a:off x="3345" y="5760"/>
                <a:ext cx="907" cy="107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64" name="文本框 63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3345" y="5733"/>
                <a:ext cx="908" cy="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tx1"/>
                    </a:solidFill>
                    <a:latin typeface="Calibri" panose="020F0502020204030204" charset="0"/>
                    <a:ea typeface="华文楷体" panose="02010600040101010101" charset="-122"/>
                    <a:cs typeface="Calibri" panose="020F0502020204030204" charset="0"/>
                  </a:rPr>
                  <a:t>Host</a:t>
                </a: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4558" y="5732"/>
                <a:ext cx="2155" cy="1105"/>
                <a:chOff x="2268" y="7880"/>
                <a:chExt cx="2155" cy="1105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2268" y="7880"/>
                  <a:ext cx="907" cy="1104"/>
                  <a:chOff x="2344" y="7887"/>
                  <a:chExt cx="907" cy="1104"/>
                </a:xfrm>
              </p:grpSpPr>
              <p:sp>
                <p:nvSpPr>
                  <p:cNvPr id="68" name="圆角矩形 67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70" name="文本框 69"/>
                  <p:cNvSpPr txBox="1"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2344" y="7887"/>
                    <a:ext cx="907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3716" y="8338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73" name="圆角矩形 72"/>
                    <p:cNvSpPr/>
                    <p:nvPr>
                      <p:custDataLst>
                        <p:tags r:id="rId39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74" name="椭圆 73"/>
                    <p:cNvSpPr/>
                    <p:nvPr>
                      <p:custDataLst>
                        <p:tags r:id="rId40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75" name="组合 7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76" name="圆角矩形 75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77" name="椭圆 76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78" name="组合 77"/>
                <p:cNvGrpSpPr/>
                <p:nvPr/>
              </p:nvGrpSpPr>
              <p:grpSpPr>
                <a:xfrm>
                  <a:off x="3515" y="7881"/>
                  <a:ext cx="908" cy="1104"/>
                  <a:chOff x="2344" y="7887"/>
                  <a:chExt cx="908" cy="1104"/>
                </a:xfrm>
              </p:grpSpPr>
              <p:sp>
                <p:nvSpPr>
                  <p:cNvPr id="79" name="圆角矩形 78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2344" y="7914"/>
                    <a:ext cx="907" cy="1077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80" name="文本框 79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2344" y="7887"/>
                    <a:ext cx="908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</p:grpSp>
          </p:grpSp>
          <p:pic>
            <p:nvPicPr>
              <p:cNvPr id="81" name="图片 80" descr="32313534333532353b32313534333436323b5b5850a85668"/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125"/>
              <a:stretch>
                <a:fillRect/>
              </a:stretch>
            </p:blipFill>
            <p:spPr>
              <a:xfrm>
                <a:off x="2268" y="6180"/>
                <a:ext cx="567" cy="567"/>
              </a:xfrm>
              <a:prstGeom prst="rect">
                <a:avLst/>
              </a:prstGeom>
            </p:spPr>
          </p:pic>
          <p:pic>
            <p:nvPicPr>
              <p:cNvPr id="82" name="图片 81" descr="32313534333532353b32313534333436323b5b5850a85668"/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125"/>
              <a:stretch>
                <a:fillRect/>
              </a:stretch>
            </p:blipFill>
            <p:spPr>
              <a:xfrm>
                <a:off x="3515" y="6180"/>
                <a:ext cx="567" cy="567"/>
              </a:xfrm>
              <a:prstGeom prst="rect">
                <a:avLst/>
              </a:prstGeom>
            </p:spPr>
          </p:pic>
          <p:pic>
            <p:nvPicPr>
              <p:cNvPr id="83" name="图片 82" descr="32313534333532353b32313534333436323b5b5850a85668"/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125"/>
              <a:stretch>
                <a:fillRect/>
              </a:stretch>
            </p:blipFill>
            <p:spPr>
              <a:xfrm>
                <a:off x="4734" y="6180"/>
                <a:ext cx="567" cy="567"/>
              </a:xfrm>
              <a:prstGeom prst="rect">
                <a:avLst/>
              </a:prstGeom>
            </p:spPr>
          </p:pic>
          <p:pic>
            <p:nvPicPr>
              <p:cNvPr id="84" name="图片 83" descr="32313534333532353b32313534333436323b5b5850a85668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125"/>
              <a:stretch>
                <a:fillRect/>
              </a:stretch>
            </p:blipFill>
            <p:spPr>
              <a:xfrm>
                <a:off x="5981" y="6180"/>
                <a:ext cx="567" cy="567"/>
              </a:xfrm>
              <a:prstGeom prst="rect">
                <a:avLst/>
              </a:prstGeom>
            </p:spPr>
          </p:pic>
          <p:grpSp>
            <p:nvGrpSpPr>
              <p:cNvPr id="85" name="组合 84"/>
              <p:cNvGrpSpPr/>
              <p:nvPr/>
            </p:nvGrpSpPr>
            <p:grpSpPr>
              <a:xfrm>
                <a:off x="4989" y="2948"/>
                <a:ext cx="1194" cy="736"/>
                <a:chOff x="2551" y="2948"/>
                <a:chExt cx="1194" cy="736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2551" y="2948"/>
                  <a:ext cx="1194" cy="737"/>
                  <a:chOff x="10507" y="6567"/>
                  <a:chExt cx="1356" cy="885"/>
                </a:xfrm>
              </p:grpSpPr>
              <p:sp>
                <p:nvSpPr>
                  <p:cNvPr id="87" name="圆角矩形 86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10575" y="6567"/>
                    <a:ext cx="1288" cy="88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10507" y="6696"/>
                    <a:ext cx="773" cy="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89" name="图片 88" descr="随机"/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73" y="3004"/>
                  <a:ext cx="525" cy="61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7" name="组合 116"/>
            <p:cNvGrpSpPr/>
            <p:nvPr/>
          </p:nvGrpSpPr>
          <p:grpSpPr>
            <a:xfrm>
              <a:off x="10658" y="2268"/>
              <a:ext cx="4479" cy="5555"/>
              <a:chOff x="2116" y="2055"/>
              <a:chExt cx="4479" cy="5555"/>
            </a:xfrm>
          </p:grpSpPr>
          <p:grpSp>
            <p:nvGrpSpPr>
              <p:cNvPr id="118" name="组合 117"/>
              <p:cNvGrpSpPr/>
              <p:nvPr/>
            </p:nvGrpSpPr>
            <p:grpSpPr>
              <a:xfrm>
                <a:off x="2116" y="6986"/>
                <a:ext cx="4479" cy="624"/>
                <a:chOff x="2116" y="6986"/>
                <a:chExt cx="4479" cy="624"/>
              </a:xfrm>
            </p:grpSpPr>
            <p:cxnSp>
              <p:nvCxnSpPr>
                <p:cNvPr id="119" name="直接箭头连接符 118"/>
                <p:cNvCxnSpPr/>
                <p:nvPr>
                  <p:custDataLst>
                    <p:tags r:id="rId2"/>
                  </p:custDataLst>
                </p:nvPr>
              </p:nvCxnSpPr>
              <p:spPr>
                <a:xfrm flipH="1" flipV="1">
                  <a:off x="2116" y="7043"/>
                  <a:ext cx="0" cy="510"/>
                </a:xfrm>
                <a:prstGeom prst="straightConnector1">
                  <a:avLst/>
                </a:prstGeom>
                <a:solidFill>
                  <a:srgbClr val="5D9A6B"/>
                </a:solidFill>
                <a:ln w="44450">
                  <a:solidFill>
                    <a:srgbClr val="5D9A6B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箭头连接符 119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 flipV="1">
                  <a:off x="3363" y="7043"/>
                  <a:ext cx="0" cy="510"/>
                </a:xfrm>
                <a:prstGeom prst="straightConnector1">
                  <a:avLst/>
                </a:prstGeom>
                <a:ln w="44450">
                  <a:solidFill>
                    <a:srgbClr val="5D9A6B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/>
                <p:cNvCxnSpPr/>
                <p:nvPr>
                  <p:custDataLst>
                    <p:tags r:id="rId4"/>
                  </p:custDataLst>
                </p:nvPr>
              </p:nvCxnSpPr>
              <p:spPr>
                <a:xfrm flipH="1" flipV="1">
                  <a:off x="4554" y="7043"/>
                  <a:ext cx="0" cy="510"/>
                </a:xfrm>
                <a:prstGeom prst="straightConnector1">
                  <a:avLst/>
                </a:prstGeom>
                <a:ln w="44450">
                  <a:solidFill>
                    <a:srgbClr val="5D9A6B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/>
                <p:cNvCxnSpPr/>
                <p:nvPr>
                  <p:custDataLst>
                    <p:tags r:id="rId5"/>
                  </p:custDataLst>
                </p:nvPr>
              </p:nvCxnSpPr>
              <p:spPr>
                <a:xfrm flipH="1" flipV="1">
                  <a:off x="5801" y="7043"/>
                  <a:ext cx="0" cy="510"/>
                </a:xfrm>
                <a:prstGeom prst="straightConnector1">
                  <a:avLst/>
                </a:prstGeom>
                <a:ln w="44450">
                  <a:solidFill>
                    <a:srgbClr val="5D9A6B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圆柱形 126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286" y="6986"/>
                  <a:ext cx="624" cy="624"/>
                </a:xfrm>
                <a:prstGeom prst="can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圆柱形 127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533" y="6986"/>
                  <a:ext cx="624" cy="624"/>
                </a:xfrm>
                <a:prstGeom prst="can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圆柱形 128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724" y="6986"/>
                  <a:ext cx="624" cy="624"/>
                </a:xfrm>
                <a:prstGeom prst="can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圆柱形 129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71" y="6986"/>
                  <a:ext cx="624" cy="624"/>
                </a:xfrm>
                <a:prstGeom prst="can">
                  <a:avLst/>
                </a:prstGeom>
                <a:solidFill>
                  <a:srgbClr val="5D9A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文本框 130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2343" y="7100"/>
                  <a:ext cx="492" cy="4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  <p:sp>
              <p:nvSpPr>
                <p:cNvPr id="132" name="文本框 131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590" y="7100"/>
                  <a:ext cx="492" cy="4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  <p:sp>
              <p:nvSpPr>
                <p:cNvPr id="133" name="文本框 132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4780" y="7100"/>
                  <a:ext cx="492" cy="4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  <p:sp>
              <p:nvSpPr>
                <p:cNvPr id="134" name="文本框 133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6028" y="7100"/>
                  <a:ext cx="492" cy="4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</p:grpSp>
          <p:sp>
            <p:nvSpPr>
              <p:cNvPr id="135" name="文本框 134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853" y="2055"/>
                <a:ext cx="3118" cy="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5D9A6B"/>
                    </a:solidFill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Reduction Tree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1475" y="0"/>
            <a:ext cx="11473180" cy="781050"/>
          </a:xfrm>
        </p:spPr>
        <p:txBody>
          <a:bodyPr/>
          <a:lstStyle/>
          <a:p>
            <a:r>
              <a:rPr lang="en-US" altLang="zh-CN">
                <a:latin typeface="Linux Biolinum" panose="02000503000000000000" pitchFamily="2" charset="0"/>
                <a:cs typeface="Linux Biolinum" panose="02000503000000000000" pitchFamily="2" charset="0"/>
              </a:rPr>
              <a:t>In-network Computing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684000" y="4860000"/>
            <a:ext cx="11340000" cy="608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amount of data sent by each process is only </a:t>
            </a:r>
            <a:r>
              <a:rPr lang="en-US" sz="2500" i="1" dirty="0">
                <a:latin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 (</a:t>
            </a:r>
            <a:r>
              <a:rPr lang="en-US" sz="25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half 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of that of </a:t>
            </a:r>
            <a:r>
              <a:rPr lang="en-US" sz="2500" dirty="0" err="1">
                <a:latin typeface="Linux Libertine" panose="02000503000000000000" pitchFamily="2" charset="0"/>
                <a:cs typeface="Linux Libertine" panose="02000503000000000000" pitchFamily="2" charset="0"/>
              </a:rPr>
              <a:t>Rabenseifner</a:t>
            </a:r>
            <a:r>
              <a:rPr lang="en-US" sz="2500" dirty="0">
                <a:latin typeface="Linux Libertine" panose="02000503000000000000" pitchFamily="2" charset="0"/>
                <a:cs typeface="Linux Libertine" panose="02000503000000000000" pitchFamily="2" charset="0"/>
              </a:rPr>
              <a:t>).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540000" y="1152000"/>
            <a:ext cx="10812040" cy="3168155"/>
            <a:chOff x="850" y="1927"/>
            <a:chExt cx="17027" cy="4989"/>
          </a:xfrm>
        </p:grpSpPr>
        <p:sp>
          <p:nvSpPr>
            <p:cNvPr id="610" name="文本框 609"/>
            <p:cNvSpPr txBox="1"/>
            <p:nvPr>
              <p:custDataLst>
                <p:tags r:id="rId1"/>
              </p:custDataLst>
            </p:nvPr>
          </p:nvSpPr>
          <p:spPr>
            <a:xfrm>
              <a:off x="6520" y="6236"/>
              <a:ext cx="6175" cy="6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400" b="1" i="1">
                  <a:latin typeface="Linux Libertine" panose="02000503000000000000" pitchFamily="2" charset="0"/>
                  <a:cs typeface="Linux Libertine" panose="02000503000000000000" pitchFamily="2" charset="0"/>
                </a:rPr>
                <a:t>In-network allreduce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850" y="2665"/>
              <a:ext cx="3751" cy="3285"/>
              <a:chOff x="13515" y="1701"/>
              <a:chExt cx="3751" cy="3285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3562" y="1701"/>
                <a:ext cx="3704" cy="2664"/>
                <a:chOff x="1701" y="170"/>
                <a:chExt cx="4628" cy="4130"/>
              </a:xfrm>
            </p:grpSpPr>
            <p:cxnSp>
              <p:nvCxnSpPr>
                <p:cNvPr id="89" name="直接连接符 88"/>
                <p:cNvCxnSpPr/>
                <p:nvPr>
                  <p:custDataLst>
                    <p:tags r:id="rId169"/>
                  </p:custDataLst>
                </p:nvPr>
              </p:nvCxnSpPr>
              <p:spPr>
                <a:xfrm flipH="1" flipV="1">
                  <a:off x="4107" y="769"/>
                  <a:ext cx="1417" cy="9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>
                  <p:custDataLst>
                    <p:tags r:id="rId170"/>
                  </p:custDataLst>
                </p:nvPr>
              </p:nvCxnSpPr>
              <p:spPr>
                <a:xfrm flipV="1">
                  <a:off x="2608" y="707"/>
                  <a:ext cx="1417" cy="96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>
                  <p:custDataLst>
                    <p:tags r:id="rId171"/>
                  </p:custDataLst>
                </p:nvPr>
              </p:nvCxnSpPr>
              <p:spPr>
                <a:xfrm flipH="1" flipV="1">
                  <a:off x="5419" y="203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>
                  <p:custDataLst>
                    <p:tags r:id="rId172"/>
                  </p:custDataLst>
                </p:nvPr>
              </p:nvCxnSpPr>
              <p:spPr>
                <a:xfrm flipV="1">
                  <a:off x="1963" y="201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>
                  <p:custDataLst>
                    <p:tags r:id="rId173"/>
                  </p:custDataLst>
                </p:nvPr>
              </p:nvCxnSpPr>
              <p:spPr>
                <a:xfrm flipH="1" flipV="1">
                  <a:off x="2928" y="203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>
                  <p:custDataLst>
                    <p:tags r:id="rId174"/>
                  </p:custDataLst>
                </p:nvPr>
              </p:nvCxnSpPr>
              <p:spPr>
                <a:xfrm flipV="1">
                  <a:off x="4396" y="201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" name="组合 101"/>
                <p:cNvGrpSpPr/>
                <p:nvPr/>
              </p:nvGrpSpPr>
              <p:grpSpPr>
                <a:xfrm>
                  <a:off x="3446" y="170"/>
                  <a:ext cx="1134" cy="879"/>
                  <a:chOff x="10575" y="6567"/>
                  <a:chExt cx="1288" cy="1055"/>
                </a:xfrm>
              </p:grpSpPr>
              <p:sp>
                <p:nvSpPr>
                  <p:cNvPr id="103" name="圆角矩形 102"/>
                  <p:cNvSpPr/>
                  <p:nvPr>
                    <p:custDataLst>
                      <p:tags r:id="rId207"/>
                    </p:custDataLst>
                  </p:nvPr>
                </p:nvSpPr>
                <p:spPr>
                  <a:xfrm>
                    <a:off x="10575" y="6567"/>
                    <a:ext cx="1288" cy="105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04" name="文本框 103"/>
                  <p:cNvSpPr txBox="1"/>
                  <p:nvPr>
                    <p:custDataLst>
                      <p:tags r:id="rId208"/>
                    </p:custDataLst>
                  </p:nvPr>
                </p:nvSpPr>
                <p:spPr>
                  <a:xfrm>
                    <a:off x="10575" y="6582"/>
                    <a:ext cx="644" cy="8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110" name="图片 109" descr="随机"/>
                <p:cNvPicPr>
                  <a:picLocks noChangeAspect="1"/>
                </p:cNvPicPr>
                <p:nvPr>
                  <p:custDataLst>
                    <p:tags r:id="rId175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3" y="270"/>
                  <a:ext cx="525" cy="614"/>
                </a:xfrm>
                <a:prstGeom prst="rect">
                  <a:avLst/>
                </a:prstGeom>
              </p:spPr>
            </p:pic>
            <p:grpSp>
              <p:nvGrpSpPr>
                <p:cNvPr id="111" name="组合 110"/>
                <p:cNvGrpSpPr/>
                <p:nvPr/>
              </p:nvGrpSpPr>
              <p:grpSpPr>
                <a:xfrm>
                  <a:off x="2234" y="1537"/>
                  <a:ext cx="1134" cy="879"/>
                  <a:chOff x="10575" y="6567"/>
                  <a:chExt cx="1288" cy="1056"/>
                </a:xfrm>
              </p:grpSpPr>
              <p:sp>
                <p:nvSpPr>
                  <p:cNvPr id="112" name="圆角矩形 111"/>
                  <p:cNvSpPr/>
                  <p:nvPr>
                    <p:custDataLst>
                      <p:tags r:id="rId205"/>
                    </p:custDataLst>
                  </p:nvPr>
                </p:nvSpPr>
                <p:spPr>
                  <a:xfrm>
                    <a:off x="10575" y="6567"/>
                    <a:ext cx="1288" cy="1056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>
                    <p:custDataLst>
                      <p:tags r:id="rId206"/>
                    </p:custDataLst>
                  </p:nvPr>
                </p:nvSpPr>
                <p:spPr>
                  <a:xfrm>
                    <a:off x="10596" y="6734"/>
                    <a:ext cx="644" cy="7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114" name="图片 113" descr="随机"/>
                <p:cNvPicPr>
                  <a:picLocks noChangeAspect="1"/>
                </p:cNvPicPr>
                <p:nvPr>
                  <p:custDataLst>
                    <p:tags r:id="rId176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6" y="1676"/>
                  <a:ext cx="496" cy="580"/>
                </a:xfrm>
                <a:prstGeom prst="rect">
                  <a:avLst/>
                </a:prstGeom>
              </p:spPr>
            </p:pic>
            <p:grpSp>
              <p:nvGrpSpPr>
                <p:cNvPr id="115" name="组合 114"/>
                <p:cNvGrpSpPr/>
                <p:nvPr/>
              </p:nvGrpSpPr>
              <p:grpSpPr>
                <a:xfrm>
                  <a:off x="4682" y="1537"/>
                  <a:ext cx="1134" cy="879"/>
                  <a:chOff x="10575" y="6567"/>
                  <a:chExt cx="1288" cy="1056"/>
                </a:xfrm>
              </p:grpSpPr>
              <p:sp>
                <p:nvSpPr>
                  <p:cNvPr id="117" name="圆角矩形 116"/>
                  <p:cNvSpPr/>
                  <p:nvPr>
                    <p:custDataLst>
                      <p:tags r:id="rId203"/>
                    </p:custDataLst>
                  </p:nvPr>
                </p:nvSpPr>
                <p:spPr>
                  <a:xfrm>
                    <a:off x="10575" y="6567"/>
                    <a:ext cx="1288" cy="1056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>
                    <p:custDataLst>
                      <p:tags r:id="rId204"/>
                    </p:custDataLst>
                  </p:nvPr>
                </p:nvSpPr>
                <p:spPr>
                  <a:xfrm>
                    <a:off x="10575" y="6734"/>
                    <a:ext cx="644" cy="7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119" name="图片 118" descr="随机"/>
                <p:cNvPicPr>
                  <a:picLocks noChangeAspect="1"/>
                </p:cNvPicPr>
                <p:nvPr>
                  <p:custDataLst>
                    <p:tags r:id="rId177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4" y="1676"/>
                  <a:ext cx="496" cy="580"/>
                </a:xfrm>
                <a:prstGeom prst="rect">
                  <a:avLst/>
                </a:prstGeom>
              </p:spPr>
            </p:pic>
            <p:grpSp>
              <p:nvGrpSpPr>
                <p:cNvPr id="120" name="组合 119"/>
                <p:cNvGrpSpPr/>
                <p:nvPr/>
              </p:nvGrpSpPr>
              <p:grpSpPr>
                <a:xfrm>
                  <a:off x="4345" y="3414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22" name="圆角矩形 121"/>
                    <p:cNvSpPr/>
                    <p:nvPr>
                      <p:custDataLst>
                        <p:tags r:id="rId201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27" name="椭圆 126"/>
                    <p:cNvSpPr/>
                    <p:nvPr>
                      <p:custDataLst>
                        <p:tags r:id="rId202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28" name="组合 127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29" name="圆角矩形 128"/>
                    <p:cNvSpPr/>
                    <p:nvPr>
                      <p:custDataLst>
                        <p:tags r:id="rId199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30" name="椭圆 129"/>
                    <p:cNvSpPr/>
                    <p:nvPr>
                      <p:custDataLst>
                        <p:tags r:id="rId200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131" name="组合 130"/>
                <p:cNvGrpSpPr/>
                <p:nvPr/>
              </p:nvGrpSpPr>
              <p:grpSpPr>
                <a:xfrm>
                  <a:off x="5559" y="341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32" name="组合 131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33" name="圆角矩形 132"/>
                    <p:cNvSpPr/>
                    <p:nvPr>
                      <p:custDataLst>
                        <p:tags r:id="rId197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34" name="椭圆 133"/>
                    <p:cNvSpPr/>
                    <p:nvPr>
                      <p:custDataLst>
                        <p:tags r:id="rId198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35" name="组合 134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36" name="圆角矩形 135"/>
                    <p:cNvSpPr/>
                    <p:nvPr>
                      <p:custDataLst>
                        <p:tags r:id="rId195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37" name="椭圆 136"/>
                    <p:cNvSpPr/>
                    <p:nvPr>
                      <p:custDataLst>
                        <p:tags r:id="rId196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138" name="圆角矩形 137"/>
                <p:cNvSpPr/>
                <p:nvPr>
                  <p:custDataLst>
                    <p:tags r:id="rId178"/>
                  </p:custDataLst>
                </p:nvPr>
              </p:nvSpPr>
              <p:spPr>
                <a:xfrm>
                  <a:off x="1701" y="2981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39" name="文本框 138"/>
                <p:cNvSpPr txBox="1"/>
                <p:nvPr>
                  <p:custDataLst>
                    <p:tags r:id="rId179"/>
                  </p:custDataLst>
                </p:nvPr>
              </p:nvSpPr>
              <p:spPr>
                <a:xfrm>
                  <a:off x="1701" y="2954"/>
                  <a:ext cx="908" cy="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140" name="组合 139"/>
                <p:cNvGrpSpPr/>
                <p:nvPr/>
              </p:nvGrpSpPr>
              <p:grpSpPr>
                <a:xfrm>
                  <a:off x="3149" y="3412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141" name="组合 140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142" name="圆角矩形 141"/>
                    <p:cNvSpPr/>
                    <p:nvPr>
                      <p:custDataLst>
                        <p:tags r:id="rId193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43" name="椭圆 142"/>
                    <p:cNvSpPr/>
                    <p:nvPr>
                      <p:custDataLst>
                        <p:tags r:id="rId194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144" name="组合 143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145" name="圆角矩形 144"/>
                    <p:cNvSpPr/>
                    <p:nvPr>
                      <p:custDataLst>
                        <p:tags r:id="rId191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46" name="椭圆 145"/>
                    <p:cNvSpPr/>
                    <p:nvPr>
                      <p:custDataLst>
                        <p:tags r:id="rId192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147" name="圆角矩形 146"/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2948" y="2982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48" name="文本框 147"/>
                <p:cNvSpPr txBox="1"/>
                <p:nvPr>
                  <p:custDataLst>
                    <p:tags r:id="rId181"/>
                  </p:custDataLst>
                </p:nvPr>
              </p:nvSpPr>
              <p:spPr>
                <a:xfrm>
                  <a:off x="2948" y="2955"/>
                  <a:ext cx="908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149" name="组合 148"/>
                <p:cNvGrpSpPr/>
                <p:nvPr/>
              </p:nvGrpSpPr>
              <p:grpSpPr>
                <a:xfrm>
                  <a:off x="4161" y="2954"/>
                  <a:ext cx="2168" cy="1346"/>
                  <a:chOff x="2268" y="7880"/>
                  <a:chExt cx="2168" cy="1346"/>
                </a:xfrm>
              </p:grpSpPr>
              <p:grpSp>
                <p:nvGrpSpPr>
                  <p:cNvPr id="152" name="组合 151"/>
                  <p:cNvGrpSpPr/>
                  <p:nvPr/>
                </p:nvGrpSpPr>
                <p:grpSpPr>
                  <a:xfrm>
                    <a:off x="2268" y="7880"/>
                    <a:ext cx="921" cy="1345"/>
                    <a:chOff x="2344" y="7887"/>
                    <a:chExt cx="921" cy="1345"/>
                  </a:xfrm>
                </p:grpSpPr>
                <p:sp>
                  <p:nvSpPr>
                    <p:cNvPr id="153" name="圆角矩形 152"/>
                    <p:cNvSpPr/>
                    <p:nvPr>
                      <p:custDataLst>
                        <p:tags r:id="rId189"/>
                      </p:custDataLst>
                    </p:nvPr>
                  </p:nvSpPr>
                  <p:spPr>
                    <a:xfrm>
                      <a:off x="2344" y="7914"/>
                      <a:ext cx="921" cy="131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54" name="文本框 153"/>
                    <p:cNvSpPr txBox="1"/>
                    <p:nvPr>
                      <p:custDataLst>
                        <p:tags r:id="rId190"/>
                      </p:custDataLst>
                    </p:nvPr>
                  </p:nvSpPr>
                  <p:spPr>
                    <a:xfrm>
                      <a:off x="2344" y="7887"/>
                      <a:ext cx="907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160" name="组合 159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161" name="圆角矩形 160"/>
                      <p:cNvSpPr/>
                      <p:nvPr>
                        <p:custDataLst>
                          <p:tags r:id="rId187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62" name="椭圆 161"/>
                      <p:cNvSpPr/>
                      <p:nvPr>
                        <p:custDataLst>
                          <p:tags r:id="rId188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163" name="组合 162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164" name="圆角矩形 163"/>
                      <p:cNvSpPr/>
                      <p:nvPr>
                        <p:custDataLst>
                          <p:tags r:id="rId185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165" name="椭圆 164"/>
                      <p:cNvSpPr/>
                      <p:nvPr>
                        <p:custDataLst>
                          <p:tags r:id="rId186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3515" y="7881"/>
                    <a:ext cx="921" cy="1345"/>
                    <a:chOff x="2344" y="7887"/>
                    <a:chExt cx="921" cy="1345"/>
                  </a:xfrm>
                </p:grpSpPr>
                <p:sp>
                  <p:nvSpPr>
                    <p:cNvPr id="167" name="圆角矩形 166"/>
                    <p:cNvSpPr/>
                    <p:nvPr>
                      <p:custDataLst>
                        <p:tags r:id="rId183"/>
                      </p:custDataLst>
                    </p:nvPr>
                  </p:nvSpPr>
                  <p:spPr>
                    <a:xfrm>
                      <a:off x="2344" y="7914"/>
                      <a:ext cx="921" cy="131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68" name="文本框 167"/>
                    <p:cNvSpPr txBox="1"/>
                    <p:nvPr>
                      <p:custDataLst>
                        <p:tags r:id="rId184"/>
                      </p:custDataLst>
                    </p:nvPr>
                  </p:nvSpPr>
                  <p:spPr>
                    <a:xfrm>
                      <a:off x="2344" y="7887"/>
                      <a:ext cx="908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</p:grpSp>
            <p:pic>
              <p:nvPicPr>
                <p:cNvPr id="169" name="图片 168" descr="32313534333532353b32313534333436323b5b5850a85668"/>
                <p:cNvPicPr>
                  <a:picLocks noChangeAspect="1"/>
                </p:cNvPicPr>
                <p:nvPr>
                  <p:custDataLst>
                    <p:tags r:id="rId182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3" y="3521"/>
                  <a:ext cx="568" cy="703"/>
                </a:xfrm>
                <a:prstGeom prst="rect">
                  <a:avLst/>
                </a:prstGeom>
              </p:spPr>
            </p:pic>
          </p:grpSp>
          <p:cxnSp>
            <p:nvCxnSpPr>
              <p:cNvPr id="170" name="直接箭头连接符 169"/>
              <p:cNvCxnSpPr/>
              <p:nvPr>
                <p:custDataLst>
                  <p:tags r:id="rId154"/>
                </p:custDataLst>
              </p:nvPr>
            </p:nvCxnSpPr>
            <p:spPr>
              <a:xfrm flipH="1" flipV="1">
                <a:off x="13515" y="4495"/>
                <a:ext cx="0" cy="425"/>
              </a:xfrm>
              <a:prstGeom prst="straightConnector1">
                <a:avLst/>
              </a:prstGeom>
              <a:solidFill>
                <a:srgbClr val="5D9A6B"/>
              </a:solidFill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/>
              <p:cNvCxnSpPr/>
              <p:nvPr>
                <p:custDataLst>
                  <p:tags r:id="rId155"/>
                </p:custDataLst>
              </p:nvPr>
            </p:nvCxnSpPr>
            <p:spPr>
              <a:xfrm flipH="1" flipV="1">
                <a:off x="14513" y="4495"/>
                <a:ext cx="0" cy="425"/>
              </a:xfrm>
              <a:prstGeom prst="straightConnector1">
                <a:avLst/>
              </a:prstGeom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/>
              <p:nvPr>
                <p:custDataLst>
                  <p:tags r:id="rId156"/>
                </p:custDataLst>
              </p:nvPr>
            </p:nvCxnSpPr>
            <p:spPr>
              <a:xfrm flipH="1" flipV="1">
                <a:off x="15466" y="4495"/>
                <a:ext cx="0" cy="425"/>
              </a:xfrm>
              <a:prstGeom prst="straightConnector1">
                <a:avLst/>
              </a:prstGeom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/>
              <p:nvPr>
                <p:custDataLst>
                  <p:tags r:id="rId157"/>
                </p:custDataLst>
              </p:nvPr>
            </p:nvCxnSpPr>
            <p:spPr>
              <a:xfrm flipH="1" flipV="1">
                <a:off x="16464" y="4495"/>
                <a:ext cx="0" cy="425"/>
              </a:xfrm>
              <a:prstGeom prst="straightConnector1">
                <a:avLst/>
              </a:prstGeom>
              <a:ln w="44450">
                <a:solidFill>
                  <a:srgbClr val="5D9A6B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圆柱形 173"/>
              <p:cNvSpPr/>
              <p:nvPr>
                <p:custDataLst>
                  <p:tags r:id="rId158"/>
                </p:custDataLst>
              </p:nvPr>
            </p:nvSpPr>
            <p:spPr>
              <a:xfrm>
                <a:off x="13686" y="4458"/>
                <a:ext cx="511" cy="510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圆柱形 174"/>
              <p:cNvSpPr/>
              <p:nvPr>
                <p:custDataLst>
                  <p:tags r:id="rId159"/>
                </p:custDataLst>
              </p:nvPr>
            </p:nvSpPr>
            <p:spPr>
              <a:xfrm>
                <a:off x="14684" y="4458"/>
                <a:ext cx="511" cy="510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圆柱形 175"/>
              <p:cNvSpPr/>
              <p:nvPr>
                <p:custDataLst>
                  <p:tags r:id="rId160"/>
                </p:custDataLst>
              </p:nvPr>
            </p:nvSpPr>
            <p:spPr>
              <a:xfrm>
                <a:off x="15637" y="4458"/>
                <a:ext cx="511" cy="510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圆柱形 176"/>
              <p:cNvSpPr/>
              <p:nvPr>
                <p:custDataLst>
                  <p:tags r:id="rId161"/>
                </p:custDataLst>
              </p:nvPr>
            </p:nvSpPr>
            <p:spPr>
              <a:xfrm>
                <a:off x="16635" y="4458"/>
                <a:ext cx="511" cy="510"/>
              </a:xfrm>
              <a:prstGeom prst="can">
                <a:avLst/>
              </a:prstGeom>
              <a:solidFill>
                <a:srgbClr val="5D9A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文本框 177"/>
              <p:cNvSpPr txBox="1"/>
              <p:nvPr>
                <p:custDataLst>
                  <p:tags r:id="rId162"/>
                </p:custDataLst>
              </p:nvPr>
            </p:nvSpPr>
            <p:spPr>
              <a:xfrm>
                <a:off x="13764" y="4532"/>
                <a:ext cx="34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sp>
            <p:nvSpPr>
              <p:cNvPr id="179" name="文本框 178"/>
              <p:cNvSpPr txBox="1"/>
              <p:nvPr>
                <p:custDataLst>
                  <p:tags r:id="rId163"/>
                </p:custDataLst>
              </p:nvPr>
            </p:nvSpPr>
            <p:spPr>
              <a:xfrm>
                <a:off x="14762" y="4532"/>
                <a:ext cx="34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sp>
            <p:nvSpPr>
              <p:cNvPr id="180" name="文本框 179"/>
              <p:cNvSpPr txBox="1"/>
              <p:nvPr>
                <p:custDataLst>
                  <p:tags r:id="rId164"/>
                </p:custDataLst>
              </p:nvPr>
            </p:nvSpPr>
            <p:spPr>
              <a:xfrm>
                <a:off x="15714" y="4532"/>
                <a:ext cx="34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sp>
            <p:nvSpPr>
              <p:cNvPr id="181" name="文本框 180"/>
              <p:cNvSpPr txBox="1"/>
              <p:nvPr>
                <p:custDataLst>
                  <p:tags r:id="rId165"/>
                </p:custDataLst>
              </p:nvPr>
            </p:nvSpPr>
            <p:spPr>
              <a:xfrm>
                <a:off x="16713" y="4532"/>
                <a:ext cx="34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  <p:pic>
            <p:nvPicPr>
              <p:cNvPr id="182" name="图片 181" descr="32313534333532353b32313534333436323b5b5850a85668"/>
              <p:cNvPicPr>
                <a:picLocks noChangeAspect="1"/>
              </p:cNvPicPr>
              <p:nvPr>
                <p:custDataLst>
                  <p:tags r:id="rId166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14712" y="3863"/>
                <a:ext cx="455" cy="454"/>
              </a:xfrm>
              <a:prstGeom prst="rect">
                <a:avLst/>
              </a:prstGeom>
            </p:spPr>
          </p:pic>
          <p:pic>
            <p:nvPicPr>
              <p:cNvPr id="183" name="图片 182" descr="32313534333532353b32313534333436323b5b5850a85668"/>
              <p:cNvPicPr>
                <a:picLocks noChangeAspect="1"/>
              </p:cNvPicPr>
              <p:nvPr>
                <p:custDataLst>
                  <p:tags r:id="rId167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15678" y="3863"/>
                <a:ext cx="455" cy="454"/>
              </a:xfrm>
              <a:prstGeom prst="rect">
                <a:avLst/>
              </a:prstGeom>
            </p:spPr>
          </p:pic>
          <p:pic>
            <p:nvPicPr>
              <p:cNvPr id="184" name="图片 183" descr="32313534333532353b32313534333436323b5b5850a85668"/>
              <p:cNvPicPr>
                <a:picLocks noChangeAspect="1"/>
              </p:cNvPicPr>
              <p:nvPr>
                <p:custDataLst>
                  <p:tags r:id="rId168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16696" y="3862"/>
                <a:ext cx="455" cy="454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>
              <a:off x="9921" y="1927"/>
              <a:ext cx="4252" cy="3402"/>
              <a:chOff x="9921" y="1927"/>
              <a:chExt cx="4252" cy="3402"/>
            </a:xfrm>
          </p:grpSpPr>
          <p:grpSp>
            <p:nvGrpSpPr>
              <p:cNvPr id="385" name="组合 384"/>
              <p:cNvGrpSpPr/>
              <p:nvPr/>
            </p:nvGrpSpPr>
            <p:grpSpPr>
              <a:xfrm>
                <a:off x="11408" y="2063"/>
                <a:ext cx="669" cy="510"/>
                <a:chOff x="12826" y="2681"/>
                <a:chExt cx="669" cy="510"/>
              </a:xfrm>
            </p:grpSpPr>
            <p:cxnSp>
              <p:nvCxnSpPr>
                <p:cNvPr id="327" name="直接箭头连接符 326"/>
                <p:cNvCxnSpPr/>
                <p:nvPr>
                  <p:custDataLst>
                    <p:tags r:id="rId151"/>
                  </p:custDataLst>
                </p:nvPr>
              </p:nvCxnSpPr>
              <p:spPr>
                <a:xfrm>
                  <a:off x="12826" y="2717"/>
                  <a:ext cx="0" cy="454"/>
                </a:xfrm>
                <a:prstGeom prst="straightConnector1">
                  <a:avLst/>
                </a:prstGeom>
                <a:solidFill>
                  <a:srgbClr val="BF4C50"/>
                </a:solidFill>
                <a:ln w="44450">
                  <a:solidFill>
                    <a:srgbClr val="BF4C5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7" name="圆柱形 706"/>
                <p:cNvSpPr/>
                <p:nvPr>
                  <p:custDataLst>
                    <p:tags r:id="rId152"/>
                  </p:custDataLst>
                </p:nvPr>
              </p:nvSpPr>
              <p:spPr>
                <a:xfrm>
                  <a:off x="12985" y="2681"/>
                  <a:ext cx="511" cy="510"/>
                </a:xfrm>
                <a:prstGeom prst="can">
                  <a:avLst/>
                </a:prstGeom>
                <a:solidFill>
                  <a:srgbClr val="BF4C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文本框 715"/>
                <p:cNvSpPr txBox="1"/>
                <p:nvPr>
                  <p:custDataLst>
                    <p:tags r:id="rId153"/>
                  </p:custDataLst>
                </p:nvPr>
              </p:nvSpPr>
              <p:spPr>
                <a:xfrm>
                  <a:off x="13013" y="2731"/>
                  <a:ext cx="454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</p:grpSp>
          <p:sp>
            <p:nvSpPr>
              <p:cNvPr id="92" name="文本框 91"/>
              <p:cNvSpPr txBox="1"/>
              <p:nvPr>
                <p:custDataLst>
                  <p:tags r:id="rId107"/>
                </p:custDataLst>
              </p:nvPr>
            </p:nvSpPr>
            <p:spPr>
              <a:xfrm>
                <a:off x="12189" y="1927"/>
                <a:ext cx="1984" cy="8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Fully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rgbClr val="BF4C50"/>
                    </a:solidFill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aggregated </a:t>
                </a:r>
              </a:p>
            </p:txBody>
          </p:sp>
          <p:grpSp>
            <p:nvGrpSpPr>
              <p:cNvPr id="273" name="组合 272"/>
              <p:cNvGrpSpPr/>
              <p:nvPr/>
            </p:nvGrpSpPr>
            <p:grpSpPr>
              <a:xfrm>
                <a:off x="9921" y="2665"/>
                <a:ext cx="3704" cy="2664"/>
                <a:chOff x="7239" y="2710"/>
                <a:chExt cx="3704" cy="2664"/>
              </a:xfrm>
            </p:grpSpPr>
            <p:grpSp>
              <p:nvGrpSpPr>
                <p:cNvPr id="278" name="组合 277"/>
                <p:cNvGrpSpPr/>
                <p:nvPr/>
              </p:nvGrpSpPr>
              <p:grpSpPr>
                <a:xfrm>
                  <a:off x="7239" y="2710"/>
                  <a:ext cx="3704" cy="2664"/>
                  <a:chOff x="1701" y="170"/>
                  <a:chExt cx="4628" cy="4130"/>
                </a:xfrm>
              </p:grpSpPr>
              <p:cxnSp>
                <p:nvCxnSpPr>
                  <p:cNvPr id="279" name="直接连接符 278"/>
                  <p:cNvCxnSpPr/>
                  <p:nvPr>
                    <p:custDataLst>
                      <p:tags r:id="rId111"/>
                    </p:custDataLst>
                  </p:nvPr>
                </p:nvCxnSpPr>
                <p:spPr>
                  <a:xfrm flipH="1" flipV="1">
                    <a:off x="4107" y="769"/>
                    <a:ext cx="1417" cy="96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>
                    <p:custDataLst>
                      <p:tags r:id="rId112"/>
                    </p:custDataLst>
                  </p:nvPr>
                </p:nvCxnSpPr>
                <p:spPr>
                  <a:xfrm flipV="1">
                    <a:off x="2608" y="707"/>
                    <a:ext cx="1417" cy="9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>
                    <p:custDataLst>
                      <p:tags r:id="rId113"/>
                    </p:custDataLst>
                  </p:nvPr>
                </p:nvCxnSpPr>
                <p:spPr>
                  <a:xfrm flipH="1" flipV="1">
                    <a:off x="5419" y="203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>
                    <p:custDataLst>
                      <p:tags r:id="rId114"/>
                    </p:custDataLst>
                  </p:nvPr>
                </p:nvCxnSpPr>
                <p:spPr>
                  <a:xfrm flipV="1">
                    <a:off x="1963" y="201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>
                    <p:custDataLst>
                      <p:tags r:id="rId115"/>
                    </p:custDataLst>
                  </p:nvPr>
                </p:nvCxnSpPr>
                <p:spPr>
                  <a:xfrm flipH="1" flipV="1">
                    <a:off x="2928" y="203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>
                    <p:custDataLst>
                      <p:tags r:id="rId116"/>
                    </p:custDataLst>
                  </p:nvPr>
                </p:nvCxnSpPr>
                <p:spPr>
                  <a:xfrm flipV="1">
                    <a:off x="4396" y="201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5" name="组合 284"/>
                  <p:cNvGrpSpPr/>
                  <p:nvPr/>
                </p:nvGrpSpPr>
                <p:grpSpPr>
                  <a:xfrm>
                    <a:off x="3446" y="170"/>
                    <a:ext cx="1134" cy="879"/>
                    <a:chOff x="10575" y="6567"/>
                    <a:chExt cx="1288" cy="1055"/>
                  </a:xfrm>
                </p:grpSpPr>
                <p:sp>
                  <p:nvSpPr>
                    <p:cNvPr id="286" name="圆角矩形 285"/>
                    <p:cNvSpPr/>
                    <p:nvPr>
                      <p:custDataLst>
                        <p:tags r:id="rId149"/>
                      </p:custDataLst>
                    </p:nvPr>
                  </p:nvSpPr>
                  <p:spPr>
                    <a:xfrm>
                      <a:off x="10575" y="6567"/>
                      <a:ext cx="1288" cy="1055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87" name="文本框 286"/>
                    <p:cNvSpPr txBox="1"/>
                    <p:nvPr>
                      <p:custDataLst>
                        <p:tags r:id="rId150"/>
                      </p:custDataLst>
                    </p:nvPr>
                  </p:nvSpPr>
                  <p:spPr>
                    <a:xfrm>
                      <a:off x="10575" y="6582"/>
                      <a:ext cx="644" cy="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88" name="图片 287" descr="随机"/>
                  <p:cNvPicPr>
                    <a:picLocks noChangeAspect="1"/>
                  </p:cNvPicPr>
                  <p:nvPr>
                    <p:custDataLst>
                      <p:tags r:id="rId117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3" y="270"/>
                    <a:ext cx="525" cy="614"/>
                  </a:xfrm>
                  <a:prstGeom prst="rect">
                    <a:avLst/>
                  </a:prstGeom>
                </p:spPr>
              </p:pic>
              <p:grpSp>
                <p:nvGrpSpPr>
                  <p:cNvPr id="289" name="组合 288"/>
                  <p:cNvGrpSpPr/>
                  <p:nvPr/>
                </p:nvGrpSpPr>
                <p:grpSpPr>
                  <a:xfrm>
                    <a:off x="2234" y="1537"/>
                    <a:ext cx="1134" cy="879"/>
                    <a:chOff x="10575" y="6567"/>
                    <a:chExt cx="1288" cy="1056"/>
                  </a:xfrm>
                </p:grpSpPr>
                <p:sp>
                  <p:nvSpPr>
                    <p:cNvPr id="290" name="圆角矩形 289"/>
                    <p:cNvSpPr/>
                    <p:nvPr>
                      <p:custDataLst>
                        <p:tags r:id="rId147"/>
                      </p:custDataLst>
                    </p:nvPr>
                  </p:nvSpPr>
                  <p:spPr>
                    <a:xfrm>
                      <a:off x="10575" y="6567"/>
                      <a:ext cx="1288" cy="1056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91" name="文本框 290"/>
                    <p:cNvSpPr txBox="1"/>
                    <p:nvPr>
                      <p:custDataLst>
                        <p:tags r:id="rId148"/>
                      </p:custDataLst>
                    </p:nvPr>
                  </p:nvSpPr>
                  <p:spPr>
                    <a:xfrm>
                      <a:off x="10596" y="6734"/>
                      <a:ext cx="644" cy="7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</a:extLst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92" name="图片 291" descr="随机"/>
                  <p:cNvPicPr>
                    <a:picLocks noChangeAspect="1"/>
                  </p:cNvPicPr>
                  <p:nvPr>
                    <p:custDataLst>
                      <p:tags r:id="rId118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6" y="1676"/>
                    <a:ext cx="496" cy="580"/>
                  </a:xfrm>
                  <a:prstGeom prst="rect">
                    <a:avLst/>
                  </a:prstGeom>
                </p:spPr>
              </p:pic>
              <p:grpSp>
                <p:nvGrpSpPr>
                  <p:cNvPr id="293" name="组合 292"/>
                  <p:cNvGrpSpPr/>
                  <p:nvPr/>
                </p:nvGrpSpPr>
                <p:grpSpPr>
                  <a:xfrm>
                    <a:off x="4682" y="1537"/>
                    <a:ext cx="1134" cy="879"/>
                    <a:chOff x="10575" y="6567"/>
                    <a:chExt cx="1288" cy="1056"/>
                  </a:xfrm>
                </p:grpSpPr>
                <p:sp>
                  <p:nvSpPr>
                    <p:cNvPr id="294" name="圆角矩形 293"/>
                    <p:cNvSpPr/>
                    <p:nvPr>
                      <p:custDataLst>
                        <p:tags r:id="rId145"/>
                      </p:custDataLst>
                    </p:nvPr>
                  </p:nvSpPr>
                  <p:spPr>
                    <a:xfrm>
                      <a:off x="10575" y="6567"/>
                      <a:ext cx="1288" cy="1056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95" name="文本框 294"/>
                    <p:cNvSpPr txBox="1"/>
                    <p:nvPr>
                      <p:custDataLst>
                        <p:tags r:id="rId146"/>
                      </p:custDataLst>
                    </p:nvPr>
                  </p:nvSpPr>
                  <p:spPr>
                    <a:xfrm>
                      <a:off x="10575" y="6734"/>
                      <a:ext cx="644" cy="7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</a:extLst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96" name="图片 295" descr="随机"/>
                  <p:cNvPicPr>
                    <a:picLocks noChangeAspect="1"/>
                  </p:cNvPicPr>
                  <p:nvPr>
                    <p:custDataLst>
                      <p:tags r:id="rId119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4" y="1676"/>
                    <a:ext cx="496" cy="580"/>
                  </a:xfrm>
                  <a:prstGeom prst="rect">
                    <a:avLst/>
                  </a:prstGeom>
                </p:spPr>
              </p:pic>
              <p:grpSp>
                <p:nvGrpSpPr>
                  <p:cNvPr id="297" name="组合 296"/>
                  <p:cNvGrpSpPr/>
                  <p:nvPr/>
                </p:nvGrpSpPr>
                <p:grpSpPr>
                  <a:xfrm>
                    <a:off x="4345" y="3414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298" name="组合 297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299" name="圆角矩形 298"/>
                      <p:cNvSpPr/>
                      <p:nvPr>
                        <p:custDataLst>
                          <p:tags r:id="rId143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00" name="椭圆 299"/>
                      <p:cNvSpPr/>
                      <p:nvPr>
                        <p:custDataLst>
                          <p:tags r:id="rId144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301" name="组合 300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302" name="圆角矩形 301"/>
                      <p:cNvSpPr/>
                      <p:nvPr>
                        <p:custDataLst>
                          <p:tags r:id="rId141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03" name="椭圆 302"/>
                      <p:cNvSpPr/>
                      <p:nvPr>
                        <p:custDataLst>
                          <p:tags r:id="rId142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4" name="组合 303"/>
                  <p:cNvGrpSpPr/>
                  <p:nvPr/>
                </p:nvGrpSpPr>
                <p:grpSpPr>
                  <a:xfrm>
                    <a:off x="5559" y="3416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305" name="组合 304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306" name="圆角矩形 305"/>
                      <p:cNvSpPr/>
                      <p:nvPr>
                        <p:custDataLst>
                          <p:tags r:id="rId139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07" name="椭圆 306"/>
                      <p:cNvSpPr/>
                      <p:nvPr>
                        <p:custDataLst>
                          <p:tags r:id="rId140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308" name="组合 307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309" name="圆角矩形 308"/>
                      <p:cNvSpPr/>
                      <p:nvPr>
                        <p:custDataLst>
                          <p:tags r:id="rId137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10" name="椭圆 309"/>
                      <p:cNvSpPr/>
                      <p:nvPr>
                        <p:custDataLst>
                          <p:tags r:id="rId138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311" name="圆角矩形 310"/>
                  <p:cNvSpPr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1701" y="2981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12" name="文本框 311"/>
                  <p:cNvSpPr txBox="1"/>
                  <p:nvPr>
                    <p:custDataLst>
                      <p:tags r:id="rId121"/>
                    </p:custDataLst>
                  </p:nvPr>
                </p:nvSpPr>
                <p:spPr>
                  <a:xfrm>
                    <a:off x="1701" y="2954"/>
                    <a:ext cx="908" cy="6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  <p:grpSp>
                <p:nvGrpSpPr>
                  <p:cNvPr id="313" name="组合 312"/>
                  <p:cNvGrpSpPr/>
                  <p:nvPr/>
                </p:nvGrpSpPr>
                <p:grpSpPr>
                  <a:xfrm>
                    <a:off x="3149" y="3412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315" name="组合 314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316" name="圆角矩形 315"/>
                      <p:cNvSpPr/>
                      <p:nvPr>
                        <p:custDataLst>
                          <p:tags r:id="rId135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18" name="椭圆 317"/>
                      <p:cNvSpPr/>
                      <p:nvPr>
                        <p:custDataLst>
                          <p:tags r:id="rId136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320" name="组合 319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328" name="圆角矩形 327"/>
                      <p:cNvSpPr/>
                      <p:nvPr>
                        <p:custDataLst>
                          <p:tags r:id="rId133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29" name="椭圆 328"/>
                      <p:cNvSpPr/>
                      <p:nvPr>
                        <p:custDataLst>
                          <p:tags r:id="rId134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330" name="圆角矩形 329"/>
                  <p:cNvSpPr/>
                  <p:nvPr>
                    <p:custDataLst>
                      <p:tags r:id="rId122"/>
                    </p:custDataLst>
                  </p:nvPr>
                </p:nvSpPr>
                <p:spPr>
                  <a:xfrm>
                    <a:off x="2948" y="2982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2" name="文本框 331"/>
                  <p:cNvSpPr txBox="1"/>
                  <p:nvPr>
                    <p:custDataLst>
                      <p:tags r:id="rId123"/>
                    </p:custDataLst>
                  </p:nvPr>
                </p:nvSpPr>
                <p:spPr>
                  <a:xfrm>
                    <a:off x="2948" y="2955"/>
                    <a:ext cx="908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  <p:grpSp>
                <p:nvGrpSpPr>
                  <p:cNvPr id="333" name="组合 332"/>
                  <p:cNvGrpSpPr/>
                  <p:nvPr/>
                </p:nvGrpSpPr>
                <p:grpSpPr>
                  <a:xfrm>
                    <a:off x="4161" y="2954"/>
                    <a:ext cx="2168" cy="1346"/>
                    <a:chOff x="2268" y="7880"/>
                    <a:chExt cx="2168" cy="1346"/>
                  </a:xfrm>
                </p:grpSpPr>
                <p:grpSp>
                  <p:nvGrpSpPr>
                    <p:cNvPr id="334" name="组合 333"/>
                    <p:cNvGrpSpPr/>
                    <p:nvPr/>
                  </p:nvGrpSpPr>
                  <p:grpSpPr>
                    <a:xfrm>
                      <a:off x="2268" y="7880"/>
                      <a:ext cx="921" cy="1345"/>
                      <a:chOff x="2344" y="7887"/>
                      <a:chExt cx="921" cy="1345"/>
                    </a:xfrm>
                  </p:grpSpPr>
                  <p:sp>
                    <p:nvSpPr>
                      <p:cNvPr id="335" name="圆角矩形 334"/>
                      <p:cNvSpPr/>
                      <p:nvPr>
                        <p:custDataLst>
                          <p:tags r:id="rId131"/>
                        </p:custDataLst>
                      </p:nvPr>
                    </p:nvSpPr>
                    <p:spPr>
                      <a:xfrm>
                        <a:off x="2344" y="7914"/>
                        <a:ext cx="921" cy="1318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36" name="文本框 335"/>
                      <p:cNvSpPr txBox="1"/>
                      <p:nvPr>
                        <p:custDataLst>
                          <p:tags r:id="rId132"/>
                        </p:custDataLst>
                      </p:nvPr>
                    </p:nvSpPr>
                    <p:spPr>
                      <a:xfrm>
                        <a:off x="2344" y="7887"/>
                        <a:ext cx="907" cy="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b="1">
                            <a:solidFill>
                              <a:schemeClr val="tx1"/>
                            </a:solidFill>
                            <a:latin typeface="Calibri" panose="020F0502020204030204" charset="0"/>
                            <a:ea typeface="华文楷体" panose="02010600040101010101" charset="-122"/>
                            <a:cs typeface="Calibri" panose="020F0502020204030204" charset="0"/>
                          </a:rPr>
                          <a:t>Host</a:t>
                        </a:r>
                      </a:p>
                    </p:txBody>
                  </p:sp>
                </p:grpSp>
                <p:grpSp>
                  <p:nvGrpSpPr>
                    <p:cNvPr id="337" name="组合 336"/>
                    <p:cNvGrpSpPr/>
                    <p:nvPr/>
                  </p:nvGrpSpPr>
                  <p:grpSpPr>
                    <a:xfrm>
                      <a:off x="3716" y="8338"/>
                      <a:ext cx="511" cy="412"/>
                      <a:chOff x="2598" y="8345"/>
                      <a:chExt cx="511" cy="412"/>
                    </a:xfrm>
                  </p:grpSpPr>
                  <p:grpSp>
                    <p:nvGrpSpPr>
                      <p:cNvPr id="344" name="组合 343"/>
                      <p:cNvGrpSpPr/>
                      <p:nvPr/>
                    </p:nvGrpSpPr>
                    <p:grpSpPr>
                      <a:xfrm>
                        <a:off x="2598" y="8345"/>
                        <a:ext cx="510" cy="208"/>
                        <a:chOff x="2779" y="9571"/>
                        <a:chExt cx="510" cy="227"/>
                      </a:xfrm>
                    </p:grpSpPr>
                    <p:sp>
                      <p:nvSpPr>
                        <p:cNvPr id="345" name="圆角矩形 344"/>
                        <p:cNvSpPr/>
                        <p:nvPr>
                          <p:custDataLst>
                            <p:tags r:id="rId129"/>
                          </p:custDataLst>
                        </p:nvPr>
                      </p:nvSpPr>
                      <p:spPr>
                        <a:xfrm>
                          <a:off x="2779" y="9571"/>
                          <a:ext cx="510" cy="227"/>
                        </a:xfrm>
                        <a:prstGeom prst="roundRect">
                          <a:avLst>
                            <a:gd name="adj" fmla="val 34313"/>
                          </a:avLst>
                        </a:prstGeom>
                        <a:noFill/>
                        <a:ln w="28575">
                          <a:solidFill>
                            <a:schemeClr val="bg1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  <p:sp>
                      <p:nvSpPr>
                        <p:cNvPr id="346" name="椭圆 345"/>
                        <p:cNvSpPr/>
                        <p:nvPr>
                          <p:custDataLst>
                            <p:tags r:id="rId130"/>
                          </p:custDataLst>
                        </p:nvPr>
                      </p:nvSpPr>
                      <p:spPr>
                        <a:xfrm>
                          <a:off x="2861" y="9630"/>
                          <a:ext cx="96" cy="10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</p:grpSp>
                  <p:grpSp>
                    <p:nvGrpSpPr>
                      <p:cNvPr id="347" name="组合 346"/>
                      <p:cNvGrpSpPr/>
                      <p:nvPr/>
                    </p:nvGrpSpPr>
                    <p:grpSpPr>
                      <a:xfrm>
                        <a:off x="2599" y="8549"/>
                        <a:ext cx="510" cy="208"/>
                        <a:chOff x="2779" y="9511"/>
                        <a:chExt cx="510" cy="227"/>
                      </a:xfrm>
                    </p:grpSpPr>
                    <p:sp>
                      <p:nvSpPr>
                        <p:cNvPr id="348" name="圆角矩形 347"/>
                        <p:cNvSpPr/>
                        <p:nvPr>
                          <p:custDataLst>
                            <p:tags r:id="rId127"/>
                          </p:custDataLst>
                        </p:nvPr>
                      </p:nvSpPr>
                      <p:spPr>
                        <a:xfrm>
                          <a:off x="2779" y="9511"/>
                          <a:ext cx="510" cy="227"/>
                        </a:xfrm>
                        <a:prstGeom prst="roundRect">
                          <a:avLst>
                            <a:gd name="adj" fmla="val 34313"/>
                          </a:avLst>
                        </a:prstGeom>
                        <a:noFill/>
                        <a:ln w="28575">
                          <a:solidFill>
                            <a:schemeClr val="bg1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  <p:sp>
                      <p:nvSpPr>
                        <p:cNvPr id="349" name="椭圆 348"/>
                        <p:cNvSpPr/>
                        <p:nvPr>
                          <p:custDataLst>
                            <p:tags r:id="rId128"/>
                          </p:custDataLst>
                        </p:nvPr>
                      </p:nvSpPr>
                      <p:spPr>
                        <a:xfrm>
                          <a:off x="2860" y="9570"/>
                          <a:ext cx="96" cy="10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1" name="组合 350"/>
                    <p:cNvGrpSpPr/>
                    <p:nvPr/>
                  </p:nvGrpSpPr>
                  <p:grpSpPr>
                    <a:xfrm>
                      <a:off x="3515" y="7881"/>
                      <a:ext cx="921" cy="1345"/>
                      <a:chOff x="2344" y="7887"/>
                      <a:chExt cx="921" cy="1345"/>
                    </a:xfrm>
                  </p:grpSpPr>
                  <p:sp>
                    <p:nvSpPr>
                      <p:cNvPr id="352" name="圆角矩形 351"/>
                      <p:cNvSpPr/>
                      <p:nvPr>
                        <p:custDataLst>
                          <p:tags r:id="rId125"/>
                        </p:custDataLst>
                      </p:nvPr>
                    </p:nvSpPr>
                    <p:spPr>
                      <a:xfrm>
                        <a:off x="2344" y="7914"/>
                        <a:ext cx="921" cy="1318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353" name="文本框 352"/>
                      <p:cNvSpPr txBox="1"/>
                      <p:nvPr>
                        <p:custDataLst>
                          <p:tags r:id="rId126"/>
                        </p:custDataLst>
                      </p:nvPr>
                    </p:nvSpPr>
                    <p:spPr>
                      <a:xfrm>
                        <a:off x="2344" y="7887"/>
                        <a:ext cx="908" cy="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b="1">
                            <a:solidFill>
                              <a:schemeClr val="tx1"/>
                            </a:solidFill>
                            <a:latin typeface="Calibri" panose="020F0502020204030204" charset="0"/>
                            <a:ea typeface="华文楷体" panose="02010600040101010101" charset="-122"/>
                            <a:cs typeface="Calibri" panose="020F0502020204030204" charset="0"/>
                          </a:rPr>
                          <a:t>Host</a:t>
                        </a:r>
                      </a:p>
                    </p:txBody>
                  </p:sp>
                </p:grpSp>
              </p:grpSp>
              <p:pic>
                <p:nvPicPr>
                  <p:cNvPr id="354" name="图片 353" descr="32313534333532353b32313534333436323b5b5850a85668"/>
                  <p:cNvPicPr>
                    <a:picLocks noChangeAspect="1"/>
                  </p:cNvPicPr>
                  <p:nvPr>
                    <p:custDataLst>
                      <p:tags r:id="rId124"/>
                    </p:custDataLst>
                  </p:nvPr>
                </p:nvPicPr>
                <p:blipFill>
                  <a:blip r:embed="rId213">
                    <a:extLst>
                      <a:ext uri="{96DAC541-7B7A-43D3-8B79-37D633B846F1}">
                        <asvg:svgBlip xmlns:asvg="http://schemas.microsoft.com/office/drawing/2016/SVG/main" r:embed="rId2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3" y="3521"/>
                    <a:ext cx="568" cy="70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6" name="图片 365" descr="32313534333532353b32313534333436323b5b5850a85668"/>
                <p:cNvPicPr>
                  <a:picLocks noChangeAspect="1"/>
                </p:cNvPicPr>
                <p:nvPr>
                  <p:custDataLst>
                    <p:tags r:id="rId108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9" y="4872"/>
                  <a:ext cx="455" cy="454"/>
                </a:xfrm>
                <a:prstGeom prst="rect">
                  <a:avLst/>
                </a:prstGeom>
              </p:spPr>
            </p:pic>
            <p:pic>
              <p:nvPicPr>
                <p:cNvPr id="367" name="图片 366" descr="32313534333532353b32313534333436323b5b5850a85668"/>
                <p:cNvPicPr>
                  <a:picLocks noChangeAspect="1"/>
                </p:cNvPicPr>
                <p:nvPr>
                  <p:custDataLst>
                    <p:tags r:id="rId109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5" y="4872"/>
                  <a:ext cx="455" cy="454"/>
                </a:xfrm>
                <a:prstGeom prst="rect">
                  <a:avLst/>
                </a:prstGeom>
              </p:spPr>
            </p:pic>
            <p:pic>
              <p:nvPicPr>
                <p:cNvPr id="368" name="图片 367" descr="32313534333532353b32313534333436323b5b5850a85668"/>
                <p:cNvPicPr>
                  <a:picLocks noChangeAspect="1"/>
                </p:cNvPicPr>
                <p:nvPr>
                  <p:custDataLst>
                    <p:tags r:id="rId110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3" y="4871"/>
                  <a:ext cx="455" cy="4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" name="组合 3"/>
            <p:cNvGrpSpPr/>
            <p:nvPr/>
          </p:nvGrpSpPr>
          <p:grpSpPr>
            <a:xfrm>
              <a:off x="4535" y="2324"/>
              <a:ext cx="4762" cy="3005"/>
              <a:chOff x="6576" y="2324"/>
              <a:chExt cx="4762" cy="3005"/>
            </a:xfrm>
          </p:grpSpPr>
          <p:cxnSp>
            <p:nvCxnSpPr>
              <p:cNvPr id="233" name="直接箭头连接符 232"/>
              <p:cNvCxnSpPr/>
              <p:nvPr>
                <p:custDataLst>
                  <p:tags r:id="rId57"/>
                </p:custDataLst>
              </p:nvPr>
            </p:nvCxnSpPr>
            <p:spPr>
              <a:xfrm flipH="1" flipV="1">
                <a:off x="7484" y="3061"/>
                <a:ext cx="0" cy="454"/>
              </a:xfrm>
              <a:prstGeom prst="straightConnector1">
                <a:avLst/>
              </a:prstGeom>
              <a:ln w="44450">
                <a:solidFill>
                  <a:srgbClr val="5671A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箭头连接符 256"/>
              <p:cNvCxnSpPr/>
              <p:nvPr>
                <p:custDataLst>
                  <p:tags r:id="rId58"/>
                </p:custDataLst>
              </p:nvPr>
            </p:nvCxnSpPr>
            <p:spPr>
              <a:xfrm flipH="1" flipV="1">
                <a:off x="11083" y="3061"/>
                <a:ext cx="0" cy="454"/>
              </a:xfrm>
              <a:prstGeom prst="straightConnector1">
                <a:avLst/>
              </a:prstGeom>
              <a:ln w="44450">
                <a:solidFill>
                  <a:srgbClr val="5671A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6576" y="2324"/>
                <a:ext cx="1814" cy="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rgbClr val="5671A0"/>
                    </a:solidFill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Interim result</a:t>
                </a:r>
              </a:p>
            </p:txBody>
          </p:sp>
          <p:grpSp>
            <p:nvGrpSpPr>
              <p:cNvPr id="272" name="组合 271"/>
              <p:cNvGrpSpPr/>
              <p:nvPr/>
            </p:nvGrpSpPr>
            <p:grpSpPr>
              <a:xfrm>
                <a:off x="7427" y="2665"/>
                <a:ext cx="3704" cy="2664"/>
                <a:chOff x="7239" y="2710"/>
                <a:chExt cx="3704" cy="2664"/>
              </a:xfrm>
            </p:grpSpPr>
            <p:grpSp>
              <p:nvGrpSpPr>
                <p:cNvPr id="186" name="组合 185"/>
                <p:cNvGrpSpPr/>
                <p:nvPr/>
              </p:nvGrpSpPr>
              <p:grpSpPr>
                <a:xfrm>
                  <a:off x="7239" y="2710"/>
                  <a:ext cx="3704" cy="2664"/>
                  <a:chOff x="1701" y="170"/>
                  <a:chExt cx="4628" cy="4130"/>
                </a:xfrm>
              </p:grpSpPr>
              <p:cxnSp>
                <p:nvCxnSpPr>
                  <p:cNvPr id="187" name="直接连接符 186"/>
                  <p:cNvCxnSpPr/>
                  <p:nvPr>
                    <p:custDataLst>
                      <p:tags r:id="rId67"/>
                    </p:custDataLst>
                  </p:nvPr>
                </p:nvCxnSpPr>
                <p:spPr>
                  <a:xfrm flipH="1" flipV="1">
                    <a:off x="4107" y="769"/>
                    <a:ext cx="1417" cy="96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>
                    <p:custDataLst>
                      <p:tags r:id="rId68"/>
                    </p:custDataLst>
                  </p:nvPr>
                </p:nvCxnSpPr>
                <p:spPr>
                  <a:xfrm flipV="1">
                    <a:off x="2608" y="707"/>
                    <a:ext cx="1417" cy="9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>
                    <p:custDataLst>
                      <p:tags r:id="rId69"/>
                    </p:custDataLst>
                  </p:nvPr>
                </p:nvCxnSpPr>
                <p:spPr>
                  <a:xfrm flipH="1" flipV="1">
                    <a:off x="5419" y="203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>
                    <p:custDataLst>
                      <p:tags r:id="rId70"/>
                    </p:custDataLst>
                  </p:nvPr>
                </p:nvCxnSpPr>
                <p:spPr>
                  <a:xfrm flipV="1">
                    <a:off x="1963" y="201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>
                    <p:custDataLst>
                      <p:tags r:id="rId71"/>
                    </p:custDataLst>
                  </p:nvPr>
                </p:nvCxnSpPr>
                <p:spPr>
                  <a:xfrm flipH="1" flipV="1">
                    <a:off x="2928" y="203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>
                    <p:custDataLst>
                      <p:tags r:id="rId72"/>
                    </p:custDataLst>
                  </p:nvPr>
                </p:nvCxnSpPr>
                <p:spPr>
                  <a:xfrm flipV="1">
                    <a:off x="4396" y="2014"/>
                    <a:ext cx="680" cy="130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3" name="组合 192"/>
                  <p:cNvGrpSpPr/>
                  <p:nvPr/>
                </p:nvGrpSpPr>
                <p:grpSpPr>
                  <a:xfrm>
                    <a:off x="3446" y="170"/>
                    <a:ext cx="1134" cy="879"/>
                    <a:chOff x="10575" y="6567"/>
                    <a:chExt cx="1288" cy="1055"/>
                  </a:xfrm>
                </p:grpSpPr>
                <p:sp>
                  <p:nvSpPr>
                    <p:cNvPr id="194" name="圆角矩形 193"/>
                    <p:cNvSpPr/>
                    <p:nvPr>
                      <p:custDataLst>
                        <p:tags r:id="rId105"/>
                      </p:custDataLst>
                    </p:nvPr>
                  </p:nvSpPr>
                  <p:spPr>
                    <a:xfrm>
                      <a:off x="10575" y="6567"/>
                      <a:ext cx="1288" cy="1055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95" name="文本框 194"/>
                    <p:cNvSpPr txBox="1"/>
                    <p:nvPr>
                      <p:custDataLst>
                        <p:tags r:id="rId106"/>
                      </p:custDataLst>
                    </p:nvPr>
                  </p:nvSpPr>
                  <p:spPr>
                    <a:xfrm>
                      <a:off x="10575" y="6582"/>
                      <a:ext cx="644" cy="8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196" name="图片 195" descr="随机"/>
                  <p:cNvPicPr>
                    <a:picLocks noChangeAspect="1"/>
                  </p:cNvPicPr>
                  <p:nvPr>
                    <p:custDataLst>
                      <p:tags r:id="rId73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23" y="270"/>
                    <a:ext cx="525" cy="614"/>
                  </a:xfrm>
                  <a:prstGeom prst="rect">
                    <a:avLst/>
                  </a:prstGeom>
                </p:spPr>
              </p:pic>
              <p:grpSp>
                <p:nvGrpSpPr>
                  <p:cNvPr id="197" name="组合 196"/>
                  <p:cNvGrpSpPr/>
                  <p:nvPr/>
                </p:nvGrpSpPr>
                <p:grpSpPr>
                  <a:xfrm>
                    <a:off x="2234" y="1537"/>
                    <a:ext cx="1134" cy="879"/>
                    <a:chOff x="10575" y="6567"/>
                    <a:chExt cx="1288" cy="1056"/>
                  </a:xfrm>
                </p:grpSpPr>
                <p:sp>
                  <p:nvSpPr>
                    <p:cNvPr id="198" name="圆角矩形 197"/>
                    <p:cNvSpPr/>
                    <p:nvPr>
                      <p:custDataLst>
                        <p:tags r:id="rId103"/>
                      </p:custDataLst>
                    </p:nvPr>
                  </p:nvSpPr>
                  <p:spPr>
                    <a:xfrm>
                      <a:off x="10575" y="6567"/>
                      <a:ext cx="1288" cy="1056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199" name="文本框 198"/>
                    <p:cNvSpPr txBox="1"/>
                    <p:nvPr>
                      <p:custDataLst>
                        <p:tags r:id="rId104"/>
                      </p:custDataLst>
                    </p:nvPr>
                  </p:nvSpPr>
                  <p:spPr>
                    <a:xfrm>
                      <a:off x="10596" y="6734"/>
                      <a:ext cx="644" cy="7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</a:extLst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00" name="图片 199" descr="随机"/>
                  <p:cNvPicPr>
                    <a:picLocks noChangeAspect="1"/>
                  </p:cNvPicPr>
                  <p:nvPr>
                    <p:custDataLst>
                      <p:tags r:id="rId74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6" y="1676"/>
                    <a:ext cx="496" cy="580"/>
                  </a:xfrm>
                  <a:prstGeom prst="rect">
                    <a:avLst/>
                  </a:prstGeom>
                </p:spPr>
              </p:pic>
              <p:grpSp>
                <p:nvGrpSpPr>
                  <p:cNvPr id="201" name="组合 200"/>
                  <p:cNvGrpSpPr/>
                  <p:nvPr/>
                </p:nvGrpSpPr>
                <p:grpSpPr>
                  <a:xfrm>
                    <a:off x="4682" y="1537"/>
                    <a:ext cx="1134" cy="879"/>
                    <a:chOff x="10575" y="6567"/>
                    <a:chExt cx="1288" cy="1056"/>
                  </a:xfrm>
                </p:grpSpPr>
                <p:sp>
                  <p:nvSpPr>
                    <p:cNvPr id="202" name="圆角矩形 201"/>
                    <p:cNvSpPr/>
                    <p:nvPr>
                      <p:custDataLst>
                        <p:tags r:id="rId101"/>
                      </p:custDataLst>
                    </p:nvPr>
                  </p:nvSpPr>
                  <p:spPr>
                    <a:xfrm>
                      <a:off x="10575" y="6567"/>
                      <a:ext cx="1288" cy="1056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203" name="文本框 202"/>
                    <p:cNvSpPr txBox="1"/>
                    <p:nvPr>
                      <p:custDataLst>
                        <p:tags r:id="rId102"/>
                      </p:custDataLst>
                    </p:nvPr>
                  </p:nvSpPr>
                  <p:spPr>
                    <a:xfrm>
                      <a:off x="10575" y="6734"/>
                      <a:ext cx="644" cy="73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</a:extLst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Rt.</a:t>
                      </a:r>
                    </a:p>
                  </p:txBody>
                </p:sp>
              </p:grpSp>
              <p:pic>
                <p:nvPicPr>
                  <p:cNvPr id="204" name="图片 203" descr="随机"/>
                  <p:cNvPicPr>
                    <a:picLocks noChangeAspect="1"/>
                  </p:cNvPicPr>
                  <p:nvPr>
                    <p:custDataLst>
                      <p:tags r:id="rId75"/>
                    </p:custDataLst>
                  </p:nvPr>
                </p:nvPicPr>
                <p:blipFill>
                  <a:blip r:embed="rId211">
                    <a:extLst>
                      <a:ext uri="{96DAC541-7B7A-43D3-8B79-37D633B846F1}">
                        <asvg:svgBlip xmlns:asvg="http://schemas.microsoft.com/office/drawing/2016/SVG/main" r:embed="rId2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4" y="1676"/>
                    <a:ext cx="496" cy="580"/>
                  </a:xfrm>
                  <a:prstGeom prst="rect">
                    <a:avLst/>
                  </a:prstGeom>
                </p:spPr>
              </p:pic>
              <p:grpSp>
                <p:nvGrpSpPr>
                  <p:cNvPr id="205" name="组合 204"/>
                  <p:cNvGrpSpPr/>
                  <p:nvPr/>
                </p:nvGrpSpPr>
                <p:grpSpPr>
                  <a:xfrm>
                    <a:off x="4345" y="3414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206" name="组合 205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207" name="圆角矩形 206"/>
                      <p:cNvSpPr/>
                      <p:nvPr>
                        <p:custDataLst>
                          <p:tags r:id="rId99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08" name="椭圆 207"/>
                      <p:cNvSpPr/>
                      <p:nvPr>
                        <p:custDataLst>
                          <p:tags r:id="rId100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209" name="组合 208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210" name="圆角矩形 209"/>
                      <p:cNvSpPr/>
                      <p:nvPr>
                        <p:custDataLst>
                          <p:tags r:id="rId97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11" name="椭圆 210"/>
                      <p:cNvSpPr/>
                      <p:nvPr>
                        <p:custDataLst>
                          <p:tags r:id="rId98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2" name="组合 211"/>
                  <p:cNvGrpSpPr/>
                  <p:nvPr/>
                </p:nvGrpSpPr>
                <p:grpSpPr>
                  <a:xfrm>
                    <a:off x="5559" y="3416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213" name="组合 212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214" name="圆角矩形 213"/>
                      <p:cNvSpPr/>
                      <p:nvPr>
                        <p:custDataLst>
                          <p:tags r:id="rId95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15" name="椭圆 214"/>
                      <p:cNvSpPr/>
                      <p:nvPr>
                        <p:custDataLst>
                          <p:tags r:id="rId96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216" name="组合 215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217" name="圆角矩形 216"/>
                      <p:cNvSpPr/>
                      <p:nvPr>
                        <p:custDataLst>
                          <p:tags r:id="rId93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18" name="椭圆 217"/>
                      <p:cNvSpPr/>
                      <p:nvPr>
                        <p:custDataLst>
                          <p:tags r:id="rId94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226" name="圆角矩形 225"/>
                  <p:cNvSpPr/>
                  <p:nvPr>
                    <p:custDataLst>
                      <p:tags r:id="rId76"/>
                    </p:custDataLst>
                  </p:nvPr>
                </p:nvSpPr>
                <p:spPr>
                  <a:xfrm>
                    <a:off x="1701" y="2981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27" name="文本框 226"/>
                  <p:cNvSpPr txBox="1"/>
                  <p:nvPr>
                    <p:custDataLst>
                      <p:tags r:id="rId77"/>
                    </p:custDataLst>
                  </p:nvPr>
                </p:nvSpPr>
                <p:spPr>
                  <a:xfrm>
                    <a:off x="1701" y="2954"/>
                    <a:ext cx="908" cy="6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  <p:grpSp>
                <p:nvGrpSpPr>
                  <p:cNvPr id="228" name="组合 227"/>
                  <p:cNvGrpSpPr/>
                  <p:nvPr/>
                </p:nvGrpSpPr>
                <p:grpSpPr>
                  <a:xfrm>
                    <a:off x="3149" y="3412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229" name="组合 228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230" name="圆角矩形 229"/>
                      <p:cNvSpPr/>
                      <p:nvPr>
                        <p:custDataLst>
                          <p:tags r:id="rId91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31" name="椭圆 230"/>
                      <p:cNvSpPr/>
                      <p:nvPr>
                        <p:custDataLst>
                          <p:tags r:id="rId92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232" name="组合 231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234" name="圆角矩形 233"/>
                      <p:cNvSpPr/>
                      <p:nvPr>
                        <p:custDataLst>
                          <p:tags r:id="rId89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35" name="椭圆 234"/>
                      <p:cNvSpPr/>
                      <p:nvPr>
                        <p:custDataLst>
                          <p:tags r:id="rId90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236" name="圆角矩形 235"/>
                  <p:cNvSpPr/>
                  <p:nvPr>
                    <p:custDataLst>
                      <p:tags r:id="rId78"/>
                    </p:custDataLst>
                  </p:nvPr>
                </p:nvSpPr>
                <p:spPr>
                  <a:xfrm>
                    <a:off x="2948" y="2982"/>
                    <a:ext cx="921" cy="131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37" name="文本框 236"/>
                  <p:cNvSpPr txBox="1"/>
                  <p:nvPr>
                    <p:custDataLst>
                      <p:tags r:id="rId79"/>
                    </p:custDataLst>
                  </p:nvPr>
                </p:nvSpPr>
                <p:spPr>
                  <a:xfrm>
                    <a:off x="2948" y="2955"/>
                    <a:ext cx="908" cy="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Host</a:t>
                    </a:r>
                  </a:p>
                </p:txBody>
              </p:sp>
              <p:grpSp>
                <p:nvGrpSpPr>
                  <p:cNvPr id="238" name="组合 237"/>
                  <p:cNvGrpSpPr/>
                  <p:nvPr/>
                </p:nvGrpSpPr>
                <p:grpSpPr>
                  <a:xfrm>
                    <a:off x="4161" y="2954"/>
                    <a:ext cx="2168" cy="1346"/>
                    <a:chOff x="2268" y="7880"/>
                    <a:chExt cx="2168" cy="1346"/>
                  </a:xfrm>
                </p:grpSpPr>
                <p:grpSp>
                  <p:nvGrpSpPr>
                    <p:cNvPr id="239" name="组合 238"/>
                    <p:cNvGrpSpPr/>
                    <p:nvPr/>
                  </p:nvGrpSpPr>
                  <p:grpSpPr>
                    <a:xfrm>
                      <a:off x="2268" y="7880"/>
                      <a:ext cx="921" cy="1345"/>
                      <a:chOff x="2344" y="7887"/>
                      <a:chExt cx="921" cy="1345"/>
                    </a:xfrm>
                  </p:grpSpPr>
                  <p:sp>
                    <p:nvSpPr>
                      <p:cNvPr id="240" name="圆角矩形 239"/>
                      <p:cNvSpPr/>
                      <p:nvPr>
                        <p:custDataLst>
                          <p:tags r:id="rId87"/>
                        </p:custDataLst>
                      </p:nvPr>
                    </p:nvSpPr>
                    <p:spPr>
                      <a:xfrm>
                        <a:off x="2344" y="7914"/>
                        <a:ext cx="921" cy="1318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41" name="文本框 240"/>
                      <p:cNvSpPr txBox="1"/>
                      <p:nvPr>
                        <p:custDataLst>
                          <p:tags r:id="rId88"/>
                        </p:custDataLst>
                      </p:nvPr>
                    </p:nvSpPr>
                    <p:spPr>
                      <a:xfrm>
                        <a:off x="2344" y="7887"/>
                        <a:ext cx="907" cy="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b="1">
                            <a:solidFill>
                              <a:schemeClr val="tx1"/>
                            </a:solidFill>
                            <a:latin typeface="Calibri" panose="020F0502020204030204" charset="0"/>
                            <a:ea typeface="华文楷体" panose="02010600040101010101" charset="-122"/>
                            <a:cs typeface="Calibri" panose="020F0502020204030204" charset="0"/>
                          </a:rPr>
                          <a:t>Host</a:t>
                        </a:r>
                      </a:p>
                    </p:txBody>
                  </p:sp>
                </p:grpSp>
                <p:grpSp>
                  <p:nvGrpSpPr>
                    <p:cNvPr id="242" name="组合 241"/>
                    <p:cNvGrpSpPr/>
                    <p:nvPr/>
                  </p:nvGrpSpPr>
                  <p:grpSpPr>
                    <a:xfrm>
                      <a:off x="3716" y="8338"/>
                      <a:ext cx="511" cy="412"/>
                      <a:chOff x="2598" y="8345"/>
                      <a:chExt cx="511" cy="412"/>
                    </a:xfrm>
                  </p:grpSpPr>
                  <p:grpSp>
                    <p:nvGrpSpPr>
                      <p:cNvPr id="243" name="组合 242"/>
                      <p:cNvGrpSpPr/>
                      <p:nvPr/>
                    </p:nvGrpSpPr>
                    <p:grpSpPr>
                      <a:xfrm>
                        <a:off x="2598" y="8345"/>
                        <a:ext cx="510" cy="208"/>
                        <a:chOff x="2779" y="9571"/>
                        <a:chExt cx="510" cy="227"/>
                      </a:xfrm>
                    </p:grpSpPr>
                    <p:sp>
                      <p:nvSpPr>
                        <p:cNvPr id="244" name="圆角矩形 243"/>
                        <p:cNvSpPr/>
                        <p:nvPr>
                          <p:custDataLst>
                            <p:tags r:id="rId85"/>
                          </p:custDataLst>
                        </p:nvPr>
                      </p:nvSpPr>
                      <p:spPr>
                        <a:xfrm>
                          <a:off x="2779" y="9571"/>
                          <a:ext cx="510" cy="227"/>
                        </a:xfrm>
                        <a:prstGeom prst="roundRect">
                          <a:avLst>
                            <a:gd name="adj" fmla="val 34313"/>
                          </a:avLst>
                        </a:prstGeom>
                        <a:noFill/>
                        <a:ln w="28575">
                          <a:solidFill>
                            <a:schemeClr val="bg1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  <p:sp>
                      <p:nvSpPr>
                        <p:cNvPr id="245" name="椭圆 244"/>
                        <p:cNvSpPr/>
                        <p:nvPr>
                          <p:custDataLst>
                            <p:tags r:id="rId86"/>
                          </p:custDataLst>
                        </p:nvPr>
                      </p:nvSpPr>
                      <p:spPr>
                        <a:xfrm>
                          <a:off x="2861" y="9630"/>
                          <a:ext cx="96" cy="10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</p:grpSp>
                  <p:grpSp>
                    <p:nvGrpSpPr>
                      <p:cNvPr id="246" name="组合 245"/>
                      <p:cNvGrpSpPr/>
                      <p:nvPr/>
                    </p:nvGrpSpPr>
                    <p:grpSpPr>
                      <a:xfrm>
                        <a:off x="2599" y="8549"/>
                        <a:ext cx="510" cy="208"/>
                        <a:chOff x="2779" y="9511"/>
                        <a:chExt cx="510" cy="227"/>
                      </a:xfrm>
                    </p:grpSpPr>
                    <p:sp>
                      <p:nvSpPr>
                        <p:cNvPr id="247" name="圆角矩形 246"/>
                        <p:cNvSpPr/>
                        <p:nvPr>
                          <p:custDataLst>
                            <p:tags r:id="rId83"/>
                          </p:custDataLst>
                        </p:nvPr>
                      </p:nvSpPr>
                      <p:spPr>
                        <a:xfrm>
                          <a:off x="2779" y="9511"/>
                          <a:ext cx="510" cy="227"/>
                        </a:xfrm>
                        <a:prstGeom prst="roundRect">
                          <a:avLst>
                            <a:gd name="adj" fmla="val 34313"/>
                          </a:avLst>
                        </a:prstGeom>
                        <a:noFill/>
                        <a:ln w="28575">
                          <a:solidFill>
                            <a:schemeClr val="bg1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  <p:sp>
                      <p:nvSpPr>
                        <p:cNvPr id="248" name="椭圆 247"/>
                        <p:cNvSpPr/>
                        <p:nvPr>
                          <p:custDataLst>
                            <p:tags r:id="rId84"/>
                          </p:custDataLst>
                        </p:nvPr>
                      </p:nvSpPr>
                      <p:spPr>
                        <a:xfrm>
                          <a:off x="2860" y="9570"/>
                          <a:ext cx="96" cy="105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b="1">
                            <a:latin typeface="Calibri" panose="020F0502020204030204" charset="0"/>
                            <a:cs typeface="Calibri" panose="020F050202020403020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9" name="组合 248"/>
                    <p:cNvGrpSpPr/>
                    <p:nvPr/>
                  </p:nvGrpSpPr>
                  <p:grpSpPr>
                    <a:xfrm>
                      <a:off x="3515" y="7881"/>
                      <a:ext cx="921" cy="1345"/>
                      <a:chOff x="2344" y="7887"/>
                      <a:chExt cx="921" cy="1345"/>
                    </a:xfrm>
                  </p:grpSpPr>
                  <p:sp>
                    <p:nvSpPr>
                      <p:cNvPr id="250" name="圆角矩形 249"/>
                      <p:cNvSpPr/>
                      <p:nvPr>
                        <p:custDataLst>
                          <p:tags r:id="rId81"/>
                        </p:custDataLst>
                      </p:nvPr>
                    </p:nvSpPr>
                    <p:spPr>
                      <a:xfrm>
                        <a:off x="2344" y="7914"/>
                        <a:ext cx="921" cy="1318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251" name="文本框 250"/>
                      <p:cNvSpPr txBox="1"/>
                      <p:nvPr>
                        <p:custDataLst>
                          <p:tags r:id="rId82"/>
                        </p:custDataLst>
                      </p:nvPr>
                    </p:nvSpPr>
                    <p:spPr>
                      <a:xfrm>
                        <a:off x="2344" y="7887"/>
                        <a:ext cx="908" cy="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noAutofit/>
                      </a:bodyPr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b="1">
                            <a:solidFill>
                              <a:schemeClr val="tx1"/>
                            </a:solidFill>
                            <a:latin typeface="Calibri" panose="020F0502020204030204" charset="0"/>
                            <a:ea typeface="华文楷体" panose="02010600040101010101" charset="-122"/>
                            <a:cs typeface="Calibri" panose="020F0502020204030204" charset="0"/>
                          </a:rPr>
                          <a:t>Host</a:t>
                        </a:r>
                      </a:p>
                    </p:txBody>
                  </p:sp>
                </p:grpSp>
              </p:grpSp>
              <p:pic>
                <p:nvPicPr>
                  <p:cNvPr id="252" name="图片 251" descr="32313534333532353b32313534333436323b5b5850a85668"/>
                  <p:cNvPicPr>
                    <a:picLocks noChangeAspect="1"/>
                  </p:cNvPicPr>
                  <p:nvPr>
                    <p:custDataLst>
                      <p:tags r:id="rId80"/>
                    </p:custDataLst>
                  </p:nvPr>
                </p:nvPicPr>
                <p:blipFill>
                  <a:blip r:embed="rId213">
                    <a:extLst>
                      <a:ext uri="{96DAC541-7B7A-43D3-8B79-37D633B846F1}">
                        <asvg:svgBlip xmlns:asvg="http://schemas.microsoft.com/office/drawing/2016/SVG/main" r:embed="rId2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63" y="3521"/>
                    <a:ext cx="568" cy="70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9" name="图片 268" descr="32313534333532353b32313534333436323b5b5850a85668"/>
                <p:cNvPicPr>
                  <a:picLocks noChangeAspect="1"/>
                </p:cNvPicPr>
                <p:nvPr>
                  <p:custDataLst>
                    <p:tags r:id="rId64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89" y="4872"/>
                  <a:ext cx="455" cy="454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32313534333532353b32313534333436323b5b5850a85668"/>
                <p:cNvPicPr>
                  <a:picLocks noChangeAspect="1"/>
                </p:cNvPicPr>
                <p:nvPr>
                  <p:custDataLst>
                    <p:tags r:id="rId65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5" y="4872"/>
                  <a:ext cx="455" cy="454"/>
                </a:xfrm>
                <a:prstGeom prst="rect">
                  <a:avLst/>
                </a:prstGeom>
              </p:spPr>
            </p:pic>
            <p:pic>
              <p:nvPicPr>
                <p:cNvPr id="271" name="图片 270" descr="32313534333532353b32313534333436323b5b5850a85668"/>
                <p:cNvPicPr>
                  <a:picLocks noChangeAspect="1"/>
                </p:cNvPicPr>
                <p:nvPr>
                  <p:custDataLst>
                    <p:tags r:id="rId66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73" y="4871"/>
                  <a:ext cx="455" cy="454"/>
                </a:xfrm>
                <a:prstGeom prst="rect">
                  <a:avLst/>
                </a:prstGeom>
              </p:spPr>
            </p:pic>
          </p:grpSp>
          <p:grpSp>
            <p:nvGrpSpPr>
              <p:cNvPr id="2" name="组合 1"/>
              <p:cNvGrpSpPr/>
              <p:nvPr/>
            </p:nvGrpSpPr>
            <p:grpSpPr>
              <a:xfrm>
                <a:off x="7257" y="3572"/>
                <a:ext cx="510" cy="510"/>
                <a:chOff x="7243" y="3615"/>
                <a:chExt cx="510" cy="510"/>
              </a:xfrm>
            </p:grpSpPr>
            <p:sp>
              <p:nvSpPr>
                <p:cNvPr id="705" name="圆柱形 704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7243" y="3615"/>
                  <a:ext cx="511" cy="510"/>
                </a:xfrm>
                <a:prstGeom prst="can">
                  <a:avLst/>
                </a:prstGeom>
                <a:solidFill>
                  <a:srgbClr val="567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4" name="文本框 713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7272" y="3673"/>
                  <a:ext cx="454" cy="3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0828" y="3572"/>
                <a:ext cx="510" cy="512"/>
                <a:chOff x="10828" y="3615"/>
                <a:chExt cx="510" cy="512"/>
              </a:xfrm>
            </p:grpSpPr>
            <p:sp>
              <p:nvSpPr>
                <p:cNvPr id="8" name="圆柱形 7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10828" y="3615"/>
                  <a:ext cx="511" cy="510"/>
                </a:xfrm>
                <a:prstGeom prst="can">
                  <a:avLst/>
                </a:prstGeom>
                <a:solidFill>
                  <a:srgbClr val="567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>
                  <p:custDataLst>
                    <p:tags r:id="rId61"/>
                  </p:custDataLst>
                </p:nvPr>
              </p:nvSpPr>
              <p:spPr>
                <a:xfrm>
                  <a:off x="10881" y="3673"/>
                  <a:ext cx="397" cy="4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altLang="zh-CN" sz="2000" b="1" i="1">
                      <a:solidFill>
                        <a:schemeClr val="bg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N</a:t>
                  </a:r>
                </a:p>
              </p:txBody>
            </p:sp>
          </p:grpSp>
        </p:grpSp>
        <p:cxnSp>
          <p:nvCxnSpPr>
            <p:cNvPr id="15" name="直接箭头连接符 14"/>
            <p:cNvCxnSpPr/>
            <p:nvPr>
              <p:custDataLst>
                <p:tags r:id="rId2"/>
              </p:custDataLst>
            </p:nvPr>
          </p:nvCxnSpPr>
          <p:spPr>
            <a:xfrm>
              <a:off x="14400" y="3572"/>
              <a:ext cx="0" cy="454"/>
            </a:xfrm>
            <a:prstGeom prst="straightConnector1">
              <a:avLst/>
            </a:prstGeom>
            <a:solidFill>
              <a:srgbClr val="BF4C50"/>
            </a:solidFill>
            <a:ln w="44450">
              <a:solidFill>
                <a:srgbClr val="BF4C5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>
              <a:off x="14287" y="5443"/>
              <a:ext cx="510" cy="510"/>
              <a:chOff x="15416" y="5660"/>
              <a:chExt cx="510" cy="510"/>
            </a:xfrm>
          </p:grpSpPr>
          <p:sp>
            <p:nvSpPr>
              <p:cNvPr id="16" name="圆柱形 15"/>
              <p:cNvSpPr/>
              <p:nvPr>
                <p:custDataLst>
                  <p:tags r:id="rId55"/>
                </p:custDataLst>
              </p:nvPr>
            </p:nvSpPr>
            <p:spPr>
              <a:xfrm>
                <a:off x="15416" y="5660"/>
                <a:ext cx="511" cy="510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>
                <p:custDataLst>
                  <p:tags r:id="rId56"/>
                </p:custDataLst>
              </p:nvPr>
            </p:nvSpPr>
            <p:spPr>
              <a:xfrm>
                <a:off x="15444" y="5710"/>
                <a:ext cx="45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4173" y="2665"/>
              <a:ext cx="3704" cy="2664"/>
              <a:chOff x="7239" y="2710"/>
              <a:chExt cx="3704" cy="266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7239" y="2710"/>
                <a:ext cx="3704" cy="2664"/>
                <a:chOff x="1701" y="170"/>
                <a:chExt cx="4628" cy="4130"/>
              </a:xfrm>
            </p:grpSpPr>
            <p:cxnSp>
              <p:nvCxnSpPr>
                <p:cNvPr id="21" name="直接连接符 20"/>
                <p:cNvCxnSpPr/>
                <p:nvPr>
                  <p:custDataLst>
                    <p:tags r:id="rId15"/>
                  </p:custDataLst>
                </p:nvPr>
              </p:nvCxnSpPr>
              <p:spPr>
                <a:xfrm flipH="1" flipV="1">
                  <a:off x="4107" y="769"/>
                  <a:ext cx="1417" cy="9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>
                  <p:custDataLst>
                    <p:tags r:id="rId16"/>
                  </p:custDataLst>
                </p:nvPr>
              </p:nvCxnSpPr>
              <p:spPr>
                <a:xfrm flipV="1">
                  <a:off x="2608" y="707"/>
                  <a:ext cx="1417" cy="96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>
                  <p:custDataLst>
                    <p:tags r:id="rId17"/>
                  </p:custDataLst>
                </p:nvPr>
              </p:nvCxnSpPr>
              <p:spPr>
                <a:xfrm flipH="1" flipV="1">
                  <a:off x="5419" y="203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>
                  <p:custDataLst>
                    <p:tags r:id="rId18"/>
                  </p:custDataLst>
                </p:nvPr>
              </p:nvCxnSpPr>
              <p:spPr>
                <a:xfrm flipV="1">
                  <a:off x="1963" y="201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>
                  <p:custDataLst>
                    <p:tags r:id="rId19"/>
                  </p:custDataLst>
                </p:nvPr>
              </p:nvCxnSpPr>
              <p:spPr>
                <a:xfrm flipH="1" flipV="1">
                  <a:off x="2928" y="203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>
                  <p:custDataLst>
                    <p:tags r:id="rId20"/>
                  </p:custDataLst>
                </p:nvPr>
              </p:nvCxnSpPr>
              <p:spPr>
                <a:xfrm flipV="1">
                  <a:off x="4396" y="2014"/>
                  <a:ext cx="680" cy="13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合 26"/>
                <p:cNvGrpSpPr/>
                <p:nvPr/>
              </p:nvGrpSpPr>
              <p:grpSpPr>
                <a:xfrm>
                  <a:off x="3446" y="170"/>
                  <a:ext cx="1134" cy="879"/>
                  <a:chOff x="10575" y="6567"/>
                  <a:chExt cx="1288" cy="1055"/>
                </a:xfrm>
              </p:grpSpPr>
              <p:sp>
                <p:nvSpPr>
                  <p:cNvPr id="28" name="圆角矩形 27"/>
                  <p:cNvSpPr/>
                  <p:nvPr>
                    <p:custDataLst>
                      <p:tags r:id="rId53"/>
                    </p:custDataLst>
                  </p:nvPr>
                </p:nvSpPr>
                <p:spPr>
                  <a:xfrm>
                    <a:off x="10575" y="6567"/>
                    <a:ext cx="1288" cy="105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29" name="文本框 28"/>
                  <p:cNvSpPr txBox="1"/>
                  <p:nvPr>
                    <p:custDataLst>
                      <p:tags r:id="rId54"/>
                    </p:custDataLst>
                  </p:nvPr>
                </p:nvSpPr>
                <p:spPr>
                  <a:xfrm>
                    <a:off x="10575" y="6582"/>
                    <a:ext cx="644" cy="8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30" name="图片 29" descr="随机"/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3" y="270"/>
                  <a:ext cx="525" cy="614"/>
                </a:xfrm>
                <a:prstGeom prst="rect">
                  <a:avLst/>
                </a:prstGeom>
              </p:spPr>
            </p:pic>
            <p:grpSp>
              <p:nvGrpSpPr>
                <p:cNvPr id="31" name="组合 30"/>
                <p:cNvGrpSpPr/>
                <p:nvPr/>
              </p:nvGrpSpPr>
              <p:grpSpPr>
                <a:xfrm>
                  <a:off x="2234" y="1537"/>
                  <a:ext cx="1134" cy="879"/>
                  <a:chOff x="10575" y="6567"/>
                  <a:chExt cx="1288" cy="1056"/>
                </a:xfrm>
              </p:grpSpPr>
              <p:sp>
                <p:nvSpPr>
                  <p:cNvPr id="32" name="圆角矩形 31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10575" y="6567"/>
                    <a:ext cx="1288" cy="1056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10596" y="6734"/>
                    <a:ext cx="644" cy="7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34" name="图片 33" descr="随机"/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6" y="1676"/>
                  <a:ext cx="496" cy="580"/>
                </a:xfrm>
                <a:prstGeom prst="rect">
                  <a:avLst/>
                </a:prstGeom>
              </p:spPr>
            </p:pic>
            <p:grpSp>
              <p:nvGrpSpPr>
                <p:cNvPr id="35" name="组合 34"/>
                <p:cNvGrpSpPr/>
                <p:nvPr/>
              </p:nvGrpSpPr>
              <p:grpSpPr>
                <a:xfrm>
                  <a:off x="4682" y="1537"/>
                  <a:ext cx="1134" cy="879"/>
                  <a:chOff x="10575" y="6567"/>
                  <a:chExt cx="1288" cy="1056"/>
                </a:xfrm>
              </p:grpSpPr>
              <p:sp>
                <p:nvSpPr>
                  <p:cNvPr id="36" name="圆角矩形 35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>
                    <a:off x="10575" y="6567"/>
                    <a:ext cx="1288" cy="1056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latin typeface="Calibri" panose="020F0502020204030204" charset="0"/>
                      <a:cs typeface="Calibri" panose="020F0502020204030204" charset="0"/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>
                    <p:custDataLst>
                      <p:tags r:id="rId50"/>
                    </p:custDataLst>
                  </p:nvPr>
                </p:nvSpPr>
                <p:spPr>
                  <a:xfrm>
                    <a:off x="10575" y="6734"/>
                    <a:ext cx="644" cy="7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1"/>
                        </a:solidFill>
                      </a14:hiddenFill>
                    </a:ext>
                  </a:extLst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b="1">
                        <a:solidFill>
                          <a:schemeClr val="tx1"/>
                        </a:solidFill>
                        <a:latin typeface="Calibri" panose="020F0502020204030204" charset="0"/>
                        <a:ea typeface="华文楷体" panose="02010600040101010101" charset="-122"/>
                        <a:cs typeface="Calibri" panose="020F0502020204030204" charset="0"/>
                      </a:rPr>
                      <a:t>Rt.</a:t>
                    </a:r>
                  </a:p>
                </p:txBody>
              </p:sp>
            </p:grpSp>
            <p:pic>
              <p:nvPicPr>
                <p:cNvPr id="38" name="图片 37" descr="随机"/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211">
                  <a:extLst>
                    <a:ext uri="{96DAC541-7B7A-43D3-8B79-37D633B846F1}">
                      <asvg:svgBlip xmlns:asvg="http://schemas.microsoft.com/office/drawing/2016/SVG/main" r:embed="rId2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4" y="1676"/>
                  <a:ext cx="496" cy="580"/>
                </a:xfrm>
                <a:prstGeom prst="rect">
                  <a:avLst/>
                </a:prstGeom>
              </p:spPr>
            </p:pic>
            <p:grpSp>
              <p:nvGrpSpPr>
                <p:cNvPr id="39" name="组合 38"/>
                <p:cNvGrpSpPr/>
                <p:nvPr/>
              </p:nvGrpSpPr>
              <p:grpSpPr>
                <a:xfrm>
                  <a:off x="4345" y="3414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1" name="圆角矩形 40"/>
                    <p:cNvSpPr/>
                    <p:nvPr>
                      <p:custDataLst>
                        <p:tags r:id="rId47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2" name="椭圆 41"/>
                    <p:cNvSpPr/>
                    <p:nvPr>
                      <p:custDataLst>
                        <p:tags r:id="rId48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44" name="圆角矩形 43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5" name="椭圆 44"/>
                    <p:cNvSpPr/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5559" y="3416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48" name="圆角矩形 47"/>
                    <p:cNvSpPr/>
                    <p:nvPr>
                      <p:custDataLst>
                        <p:tags r:id="rId43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49" name="椭圆 48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51" name="圆角矩形 50"/>
                    <p:cNvSpPr/>
                    <p:nvPr>
                      <p:custDataLst>
                        <p:tags r:id="rId41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2" name="椭圆 51"/>
                    <p:cNvSpPr/>
                    <p:nvPr>
                      <p:custDataLst>
                        <p:tags r:id="rId42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53" name="圆角矩形 52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701" y="2981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54" name="文本框 53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1701" y="2954"/>
                  <a:ext cx="908" cy="6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55" name="组合 54"/>
                <p:cNvGrpSpPr/>
                <p:nvPr/>
              </p:nvGrpSpPr>
              <p:grpSpPr>
                <a:xfrm>
                  <a:off x="3149" y="3412"/>
                  <a:ext cx="511" cy="412"/>
                  <a:chOff x="2598" y="8345"/>
                  <a:chExt cx="511" cy="412"/>
                </a:xfrm>
              </p:grpSpPr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2598" y="8345"/>
                    <a:ext cx="510" cy="208"/>
                    <a:chOff x="2779" y="9571"/>
                    <a:chExt cx="510" cy="227"/>
                  </a:xfrm>
                </p:grpSpPr>
                <p:sp>
                  <p:nvSpPr>
                    <p:cNvPr id="57" name="圆角矩形 56"/>
                    <p:cNvSpPr/>
                    <p:nvPr>
                      <p:custDataLst>
                        <p:tags r:id="rId39"/>
                      </p:custDataLst>
                    </p:nvPr>
                  </p:nvSpPr>
                  <p:spPr>
                    <a:xfrm>
                      <a:off x="2779" y="957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58" name="椭圆 57"/>
                    <p:cNvSpPr/>
                    <p:nvPr>
                      <p:custDataLst>
                        <p:tags r:id="rId40"/>
                      </p:custDataLst>
                    </p:nvPr>
                  </p:nvSpPr>
                  <p:spPr>
                    <a:xfrm>
                      <a:off x="2861" y="963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  <p:grpSp>
                <p:nvGrpSpPr>
                  <p:cNvPr id="59" name="组合 58"/>
                  <p:cNvGrpSpPr/>
                  <p:nvPr/>
                </p:nvGrpSpPr>
                <p:grpSpPr>
                  <a:xfrm>
                    <a:off x="2599" y="8549"/>
                    <a:ext cx="510" cy="208"/>
                    <a:chOff x="2779" y="9511"/>
                    <a:chExt cx="510" cy="227"/>
                  </a:xfrm>
                </p:grpSpPr>
                <p:sp>
                  <p:nvSpPr>
                    <p:cNvPr id="60" name="圆角矩形 59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2779" y="9511"/>
                      <a:ext cx="510" cy="227"/>
                    </a:xfrm>
                    <a:prstGeom prst="roundRect">
                      <a:avLst>
                        <a:gd name="adj" fmla="val 34313"/>
                      </a:avLst>
                    </a:prstGeom>
                    <a:noFill/>
                    <a:ln w="28575">
                      <a:solidFill>
                        <a:schemeClr val="bg1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61" name="椭圆 60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2860" y="9570"/>
                      <a:ext cx="96" cy="10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</p:grpSp>
            </p:grpSp>
            <p:sp>
              <p:nvSpPr>
                <p:cNvPr id="62" name="圆角矩形 61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2948" y="2982"/>
                  <a:ext cx="921" cy="131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63" name="文本框 62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2948" y="2955"/>
                  <a:ext cx="908" cy="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b="1">
                      <a:solidFill>
                        <a:schemeClr val="tx1"/>
                      </a:solidFill>
                      <a:latin typeface="Calibri" panose="020F0502020204030204" charset="0"/>
                      <a:ea typeface="华文楷体" panose="02010600040101010101" charset="-122"/>
                      <a:cs typeface="Calibri" panose="020F0502020204030204" charset="0"/>
                    </a:rPr>
                    <a:t>Host</a:t>
                  </a:r>
                </a:p>
              </p:txBody>
            </p:sp>
            <p:grpSp>
              <p:nvGrpSpPr>
                <p:cNvPr id="64" name="组合 63"/>
                <p:cNvGrpSpPr/>
                <p:nvPr/>
              </p:nvGrpSpPr>
              <p:grpSpPr>
                <a:xfrm>
                  <a:off x="4161" y="2954"/>
                  <a:ext cx="2168" cy="1346"/>
                  <a:chOff x="2268" y="7880"/>
                  <a:chExt cx="2168" cy="1346"/>
                </a:xfrm>
              </p:grpSpPr>
              <p:grpSp>
                <p:nvGrpSpPr>
                  <p:cNvPr id="65" name="组合 64"/>
                  <p:cNvGrpSpPr/>
                  <p:nvPr/>
                </p:nvGrpSpPr>
                <p:grpSpPr>
                  <a:xfrm>
                    <a:off x="2268" y="7880"/>
                    <a:ext cx="921" cy="1345"/>
                    <a:chOff x="2344" y="7887"/>
                    <a:chExt cx="921" cy="1345"/>
                  </a:xfrm>
                </p:grpSpPr>
                <p:sp>
                  <p:nvSpPr>
                    <p:cNvPr id="66" name="圆角矩形 65"/>
                    <p:cNvSpPr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2344" y="7914"/>
                      <a:ext cx="921" cy="131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68" name="文本框 67"/>
                    <p:cNvSpPr txBox="1"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2344" y="7887"/>
                      <a:ext cx="907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3716" y="8338"/>
                    <a:ext cx="511" cy="412"/>
                    <a:chOff x="2598" y="8345"/>
                    <a:chExt cx="511" cy="412"/>
                  </a:xfrm>
                </p:grpSpPr>
                <p:grpSp>
                  <p:nvGrpSpPr>
                    <p:cNvPr id="70" name="组合 69"/>
                    <p:cNvGrpSpPr/>
                    <p:nvPr/>
                  </p:nvGrpSpPr>
                  <p:grpSpPr>
                    <a:xfrm>
                      <a:off x="2598" y="8345"/>
                      <a:ext cx="510" cy="208"/>
                      <a:chOff x="2779" y="9571"/>
                      <a:chExt cx="510" cy="227"/>
                    </a:xfrm>
                  </p:grpSpPr>
                  <p:sp>
                    <p:nvSpPr>
                      <p:cNvPr id="71" name="圆角矩形 70"/>
                      <p:cNvSpPr/>
                      <p:nvPr>
                        <p:custDataLst>
                          <p:tags r:id="rId33"/>
                        </p:custDataLst>
                      </p:nvPr>
                    </p:nvSpPr>
                    <p:spPr>
                      <a:xfrm>
                        <a:off x="2779" y="957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72" name="椭圆 71"/>
                      <p:cNvSpPr/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2861" y="963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2599" y="8549"/>
                      <a:ext cx="510" cy="208"/>
                      <a:chOff x="2779" y="9511"/>
                      <a:chExt cx="510" cy="227"/>
                    </a:xfrm>
                  </p:grpSpPr>
                  <p:sp>
                    <p:nvSpPr>
                      <p:cNvPr id="74" name="圆角矩形 73"/>
                      <p:cNvSpPr/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2779" y="9511"/>
                        <a:ext cx="510" cy="227"/>
                      </a:xfrm>
                      <a:prstGeom prst="roundRect">
                        <a:avLst>
                          <a:gd name="adj" fmla="val 34313"/>
                        </a:avLst>
                      </a:prstGeom>
                      <a:noFill/>
                      <a:ln w="28575">
                        <a:solidFill>
                          <a:schemeClr val="bg1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  <p:sp>
                    <p:nvSpPr>
                      <p:cNvPr id="75" name="椭圆 74"/>
                      <p:cNvSpPr/>
                      <p:nvPr>
                        <p:custDataLst>
                          <p:tags r:id="rId32"/>
                        </p:custDataLst>
                      </p:nvPr>
                    </p:nvSpPr>
                    <p:spPr>
                      <a:xfrm>
                        <a:off x="2860" y="9570"/>
                        <a:ext cx="96" cy="1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>
                          <a:latin typeface="Calibri" panose="020F0502020204030204" charset="0"/>
                          <a:cs typeface="Calibri" panose="020F0502020204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6" name="组合 75"/>
                  <p:cNvGrpSpPr/>
                  <p:nvPr/>
                </p:nvGrpSpPr>
                <p:grpSpPr>
                  <a:xfrm>
                    <a:off x="3515" y="7881"/>
                    <a:ext cx="921" cy="1345"/>
                    <a:chOff x="2344" y="7887"/>
                    <a:chExt cx="921" cy="1345"/>
                  </a:xfrm>
                </p:grpSpPr>
                <p:sp>
                  <p:nvSpPr>
                    <p:cNvPr id="77" name="圆角矩形 76"/>
                    <p:cNvSpPr/>
                    <p:nvPr>
                      <p:custDataLst>
                        <p:tags r:id="rId29"/>
                      </p:custDataLst>
                    </p:nvPr>
                  </p:nvSpPr>
                  <p:spPr>
                    <a:xfrm>
                      <a:off x="2344" y="7914"/>
                      <a:ext cx="921" cy="1318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p:txBody>
                </p:sp>
                <p:sp>
                  <p:nvSpPr>
                    <p:cNvPr id="78" name="文本框 77"/>
                    <p:cNvSpPr txBox="1"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2344" y="7887"/>
                      <a:ext cx="908" cy="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Calibri" panose="020F0502020204030204" charset="0"/>
                          <a:ea typeface="华文楷体" panose="02010600040101010101" charset="-122"/>
                          <a:cs typeface="Calibri" panose="020F0502020204030204" charset="0"/>
                        </a:rPr>
                        <a:t>Host</a:t>
                      </a:r>
                    </a:p>
                  </p:txBody>
                </p:sp>
              </p:grpSp>
            </p:grpSp>
            <p:pic>
              <p:nvPicPr>
                <p:cNvPr id="79" name="图片 78" descr="32313534333532353b32313534333436323b5b5850a85668"/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213">
                  <a:extLst>
                    <a:ext uri="{96DAC541-7B7A-43D3-8B79-37D633B846F1}">
                      <asvg:svgBlip xmlns:asvg="http://schemas.microsoft.com/office/drawing/2016/SVG/main" r:embed="rId2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3" y="3521"/>
                  <a:ext cx="568" cy="703"/>
                </a:xfrm>
                <a:prstGeom prst="rect">
                  <a:avLst/>
                </a:prstGeom>
              </p:spPr>
            </p:pic>
          </p:grpSp>
          <p:pic>
            <p:nvPicPr>
              <p:cNvPr id="80" name="图片 79" descr="32313534333532353b32313534333436323b5b5850a85668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8389" y="4872"/>
                <a:ext cx="455" cy="454"/>
              </a:xfrm>
              <a:prstGeom prst="rect">
                <a:avLst/>
              </a:prstGeom>
            </p:spPr>
          </p:pic>
          <p:pic>
            <p:nvPicPr>
              <p:cNvPr id="81" name="图片 80" descr="32313534333532353b32313534333436323b5b5850a85668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9355" y="4872"/>
                <a:ext cx="455" cy="454"/>
              </a:xfrm>
              <a:prstGeom prst="rect">
                <a:avLst/>
              </a:prstGeom>
            </p:spPr>
          </p:pic>
          <p:pic>
            <p:nvPicPr>
              <p:cNvPr id="82" name="图片 81" descr="32313534333532353b32313534333436323b5b5850a85668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13">
                <a:extLst>
                  <a:ext uri="{96DAC541-7B7A-43D3-8B79-37D633B846F1}">
                    <asvg:svgBlip xmlns:asvg="http://schemas.microsoft.com/office/drawing/2016/SVG/main" r:embed="rId214"/>
                  </a:ext>
                </a:extLst>
              </a:blip>
              <a:stretch>
                <a:fillRect/>
              </a:stretch>
            </p:blipFill>
            <p:spPr>
              <a:xfrm>
                <a:off x="10373" y="4871"/>
                <a:ext cx="455" cy="454"/>
              </a:xfrm>
              <a:prstGeom prst="rect">
                <a:avLst/>
              </a:prstGeom>
            </p:spPr>
          </p:pic>
        </p:grpSp>
        <p:cxnSp>
          <p:nvCxnSpPr>
            <p:cNvPr id="85" name="直接箭头连接符 84"/>
            <p:cNvCxnSpPr/>
            <p:nvPr>
              <p:custDataLst>
                <p:tags r:id="rId3"/>
              </p:custDataLst>
            </p:nvPr>
          </p:nvCxnSpPr>
          <p:spPr>
            <a:xfrm>
              <a:off x="17688" y="3572"/>
              <a:ext cx="0" cy="454"/>
            </a:xfrm>
            <a:prstGeom prst="straightConnector1">
              <a:avLst/>
            </a:prstGeom>
            <a:solidFill>
              <a:srgbClr val="BF4C50"/>
            </a:solidFill>
            <a:ln w="44450">
              <a:solidFill>
                <a:srgbClr val="BF4C5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/>
            <p:cNvGrpSpPr/>
            <p:nvPr/>
          </p:nvGrpSpPr>
          <p:grpSpPr>
            <a:xfrm>
              <a:off x="15307" y="5443"/>
              <a:ext cx="510" cy="510"/>
              <a:chOff x="15416" y="5660"/>
              <a:chExt cx="510" cy="510"/>
            </a:xfrm>
          </p:grpSpPr>
          <p:sp>
            <p:nvSpPr>
              <p:cNvPr id="91" name="圆柱形 90"/>
              <p:cNvSpPr/>
              <p:nvPr>
                <p:custDataLst>
                  <p:tags r:id="rId10"/>
                </p:custDataLst>
              </p:nvPr>
            </p:nvSpPr>
            <p:spPr>
              <a:xfrm>
                <a:off x="15416" y="5660"/>
                <a:ext cx="511" cy="510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5444" y="5710"/>
                <a:ext cx="45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6271" y="5443"/>
              <a:ext cx="510" cy="510"/>
              <a:chOff x="15416" y="5660"/>
              <a:chExt cx="510" cy="510"/>
            </a:xfrm>
          </p:grpSpPr>
          <p:sp>
            <p:nvSpPr>
              <p:cNvPr id="95" name="圆柱形 94"/>
              <p:cNvSpPr/>
              <p:nvPr>
                <p:custDataLst>
                  <p:tags r:id="rId8"/>
                </p:custDataLst>
              </p:nvPr>
            </p:nvSpPr>
            <p:spPr>
              <a:xfrm>
                <a:off x="15416" y="5660"/>
                <a:ext cx="511" cy="510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5444" y="5710"/>
                <a:ext cx="45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17234" y="5443"/>
              <a:ext cx="510" cy="510"/>
              <a:chOff x="15416" y="5660"/>
              <a:chExt cx="510" cy="510"/>
            </a:xfrm>
          </p:grpSpPr>
          <p:sp>
            <p:nvSpPr>
              <p:cNvPr id="105" name="圆柱形 104"/>
              <p:cNvSpPr/>
              <p:nvPr>
                <p:custDataLst>
                  <p:tags r:id="rId6"/>
                </p:custDataLst>
              </p:nvPr>
            </p:nvSpPr>
            <p:spPr>
              <a:xfrm>
                <a:off x="15416" y="5660"/>
                <a:ext cx="511" cy="510"/>
              </a:xfrm>
              <a:prstGeom prst="can">
                <a:avLst/>
              </a:prstGeom>
              <a:solidFill>
                <a:srgbClr val="BF4C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文本框 10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5444" y="5710"/>
                <a:ext cx="454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bg1"/>
                    </a:solidFill>
                    <a:latin typeface="Calibri" panose="020F0502020204030204" charset="0"/>
                    <a:cs typeface="Calibri" panose="020F0502020204030204" charset="0"/>
                  </a:rPr>
                  <a:t>N</a:t>
                </a:r>
              </a:p>
            </p:txBody>
          </p:sp>
        </p:grpSp>
        <p:sp>
          <p:nvSpPr>
            <p:cNvPr id="107" name="文本框 106"/>
            <p:cNvSpPr txBox="1"/>
            <p:nvPr>
              <p:custDataLst>
                <p:tags r:id="rId4"/>
              </p:custDataLst>
            </p:nvPr>
          </p:nvSpPr>
          <p:spPr>
            <a:xfrm>
              <a:off x="8107" y="2324"/>
              <a:ext cx="1814" cy="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solidFill>
                    <a:srgbClr val="5671A0"/>
                  </a:solidFill>
                  <a:latin typeface="Calibri" panose="020F0502020204030204" charset="0"/>
                  <a:cs typeface="Calibri" panose="020F0502020204030204" charset="0"/>
                  <a:sym typeface="+mn-ea"/>
                </a:rPr>
                <a:t>Interim result</a:t>
              </a:r>
            </a:p>
          </p:txBody>
        </p:sp>
        <p:sp>
          <p:nvSpPr>
            <p:cNvPr id="108" name="文本框 107"/>
            <p:cNvSpPr txBox="1"/>
            <p:nvPr>
              <p:custDataLst>
                <p:tags r:id="rId5"/>
              </p:custDataLst>
            </p:nvPr>
          </p:nvSpPr>
          <p:spPr>
            <a:xfrm>
              <a:off x="1474" y="6009"/>
              <a:ext cx="2551" cy="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2200" b="1">
                  <a:solidFill>
                    <a:srgbClr val="5D9A6B"/>
                  </a:solidFill>
                  <a:latin typeface="Calibri" panose="020F0502020204030204" charset="0"/>
                  <a:cs typeface="Calibri" panose="020F0502020204030204" charset="0"/>
                </a:rPr>
                <a:t>Initial data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hhZWFhNDg5MzU5NmQ4ZDI5OWM5ZDQ4OGU4OTY1ZjQifQ=="/>
  <p:tag name="KSO_WPP_MARK_KEY" val="1947c575-fad2-4abc-b667-ff0fa0c9f5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41.732283464567,&quot;width&quot;:13044.425196850394}"/>
</p:tagLst>
</file>

<file path=ppt/tags/tag3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8638.930708661417,&quot;width&quot;:7038.102362204724}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封面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5606</Words>
  <Application>Microsoft Office PowerPoint</Application>
  <PresentationFormat>宽屏</PresentationFormat>
  <Paragraphs>1470</Paragraphs>
  <Slides>51</Slides>
  <Notes>51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-apple-system</vt:lpstr>
      <vt:lpstr>Inconsolatazi4-Regular</vt:lpstr>
      <vt:lpstr>LinBiolinumT</vt:lpstr>
      <vt:lpstr>LinLibertineT</vt:lpstr>
      <vt:lpstr>LinLibertineTI</vt:lpstr>
      <vt:lpstr>txsys</vt:lpstr>
      <vt:lpstr>等线</vt:lpstr>
      <vt:lpstr>Arial</vt:lpstr>
      <vt:lpstr>Calibri</vt:lpstr>
      <vt:lpstr>Cambria Math</vt:lpstr>
      <vt:lpstr>Linux Biolinum</vt:lpstr>
      <vt:lpstr>Linux Libertine</vt:lpstr>
      <vt:lpstr>封面模板</vt:lpstr>
      <vt:lpstr>正文模板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丰 光南</dc:creator>
  <cp:lastModifiedBy>王 虎</cp:lastModifiedBy>
  <cp:revision>2064</cp:revision>
  <dcterms:created xsi:type="dcterms:W3CDTF">2023-04-25T08:38:00Z</dcterms:created>
  <dcterms:modified xsi:type="dcterms:W3CDTF">2023-06-24T02:01:12Z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17432344F92C4C84A105CEA08BBD49F7_12</vt:lpwstr>
  </property>
  <property fmtid="{D5CDD505-2E9C-101B-9397-08002B2CF9AE}" pid="3" name="KSOProductBuildVer">
    <vt:lpwstr>2052-11.1.0.14309</vt:lpwstr>
  </property>
</Properties>
</file>