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256" y="320"/>
      </p:cViewPr>
      <p:guideLst>
        <p:guide orient="horz" pos="216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84EF-83CD-774F-BA2A-96025F5012BD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0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1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8507"/>
            <a:ext cx="10058400" cy="2524591"/>
          </a:xfrm>
          <a:prstGeom prst="rect">
            <a:avLst/>
          </a:prstGeom>
        </p:spPr>
      </p:pic>
      <p:pic>
        <p:nvPicPr>
          <p:cNvPr id="5" name="Picture 4" descr="overview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" t="4936" r="51591" b="46917"/>
          <a:stretch/>
        </p:blipFill>
        <p:spPr>
          <a:xfrm>
            <a:off x="695325" y="3221319"/>
            <a:ext cx="2436496" cy="2278402"/>
          </a:xfrm>
          <a:prstGeom prst="rect">
            <a:avLst/>
          </a:prstGeom>
        </p:spPr>
      </p:pic>
      <p:pic>
        <p:nvPicPr>
          <p:cNvPr id="6" name="Picture 5" descr="overview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0" t="5134" r="4299" b="46523"/>
          <a:stretch/>
        </p:blipFill>
        <p:spPr>
          <a:xfrm>
            <a:off x="8296601" y="3221319"/>
            <a:ext cx="2371399" cy="2287702"/>
          </a:xfrm>
          <a:prstGeom prst="rect">
            <a:avLst/>
          </a:prstGeom>
        </p:spPr>
      </p:pic>
      <p:pic>
        <p:nvPicPr>
          <p:cNvPr id="7" name="Picture 6" descr="Fig-3new-v6-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07" y="3125895"/>
            <a:ext cx="3694067" cy="24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09" y="1489502"/>
            <a:ext cx="6516624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6</cp:revision>
  <dcterms:created xsi:type="dcterms:W3CDTF">2017-11-19T08:53:04Z</dcterms:created>
  <dcterms:modified xsi:type="dcterms:W3CDTF">2017-11-26T18:22:36Z</dcterms:modified>
</cp:coreProperties>
</file>