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22" d="100"/>
          <a:sy n="122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938A-D633-F24F-8DB2-85A14F25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284D8-7436-954A-B956-F6493C92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FB4A-C02F-D641-9BFC-6ABC4EDD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B566-6050-C349-8EA6-0E969C1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6D2E-E6F6-8F47-9454-E3BAB942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273D-9EAE-184F-981A-C55AB7AC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AAC3E-4B18-CD40-A831-2BEE67CF5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163F-EB0B-454B-9EB4-5FC3063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E787-2456-E649-A84F-0F3B9BCE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5D17-8171-0649-9868-4A9EB4DD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01C81-40A0-5748-8402-D7363A1E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DE25E-FC1D-994B-89EC-9DBF60BE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57DE-9B11-0447-8EBC-005A2BA5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50C5-C9C4-674C-B2C1-0A59D3A8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8223-0AEB-EE43-B470-83C641E4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1278-E0B0-E149-9663-FD35833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FF0B-9B7D-2346-8E2E-77846FDA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6798-B12E-1F4B-8241-61EBEC1B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BF60-DC57-AB4A-AA6C-BD47179D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8348-9112-8D40-96F3-0C13B62A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670E-153C-8849-B6DE-52542804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18A6-3A03-DC48-826A-AE556E9A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9CCE-17C7-9443-AF63-9B1106F4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0B41-79DC-FA44-BA47-B8B62F1F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9CFB-BF56-614E-8994-B6014DFA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A326-AF04-DC43-A2E2-B4FDA178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EA92-2954-9242-BF26-D95C785D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05B6-9926-C649-8972-C6A40FAC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1164F-14F9-444E-B021-7403A730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0DC26-4C81-A841-97D9-A1669492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1A1A2-B323-8147-829E-17CAEE33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2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9F0F-FCFB-8A42-8B48-2EF047A6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5EE8-4C95-B244-BD03-30811335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001FE-AC3E-3A43-BE90-D969A8CAF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9733-B1EE-3E4F-AAC7-D1A2FEBA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BCB09-4820-9D46-890D-3C4EF286C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31E83-EA38-A04C-8CA9-7D0E2F44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23E11-B16F-324E-A1D0-8B80E6FB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A9FFD-6834-C44B-AF3B-49C4BA0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2126-989A-2B4B-B879-711358E0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C291B-6A83-5C40-99E1-8B4DC9FD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D049B-1D8F-5142-A8FF-EBEAE62C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B20E-F775-A246-BA45-F688C73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CA546-E2D5-2C4C-AF9F-986D171E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2D48C-C710-8E4C-B6FE-4FD94831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D8D6B-3BB5-7D4F-836B-F3D8994A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B295-E41B-3743-AAF6-A5A8B03C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A374-2534-EA46-B4B0-1C848700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4BBD-1D4A-F44E-8B26-20FE9D3A8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8966-7EB0-504B-9986-BAE9EACA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1E11E-FF2D-6E43-9A0E-7F1526C8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CF9B-8016-DE4A-8259-76F49331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EB2C-2912-DF4D-BC17-73FD148E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1D207-A501-E944-AD3B-FA1627E7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E34A2-6CAB-7E46-8963-418A2792B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E5CBC-54D0-2849-B86A-E50DE4EE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63024-C9E8-4848-9DBE-5F7879A2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26900-B52A-BF40-AC17-2967D3D6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6424-AD6C-B34C-8C40-4F9EE9AE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8C9C-3B93-D042-9EE8-7B265253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5B8A-24C3-5541-9C06-7C5934A4E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59BC-FD51-F04E-8251-DEEA3226BB9F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0088-845A-B549-A9FC-51046E858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E3D5-E031-C64A-B370-A72D9142C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6B1D-953D-4345-A7D9-429A45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9EC8AA-6396-E241-A53E-DA704C482B27}"/>
              </a:ext>
            </a:extLst>
          </p:cNvPr>
          <p:cNvGrpSpPr/>
          <p:nvPr/>
        </p:nvGrpSpPr>
        <p:grpSpPr>
          <a:xfrm>
            <a:off x="5049374" y="1853943"/>
            <a:ext cx="4116990" cy="3519446"/>
            <a:chOff x="855732" y="775086"/>
            <a:chExt cx="4116990" cy="35194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54956F-A0DA-944C-A12B-DFEE8BD8D578}"/>
                </a:ext>
              </a:extLst>
            </p:cNvPr>
            <p:cNvGrpSpPr/>
            <p:nvPr/>
          </p:nvGrpSpPr>
          <p:grpSpPr>
            <a:xfrm>
              <a:off x="855732" y="892160"/>
              <a:ext cx="4116990" cy="3402372"/>
              <a:chOff x="7379139" y="2201913"/>
              <a:chExt cx="4116990" cy="34023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12453F1-8E8F-8B4A-BD3E-9F4F5E8C6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79139" y="2201913"/>
                <a:ext cx="4116990" cy="294070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A5451A-9FE7-5E4B-8E37-172670073A92}"/>
                  </a:ext>
                </a:extLst>
              </p:cNvPr>
              <p:cNvSpPr/>
              <p:nvPr/>
            </p:nvSpPr>
            <p:spPr>
              <a:xfrm>
                <a:off x="7874876" y="5142620"/>
                <a:ext cx="34789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Wei et al. Identifying the Cardiac Dyad Proteome ... Circulation 141, 940–942 (2020).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A100F92-0FDB-8C4D-9278-E75E59C0A2D6}"/>
                </a:ext>
              </a:extLst>
            </p:cNvPr>
            <p:cNvSpPr/>
            <p:nvPr/>
          </p:nvSpPr>
          <p:spPr>
            <a:xfrm>
              <a:off x="3251214" y="1044440"/>
              <a:ext cx="1453055" cy="1755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44402E-F8E3-2A48-A0BE-BE02D99E707B}"/>
                </a:ext>
              </a:extLst>
            </p:cNvPr>
            <p:cNvSpPr txBox="1"/>
            <p:nvPr/>
          </p:nvSpPr>
          <p:spPr>
            <a:xfrm>
              <a:off x="1361396" y="775086"/>
              <a:ext cx="2026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dyad proteome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856344-DF92-7F49-A61A-D9B21DC299D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387848" y="959752"/>
              <a:ext cx="220717" cy="11707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3E71A10-42B1-8E47-BEE6-19D0097F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37" y="1971017"/>
            <a:ext cx="3612729" cy="255692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52363A-83C9-9444-A001-0CC1755B4C1F}"/>
              </a:ext>
            </a:extLst>
          </p:cNvPr>
          <p:cNvSpPr/>
          <p:nvPr/>
        </p:nvSpPr>
        <p:spPr>
          <a:xfrm>
            <a:off x="2366412" y="2605351"/>
            <a:ext cx="468687" cy="103387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DA3AC3A-970A-AB4C-AE1A-C8F6D013DBA2}"/>
              </a:ext>
            </a:extLst>
          </p:cNvPr>
          <p:cNvSpPr/>
          <p:nvPr/>
        </p:nvSpPr>
        <p:spPr>
          <a:xfrm rot="5400000">
            <a:off x="3179374" y="1970899"/>
            <a:ext cx="418837" cy="92359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6F3BC-B523-5C43-9F38-D07737F6EDD2}"/>
              </a:ext>
            </a:extLst>
          </p:cNvPr>
          <p:cNvSpPr txBox="1"/>
          <p:nvPr/>
        </p:nvSpPr>
        <p:spPr>
          <a:xfrm>
            <a:off x="3022856" y="191408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2782A-DBCD-9041-96D8-FBC232550259}"/>
              </a:ext>
            </a:extLst>
          </p:cNvPr>
          <p:cNvSpPr txBox="1"/>
          <p:nvPr/>
        </p:nvSpPr>
        <p:spPr>
          <a:xfrm rot="16200000">
            <a:off x="1865955" y="287103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Dyad</a:t>
            </a:r>
          </a:p>
        </p:txBody>
      </p:sp>
    </p:spTree>
    <p:extLst>
      <p:ext uri="{BB962C8B-B14F-4D97-AF65-F5344CB8AC3E}">
        <p14:creationId xmlns:p14="http://schemas.microsoft.com/office/powerpoint/2010/main" val="19572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7BE2F9-1049-3149-90CA-BCCFFFA7F5A6}"/>
              </a:ext>
            </a:extLst>
          </p:cNvPr>
          <p:cNvSpPr/>
          <p:nvPr/>
        </p:nvSpPr>
        <p:spPr>
          <a:xfrm>
            <a:off x="4120346" y="5645496"/>
            <a:ext cx="4126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Clowsley</a:t>
            </a:r>
            <a:r>
              <a:rPr lang="en-US" dirty="0"/>
              <a:t>, A. et al. J. Am. Chem. Soc. (2020) doi:10.1021/jacs.9b03418.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EAAC22-811C-724E-9215-A51BB5697ABC}"/>
              </a:ext>
            </a:extLst>
          </p:cNvPr>
          <p:cNvGrpSpPr/>
          <p:nvPr/>
        </p:nvGrpSpPr>
        <p:grpSpPr>
          <a:xfrm>
            <a:off x="3901404" y="3594095"/>
            <a:ext cx="3744787" cy="2015352"/>
            <a:chOff x="6215964" y="4603058"/>
            <a:chExt cx="2123843" cy="1143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2D4BF5-326A-9543-B666-2B1BBCFA2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799" t="76715" r="198" b="1821"/>
            <a:stretch/>
          </p:blipFill>
          <p:spPr>
            <a:xfrm>
              <a:off x="6215964" y="4603058"/>
              <a:ext cx="2123843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11D169-8764-9D44-B4F2-EE1C1F014009}"/>
                </a:ext>
              </a:extLst>
            </p:cNvPr>
            <p:cNvSpPr txBox="1"/>
            <p:nvPr/>
          </p:nvSpPr>
          <p:spPr>
            <a:xfrm>
              <a:off x="6703270" y="5350823"/>
              <a:ext cx="551120" cy="22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100 nm</a:t>
              </a:r>
            </a:p>
          </p:txBody>
        </p:sp>
      </p:grpSp>
      <p:pic>
        <p:nvPicPr>
          <p:cNvPr id="18" name="Picture 1030" descr="fluorescent_myocyte">
            <a:extLst>
              <a:ext uri="{FF2B5EF4-FFF2-40B4-BE49-F238E27FC236}">
                <a16:creationId xmlns:a16="http://schemas.microsoft.com/office/drawing/2014/main" id="{8BDE9EE5-170C-4349-AC97-BE3F3619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 flipV="1">
            <a:off x="4532225" y="2544730"/>
            <a:ext cx="2483144" cy="884270"/>
          </a:xfrm>
          <a:prstGeom prst="rect">
            <a:avLst/>
          </a:prstGeom>
          <a:noFill/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B73D6-3246-2546-A801-D0C32279E0B0}"/>
              </a:ext>
            </a:extLst>
          </p:cNvPr>
          <p:cNvCxnSpPr/>
          <p:nvPr/>
        </p:nvCxnSpPr>
        <p:spPr>
          <a:xfrm flipH="1">
            <a:off x="4912244" y="3289401"/>
            <a:ext cx="719847" cy="47665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748586-0098-904A-9FBB-C87BAA83B271}"/>
              </a:ext>
            </a:extLst>
          </p:cNvPr>
          <p:cNvCxnSpPr>
            <a:cxnSpLocks/>
          </p:cNvCxnSpPr>
          <p:nvPr/>
        </p:nvCxnSpPr>
        <p:spPr>
          <a:xfrm>
            <a:off x="5877962" y="3286616"/>
            <a:ext cx="764969" cy="44986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837E8C3-907C-554F-BB8E-B4606C8B3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028" r="1047" b="3576"/>
          <a:stretch/>
        </p:blipFill>
        <p:spPr>
          <a:xfrm>
            <a:off x="3633726" y="782167"/>
            <a:ext cx="4488471" cy="120837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E270D1-630C-5344-892F-090D3B42F9E5}"/>
              </a:ext>
            </a:extLst>
          </p:cNvPr>
          <p:cNvSpPr/>
          <p:nvPr/>
        </p:nvSpPr>
        <p:spPr>
          <a:xfrm>
            <a:off x="3790291" y="1988820"/>
            <a:ext cx="4331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Szuromi</a:t>
            </a:r>
            <a:r>
              <a:rPr lang="en-US" dirty="0"/>
              <a:t>, P. Science 369, 155–156 (2020)</a:t>
            </a:r>
          </a:p>
        </p:txBody>
      </p:sp>
    </p:spTree>
    <p:extLst>
      <p:ext uri="{BB962C8B-B14F-4D97-AF65-F5344CB8AC3E}">
        <p14:creationId xmlns:p14="http://schemas.microsoft.com/office/powerpoint/2010/main" val="33738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93587E0-A3BA-8C43-BCB2-F82CC67EFF01}"/>
              </a:ext>
            </a:extLst>
          </p:cNvPr>
          <p:cNvGrpSpPr/>
          <p:nvPr/>
        </p:nvGrpSpPr>
        <p:grpSpPr>
          <a:xfrm>
            <a:off x="1381328" y="2691027"/>
            <a:ext cx="7293934" cy="3008383"/>
            <a:chOff x="1381328" y="2691027"/>
            <a:chExt cx="7293934" cy="30083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30764D-19A9-3943-8463-13DFEC19B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69"/>
            <a:stretch/>
          </p:blipFill>
          <p:spPr>
            <a:xfrm>
              <a:off x="1381328" y="2691027"/>
              <a:ext cx="7293934" cy="300838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1F0070-6CD8-DA49-9B92-ADD490FAA18C}"/>
                </a:ext>
              </a:extLst>
            </p:cNvPr>
            <p:cNvSpPr/>
            <p:nvPr/>
          </p:nvSpPr>
          <p:spPr>
            <a:xfrm>
              <a:off x="1517515" y="2850204"/>
              <a:ext cx="222385" cy="2327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1BE20-4F37-A643-B2DD-A1AFB9B3BC1D}"/>
                </a:ext>
              </a:extLst>
            </p:cNvPr>
            <p:cNvSpPr/>
            <p:nvPr/>
          </p:nvSpPr>
          <p:spPr>
            <a:xfrm>
              <a:off x="4969928" y="2932889"/>
              <a:ext cx="252919" cy="2626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28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Soeller, Christian</dc:creator>
  <cp:lastModifiedBy>Soeller, Christian</cp:lastModifiedBy>
  <cp:revision>6</cp:revision>
  <dcterms:created xsi:type="dcterms:W3CDTF">2020-11-08T19:09:28Z</dcterms:created>
  <dcterms:modified xsi:type="dcterms:W3CDTF">2020-11-15T15:51:29Z</dcterms:modified>
</cp:coreProperties>
</file>