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405"/>
  </p:normalViewPr>
  <p:slideViewPr>
    <p:cSldViewPr snapToGrid="0" snapToObjects="1">
      <p:cViewPr>
        <p:scale>
          <a:sx n="170" d="100"/>
          <a:sy n="170" d="100"/>
        </p:scale>
        <p:origin x="-1744" y="-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3938A-D633-F24F-8DB2-85A14F25D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284D8-7436-954A-B956-F6493C924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8FB4A-C02F-D641-9BFC-6ABC4EDDC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59BC-FD51-F04E-8251-DEEA3226BB9F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8B566-6050-C349-8EA6-0E969C12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06D2E-E6F6-8F47-9454-E3BAB942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6B1D-953D-4345-A7D9-429A45FB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1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3273D-9EAE-184F-981A-C55AB7AC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AAC3E-4B18-CD40-A831-2BEE67CF5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6163F-EB0B-454B-9EB4-5FC30638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59BC-FD51-F04E-8251-DEEA3226BB9F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DE787-2456-E649-A84F-0F3B9BCE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65D17-8171-0649-9868-4A9EB4DD4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6B1D-953D-4345-A7D9-429A45FB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7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701C81-40A0-5748-8402-D7363A1E4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DE25E-FC1D-994B-89EC-9DBF60BEB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A57DE-9B11-0447-8EBC-005A2BA5E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59BC-FD51-F04E-8251-DEEA3226BB9F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550C5-C9C4-674C-B2C1-0A59D3A85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58223-0AEB-EE43-B470-83C641E4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6B1D-953D-4345-A7D9-429A45FB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2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1278-E0B0-E149-9663-FD35833AD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3FF0B-9B7D-2346-8E2E-77846FDA4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C6798-B12E-1F4B-8241-61EBEC1BF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59BC-FD51-F04E-8251-DEEA3226BB9F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5BF60-DC57-AB4A-AA6C-BD47179D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48348-9112-8D40-96F3-0C13B62A3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6B1D-953D-4345-A7D9-429A45FB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5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670E-153C-8849-B6DE-525428046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018A6-3A03-DC48-826A-AE556E9A1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29CCE-17C7-9443-AF63-9B1106F41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59BC-FD51-F04E-8251-DEEA3226BB9F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0B41-79DC-FA44-BA47-B8B62F1F2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49CFB-BF56-614E-8994-B6014DFA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6B1D-953D-4345-A7D9-429A45FB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8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A326-AF04-DC43-A2E2-B4FDA178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CEA92-2954-9242-BF26-D95C785D7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105B6-9926-C649-8972-C6A40FACD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1164F-14F9-444E-B021-7403A7307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59BC-FD51-F04E-8251-DEEA3226BB9F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0DC26-4C81-A841-97D9-A16694920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1A1A2-B323-8147-829E-17CAEE33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6B1D-953D-4345-A7D9-429A45FB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2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9F0F-FCFB-8A42-8B48-2EF047A6A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A5EE8-4C95-B244-BD03-30811335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001FE-AC3E-3A43-BE90-D969A8CAF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C9733-B1EE-3E4F-AAC7-D1A2FEBAF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3BCB09-4820-9D46-890D-3C4EF286C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831E83-EA38-A04C-8CA9-7D0E2F44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59BC-FD51-F04E-8251-DEEA3226BB9F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A23E11-B16F-324E-A1D0-8B80E6FB9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A9FFD-6834-C44B-AF3B-49C4BA0D3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6B1D-953D-4345-A7D9-429A45FB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7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92126-989A-2B4B-B879-711358E0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C291B-6A83-5C40-99E1-8B4DC9FD4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59BC-FD51-F04E-8251-DEEA3226BB9F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D049B-1D8F-5142-A8FF-EBEAE62C6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B20E-F775-A246-BA45-F688C735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6B1D-953D-4345-A7D9-429A45FB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9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FCA546-E2D5-2C4C-AF9F-986D171E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59BC-FD51-F04E-8251-DEEA3226BB9F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22D48C-C710-8E4C-B6FE-4FD948311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D8D6B-3BB5-7D4F-836B-F3D8994A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6B1D-953D-4345-A7D9-429A45FB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B295-E41B-3743-AAF6-A5A8B03C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8A374-2534-EA46-B4B0-1C8487002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F4BBD-1D4A-F44E-8B26-20FE9D3A8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48966-7EB0-504B-9986-BAE9EACA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59BC-FD51-F04E-8251-DEEA3226BB9F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1E11E-FF2D-6E43-9A0E-7F1526C8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7CF9B-8016-DE4A-8259-76F49331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6B1D-953D-4345-A7D9-429A45FB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0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EB2C-2912-DF4D-BC17-73FD148E7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F1D207-A501-E944-AD3B-FA1627E78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E34A2-6CAB-7E46-8963-418A2792B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E5CBC-54D0-2849-B86A-E50DE4EE0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59BC-FD51-F04E-8251-DEEA3226BB9F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63024-C9E8-4848-9DBE-5F7879A2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26900-B52A-BF40-AC17-2967D3D6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6B1D-953D-4345-A7D9-429A45FB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0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AF6424-AD6C-B34C-8C40-4F9EE9AE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58C9C-3B93-D042-9EE8-7B265253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45B8A-24C3-5541-9C06-7C5934A4E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759BC-FD51-F04E-8251-DEEA3226BB9F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70088-845A-B549-A9FC-51046E858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7E3D5-E031-C64A-B370-A72D9142C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B6B1D-953D-4345-A7D9-429A45FB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3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79EC8AA-6396-E241-A53E-DA704C482B27}"/>
              </a:ext>
            </a:extLst>
          </p:cNvPr>
          <p:cNvGrpSpPr/>
          <p:nvPr/>
        </p:nvGrpSpPr>
        <p:grpSpPr>
          <a:xfrm>
            <a:off x="5760945" y="778500"/>
            <a:ext cx="4696573" cy="4014908"/>
            <a:chOff x="855732" y="775086"/>
            <a:chExt cx="4116990" cy="351944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854956F-A0DA-944C-A12B-DFEE8BD8D578}"/>
                </a:ext>
              </a:extLst>
            </p:cNvPr>
            <p:cNvGrpSpPr/>
            <p:nvPr/>
          </p:nvGrpSpPr>
          <p:grpSpPr>
            <a:xfrm>
              <a:off x="855732" y="892160"/>
              <a:ext cx="4116990" cy="3402372"/>
              <a:chOff x="7379139" y="2201913"/>
              <a:chExt cx="4116990" cy="340237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12453F1-8E8F-8B4A-BD3E-9F4F5E8C6B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379139" y="2201913"/>
                <a:ext cx="4116990" cy="2940707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BA5451A-9FE7-5E4B-8E37-172670073A92}"/>
                  </a:ext>
                </a:extLst>
              </p:cNvPr>
              <p:cNvSpPr/>
              <p:nvPr/>
            </p:nvSpPr>
            <p:spPr>
              <a:xfrm>
                <a:off x="7874876" y="5142620"/>
                <a:ext cx="34789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Wei et al. Identifying the Cardiac Dyad Proteome ... Circulation 141, 940–942 (2020).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A100F92-0FDB-8C4D-9278-E75E59C0A2D6}"/>
                </a:ext>
              </a:extLst>
            </p:cNvPr>
            <p:cNvSpPr/>
            <p:nvPr/>
          </p:nvSpPr>
          <p:spPr>
            <a:xfrm>
              <a:off x="3251214" y="1044440"/>
              <a:ext cx="1453055" cy="1755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44402E-F8E3-2A48-A0BE-BE02D99E707B}"/>
                </a:ext>
              </a:extLst>
            </p:cNvPr>
            <p:cNvSpPr txBox="1"/>
            <p:nvPr/>
          </p:nvSpPr>
          <p:spPr>
            <a:xfrm>
              <a:off x="1361396" y="775086"/>
              <a:ext cx="2026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 dyad proteome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E856344-DF92-7F49-A61A-D9B21DC299D5}"/>
                </a:ext>
              </a:extLst>
            </p:cNvPr>
            <p:cNvCxnSpPr>
              <a:cxnSpLocks/>
            </p:cNvCxnSpPr>
            <p:nvPr/>
          </p:nvCxnSpPr>
          <p:spPr>
            <a:xfrm>
              <a:off x="3139536" y="967922"/>
              <a:ext cx="469029" cy="1089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23E71A10-42B1-8E47-BEE6-19D0097F7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816" y="872078"/>
            <a:ext cx="3612729" cy="2556922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52363A-83C9-9444-A001-0CC1755B4C1F}"/>
              </a:ext>
            </a:extLst>
          </p:cNvPr>
          <p:cNvSpPr/>
          <p:nvPr/>
        </p:nvSpPr>
        <p:spPr>
          <a:xfrm>
            <a:off x="3374691" y="1506412"/>
            <a:ext cx="468687" cy="103387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DA3AC3A-970A-AB4C-AE1A-C8F6D013DBA2}"/>
              </a:ext>
            </a:extLst>
          </p:cNvPr>
          <p:cNvSpPr/>
          <p:nvPr/>
        </p:nvSpPr>
        <p:spPr>
          <a:xfrm rot="5400000">
            <a:off x="4187653" y="871960"/>
            <a:ext cx="418837" cy="92359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E6F3BC-B523-5C43-9F38-D07737F6EDD2}"/>
              </a:ext>
            </a:extLst>
          </p:cNvPr>
          <p:cNvSpPr txBox="1"/>
          <p:nvPr/>
        </p:nvSpPr>
        <p:spPr>
          <a:xfrm>
            <a:off x="4031135" y="815146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32782A-DBCD-9041-96D8-FBC232550259}"/>
              </a:ext>
            </a:extLst>
          </p:cNvPr>
          <p:cNvSpPr txBox="1"/>
          <p:nvPr/>
        </p:nvSpPr>
        <p:spPr>
          <a:xfrm rot="16200000">
            <a:off x="2874234" y="1772097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Dyad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2CC92D-20E6-DB41-B8ED-9DB73E0E3C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 t="2028" r="1047" b="3576"/>
          <a:stretch/>
        </p:blipFill>
        <p:spPr>
          <a:xfrm>
            <a:off x="2012325" y="3812785"/>
            <a:ext cx="3642505" cy="98062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79DB9F3-3C68-464B-AE9C-AA156565526A}"/>
              </a:ext>
            </a:extLst>
          </p:cNvPr>
          <p:cNvSpPr/>
          <p:nvPr/>
        </p:nvSpPr>
        <p:spPr>
          <a:xfrm>
            <a:off x="2033346" y="3457305"/>
            <a:ext cx="36425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Szuromi</a:t>
            </a:r>
            <a:r>
              <a:rPr lang="en-US" sz="1600" dirty="0"/>
              <a:t>, P. Science 369, 155–156 (2020)</a:t>
            </a:r>
          </a:p>
        </p:txBody>
      </p:sp>
    </p:spTree>
    <p:extLst>
      <p:ext uri="{BB962C8B-B14F-4D97-AF65-F5344CB8AC3E}">
        <p14:creationId xmlns:p14="http://schemas.microsoft.com/office/powerpoint/2010/main" val="195724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7BE2F9-1049-3149-90CA-BCCFFFA7F5A6}"/>
              </a:ext>
            </a:extLst>
          </p:cNvPr>
          <p:cNvSpPr/>
          <p:nvPr/>
        </p:nvSpPr>
        <p:spPr>
          <a:xfrm>
            <a:off x="4120346" y="5645496"/>
            <a:ext cx="41266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Clowsley</a:t>
            </a:r>
            <a:r>
              <a:rPr lang="en-US" dirty="0"/>
              <a:t>, A. et al. J. Am. Chem. Soc. (2020) doi:10.1021/jacs.9b03418.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EAAC22-811C-724E-9215-A51BB5697ABC}"/>
              </a:ext>
            </a:extLst>
          </p:cNvPr>
          <p:cNvGrpSpPr/>
          <p:nvPr/>
        </p:nvGrpSpPr>
        <p:grpSpPr>
          <a:xfrm>
            <a:off x="3901404" y="3594095"/>
            <a:ext cx="3744787" cy="2015352"/>
            <a:chOff x="6215964" y="4603058"/>
            <a:chExt cx="2123843" cy="11430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F2D4BF5-326A-9543-B666-2B1BBCFA29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4799" t="76715" r="198" b="1821"/>
            <a:stretch/>
          </p:blipFill>
          <p:spPr>
            <a:xfrm>
              <a:off x="6215964" y="4603058"/>
              <a:ext cx="2123843" cy="1143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11D169-8764-9D44-B4F2-EE1C1F014009}"/>
                </a:ext>
              </a:extLst>
            </p:cNvPr>
            <p:cNvSpPr txBox="1"/>
            <p:nvPr/>
          </p:nvSpPr>
          <p:spPr>
            <a:xfrm>
              <a:off x="6703270" y="5350823"/>
              <a:ext cx="551120" cy="226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100 nm</a:t>
              </a:r>
            </a:p>
          </p:txBody>
        </p:sp>
      </p:grpSp>
      <p:pic>
        <p:nvPicPr>
          <p:cNvPr id="18" name="Picture 1030" descr="fluorescent_myocyte">
            <a:extLst>
              <a:ext uri="{FF2B5EF4-FFF2-40B4-BE49-F238E27FC236}">
                <a16:creationId xmlns:a16="http://schemas.microsoft.com/office/drawing/2014/main" id="{8BDE9EE5-170C-4349-AC97-BE3F36199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0800000" flipV="1">
            <a:off x="4532225" y="2544730"/>
            <a:ext cx="2483144" cy="884270"/>
          </a:xfrm>
          <a:prstGeom prst="rect">
            <a:avLst/>
          </a:prstGeom>
          <a:noFill/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2B73D6-3246-2546-A801-D0C32279E0B0}"/>
              </a:ext>
            </a:extLst>
          </p:cNvPr>
          <p:cNvCxnSpPr/>
          <p:nvPr/>
        </p:nvCxnSpPr>
        <p:spPr>
          <a:xfrm flipH="1">
            <a:off x="4912244" y="3289401"/>
            <a:ext cx="719847" cy="476655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748586-0098-904A-9FBB-C87BAA83B271}"/>
              </a:ext>
            </a:extLst>
          </p:cNvPr>
          <p:cNvCxnSpPr>
            <a:cxnSpLocks/>
          </p:cNvCxnSpPr>
          <p:nvPr/>
        </p:nvCxnSpPr>
        <p:spPr>
          <a:xfrm>
            <a:off x="5877962" y="3286616"/>
            <a:ext cx="764969" cy="44986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F837E8C3-907C-554F-BB8E-B4606C8B36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 t="2028" r="1047" b="3576"/>
          <a:stretch/>
        </p:blipFill>
        <p:spPr>
          <a:xfrm>
            <a:off x="3633726" y="782167"/>
            <a:ext cx="4488471" cy="120837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BE270D1-630C-5344-892F-090D3B42F9E5}"/>
              </a:ext>
            </a:extLst>
          </p:cNvPr>
          <p:cNvSpPr/>
          <p:nvPr/>
        </p:nvSpPr>
        <p:spPr>
          <a:xfrm>
            <a:off x="3790291" y="1988820"/>
            <a:ext cx="4331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Szuromi</a:t>
            </a:r>
            <a:r>
              <a:rPr lang="en-US" dirty="0"/>
              <a:t>, P. Science 369, 155–156 (2020)</a:t>
            </a:r>
          </a:p>
        </p:txBody>
      </p:sp>
    </p:spTree>
    <p:extLst>
      <p:ext uri="{BB962C8B-B14F-4D97-AF65-F5344CB8AC3E}">
        <p14:creationId xmlns:p14="http://schemas.microsoft.com/office/powerpoint/2010/main" val="337382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93587E0-A3BA-8C43-BCB2-F82CC67EFF01}"/>
              </a:ext>
            </a:extLst>
          </p:cNvPr>
          <p:cNvGrpSpPr/>
          <p:nvPr/>
        </p:nvGrpSpPr>
        <p:grpSpPr>
          <a:xfrm>
            <a:off x="1381328" y="2691027"/>
            <a:ext cx="7293934" cy="3008383"/>
            <a:chOff x="1381328" y="2691027"/>
            <a:chExt cx="7293934" cy="30083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730764D-19A9-3943-8463-13DFEC19BA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769"/>
            <a:stretch/>
          </p:blipFill>
          <p:spPr>
            <a:xfrm>
              <a:off x="1381328" y="2691027"/>
              <a:ext cx="7293934" cy="300838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41F0070-6CD8-DA49-9B92-ADD490FAA18C}"/>
                </a:ext>
              </a:extLst>
            </p:cNvPr>
            <p:cNvSpPr/>
            <p:nvPr/>
          </p:nvSpPr>
          <p:spPr>
            <a:xfrm>
              <a:off x="1517515" y="2850204"/>
              <a:ext cx="222385" cy="2327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0C1BE20-4F37-A643-B2DD-A1AFB9B3BC1D}"/>
                </a:ext>
              </a:extLst>
            </p:cNvPr>
            <p:cNvSpPr/>
            <p:nvPr/>
          </p:nvSpPr>
          <p:spPr>
            <a:xfrm>
              <a:off x="4969928" y="2932889"/>
              <a:ext cx="252919" cy="2626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7289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72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Soeller, Christian</dc:creator>
  <cp:lastModifiedBy>Soeller, Christian</cp:lastModifiedBy>
  <cp:revision>8</cp:revision>
  <dcterms:created xsi:type="dcterms:W3CDTF">2020-11-08T19:09:28Z</dcterms:created>
  <dcterms:modified xsi:type="dcterms:W3CDTF">2020-11-21T17:09:18Z</dcterms:modified>
</cp:coreProperties>
</file>