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7" userDrawn="1">
          <p15:clr>
            <a:srgbClr val="A4A3A4"/>
          </p15:clr>
        </p15:guide>
        <p15:guide id="2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>
        <p:scale>
          <a:sx n="120" d="100"/>
          <a:sy n="120" d="100"/>
        </p:scale>
        <p:origin x="256" y="320"/>
      </p:cViewPr>
      <p:guideLst>
        <p:guide orient="horz" pos="897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4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84EF-83CD-774F-BA2A-96025F5012B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2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7655" y="777765"/>
            <a:ext cx="11940190" cy="4740166"/>
            <a:chOff x="1187669" y="767255"/>
            <a:chExt cx="6989379" cy="2774731"/>
          </a:xfrm>
        </p:grpSpPr>
        <p:sp>
          <p:nvSpPr>
            <p:cNvPr id="7" name="Rectangle 6"/>
            <p:cNvSpPr/>
            <p:nvPr/>
          </p:nvSpPr>
          <p:spPr>
            <a:xfrm>
              <a:off x="1187669" y="767255"/>
              <a:ext cx="6989379" cy="27747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overview-0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5" t="4936" r="51591" b="46917"/>
            <a:stretch/>
          </p:blipFill>
          <p:spPr>
            <a:xfrm>
              <a:off x="1282261" y="861849"/>
              <a:ext cx="2753711" cy="2575034"/>
            </a:xfrm>
            <a:prstGeom prst="rect">
              <a:avLst/>
            </a:prstGeom>
          </p:spPr>
        </p:pic>
        <p:pic>
          <p:nvPicPr>
            <p:cNvPr id="6" name="Picture 5" descr="overview-0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30" t="5134" r="4299" b="46523"/>
            <a:stretch/>
          </p:blipFill>
          <p:spPr>
            <a:xfrm>
              <a:off x="5339255" y="851338"/>
              <a:ext cx="2680139" cy="2585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03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7655" y="777765"/>
            <a:ext cx="11940190" cy="4740166"/>
            <a:chOff x="1187669" y="767255"/>
            <a:chExt cx="6989379" cy="2774731"/>
          </a:xfrm>
        </p:grpSpPr>
        <p:sp>
          <p:nvSpPr>
            <p:cNvPr id="7" name="Rectangle 6"/>
            <p:cNvSpPr/>
            <p:nvPr/>
          </p:nvSpPr>
          <p:spPr>
            <a:xfrm>
              <a:off x="1187669" y="767255"/>
              <a:ext cx="6989379" cy="27747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overview-0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5" t="4936" r="51591" b="46917"/>
            <a:stretch/>
          </p:blipFill>
          <p:spPr>
            <a:xfrm>
              <a:off x="1282261" y="861849"/>
              <a:ext cx="2753711" cy="2575034"/>
            </a:xfrm>
            <a:prstGeom prst="rect">
              <a:avLst/>
            </a:prstGeom>
          </p:spPr>
        </p:pic>
        <p:pic>
          <p:nvPicPr>
            <p:cNvPr id="6" name="Picture 5" descr="overview-0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30" t="5134" r="4299" b="46523"/>
            <a:stretch/>
          </p:blipFill>
          <p:spPr>
            <a:xfrm>
              <a:off x="5339255" y="851338"/>
              <a:ext cx="2680139" cy="2585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17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3" r="421" b="6414"/>
          <a:stretch/>
        </p:blipFill>
        <p:spPr>
          <a:xfrm>
            <a:off x="609600" y="509048"/>
            <a:ext cx="10016067" cy="19796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 11"/>
          <p:cNvGrpSpPr/>
          <p:nvPr/>
        </p:nvGrpSpPr>
        <p:grpSpPr>
          <a:xfrm>
            <a:off x="695325" y="3197052"/>
            <a:ext cx="10044234" cy="2311969"/>
            <a:chOff x="695325" y="3197052"/>
            <a:chExt cx="10044234" cy="2311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 descr="overview-01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5" t="4936" r="51591" b="46917"/>
            <a:stretch/>
          </p:blipFill>
          <p:spPr>
            <a:xfrm>
              <a:off x="695325" y="3221319"/>
              <a:ext cx="2436496" cy="2278402"/>
            </a:xfrm>
            <a:prstGeom prst="rect">
              <a:avLst/>
            </a:prstGeom>
          </p:spPr>
        </p:pic>
        <p:pic>
          <p:nvPicPr>
            <p:cNvPr id="6" name="Picture 5" descr="overview-01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30" t="5134" r="4299" b="46523"/>
            <a:stretch/>
          </p:blipFill>
          <p:spPr>
            <a:xfrm>
              <a:off x="8368160" y="3221319"/>
              <a:ext cx="2371399" cy="2287702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3245420" y="3221321"/>
              <a:ext cx="3134825" cy="2278401"/>
              <a:chOff x="3217402" y="3215340"/>
              <a:chExt cx="3094359" cy="224899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" t="1033" r="1395" b="1928"/>
              <a:stretch/>
            </p:blipFill>
            <p:spPr>
              <a:xfrm>
                <a:off x="3217402" y="3215340"/>
                <a:ext cx="3094359" cy="224899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3257247" y="3283889"/>
                <a:ext cx="225423" cy="1590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93844" y="3197052"/>
              <a:ext cx="1744223" cy="2302669"/>
              <a:chOff x="6434311" y="3182086"/>
              <a:chExt cx="1744223" cy="230266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7" b="646"/>
              <a:stretch/>
            </p:blipFill>
            <p:spPr>
              <a:xfrm>
                <a:off x="6434311" y="3182086"/>
                <a:ext cx="1744223" cy="2302669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472073" y="3267987"/>
                <a:ext cx="225423" cy="1590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47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00" y="1408200"/>
            <a:ext cx="6516624" cy="32308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95" y="1423988"/>
            <a:ext cx="3584142" cy="31373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12" y="2505088"/>
            <a:ext cx="1920240" cy="95097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558523" y="2591574"/>
            <a:ext cx="872034" cy="151812"/>
          </a:xfrm>
          <a:prstGeom prst="roundRect">
            <a:avLst/>
          </a:prstGeom>
          <a:solidFill>
            <a:srgbClr val="FF78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75809" y="254500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Recorded Image</a:t>
            </a:r>
            <a:endParaRPr lang="en-US" sz="9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532" y="2545002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Reconstruction</a:t>
            </a:r>
            <a:endParaRPr lang="en-US" sz="9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3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Soeller, Christian</dc:creator>
  <cp:lastModifiedBy>Soeller, Christian</cp:lastModifiedBy>
  <cp:revision>15</cp:revision>
  <dcterms:created xsi:type="dcterms:W3CDTF">2017-11-19T08:53:04Z</dcterms:created>
  <dcterms:modified xsi:type="dcterms:W3CDTF">2017-12-03T12:01:05Z</dcterms:modified>
</cp:coreProperties>
</file>