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0B74-1976-0546-9883-100723D9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43331-AC02-D542-A819-ED101822C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185E-5A13-B146-8D28-320E8FAE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5A33-745B-DB45-A1F1-9BBAD1B9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25CA-3AF1-464B-ACE8-33BB8229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CC27-4234-3E48-832C-4A2FC7C1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1A59-8DE4-894F-A3A4-B8BBFA6C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901D-0DF6-9244-A384-427906B9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5860-1524-414E-9955-3A651C99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AA2-D852-824D-B917-4BAEA4CC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2CC8A-209D-734F-8CFA-80ED308FE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33303-D52D-234B-9AD8-E770CA87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B0DC-FE7C-CC49-85D8-294EAF11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0CB9-8DE0-0942-A77A-B61A7177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3581-0685-3B42-96DE-B85E4193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8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12DD-2914-2549-9491-8E17ADB9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0478-326A-6940-908E-E2B73B3B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EEDF-6467-FC4D-88BC-4CB8BDF2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14093-5077-224F-AB91-F61C310B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52766-38E3-B342-93B9-3E0E5F1F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FD61-4D46-3548-A15F-A8129F45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4421-A811-9046-8B0E-94A91DC7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B220-EAA5-BA49-BD6E-5028DEA0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9320-C664-A849-9CD3-5D9EFEF0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059A-B2FE-974E-A006-D564049C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9EFE-798F-244A-8F71-34EEB2B7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881D-D015-DA48-B9E3-8C06F14B1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B88C3-82FB-B84F-B5B5-885CAE04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0DAD-DF8D-F44C-BE32-7950164B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62839-0E51-4E4A-A706-0D504542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AF0B4-A89E-F043-8156-FFF7DF11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6F3B-59F4-A049-AE35-841F66D7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DD23-061D-4643-A65C-3CA9263C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C9DD7-E46A-B74F-A490-178ADA6C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9E799-F5C9-924B-8331-533CE57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8C427-F9A8-4942-8998-B72142C05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4F949-1DF4-F44B-91D9-800C25B8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42779-DBF5-EA46-8BD4-6C512012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C18EE-B7A2-A64F-B61A-17994DA4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E90C-B091-C543-84B6-34763CBE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CD200-D4D0-A14D-A334-9ABCABBB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77BE9-3D93-9040-9DDF-8F535D50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F2EC7-31F2-B044-B0C1-985EF5E9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A3654-E123-784B-861B-785DCB06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93687-86CA-3247-8638-8EE88F6E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687D2-4A95-7B41-9A97-BC3A7356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E7EA-2AEA-C24C-AB9C-3F58B188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A921-48A5-AE46-B89C-DF7FA1A0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964A-DCD8-8743-9B42-289443818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A9EEF-55F0-154C-8594-852F36D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5B32D-73E8-D245-9364-82AB059E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F0F2-EE19-3C4E-AA76-5B1A4ADB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5D43-3580-A54F-80D7-67B364D2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EAF79-542D-3E4E-A3BA-B670B1E4D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6660-F11F-C243-8F3D-E22326353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22C0C-6C48-C64B-B7E7-73315EE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5CAE-2A07-294A-A550-7C0B7371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12C4-657A-E942-A723-9F9A967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33008-08B0-6C4B-A1A2-4810A451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1ADE-3B3E-9E47-B88E-4EC8B86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340-8D92-5F4E-9676-942AD9ED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8EE9-356D-FE4A-9F88-0277AD4E330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A2E5-64D6-F44F-B1BA-A583247A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3F9A-EE90-2445-8212-8701B776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FF03-12A5-B244-B046-C7F083D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1EBA54-56A5-9749-994B-7F6A578AF2F5}"/>
              </a:ext>
            </a:extLst>
          </p:cNvPr>
          <p:cNvGrpSpPr/>
          <p:nvPr/>
        </p:nvGrpSpPr>
        <p:grpSpPr>
          <a:xfrm>
            <a:off x="5161052" y="976045"/>
            <a:ext cx="4969267" cy="5157875"/>
            <a:chOff x="5715856" y="976045"/>
            <a:chExt cx="4969267" cy="5157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85A1A2-A10F-9A41-AFF9-35BC018F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856" y="1123627"/>
              <a:ext cx="4969267" cy="501029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E64488-AFD6-5B47-9FB0-B5611ED4F257}"/>
                </a:ext>
              </a:extLst>
            </p:cNvPr>
            <p:cNvSpPr/>
            <p:nvPr/>
          </p:nvSpPr>
          <p:spPr>
            <a:xfrm>
              <a:off x="6000108" y="976045"/>
              <a:ext cx="2476072" cy="1869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7E2F44-E979-4B46-B036-5082E82E18E0}"/>
              </a:ext>
            </a:extLst>
          </p:cNvPr>
          <p:cNvGrpSpPr/>
          <p:nvPr/>
        </p:nvGrpSpPr>
        <p:grpSpPr>
          <a:xfrm>
            <a:off x="1333572" y="976045"/>
            <a:ext cx="3908846" cy="4905910"/>
            <a:chOff x="1333572" y="976045"/>
            <a:chExt cx="3908846" cy="49059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EFFA2E-F2F1-9742-8F21-C9F377B72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572" y="976045"/>
              <a:ext cx="3908846" cy="490591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47B7D7-42A3-9645-9A58-05E062899752}"/>
                </a:ext>
              </a:extLst>
            </p:cNvPr>
            <p:cNvSpPr/>
            <p:nvPr/>
          </p:nvSpPr>
          <p:spPr>
            <a:xfrm>
              <a:off x="1333572" y="1222625"/>
              <a:ext cx="310293" cy="256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82F354-8E13-584B-BE41-1106BF6CCD31}"/>
              </a:ext>
            </a:extLst>
          </p:cNvPr>
          <p:cNvSpPr txBox="1"/>
          <p:nvPr/>
        </p:nvSpPr>
        <p:spPr>
          <a:xfrm>
            <a:off x="5304212" y="1351052"/>
            <a:ext cx="275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DNA origami – nanoscale structures made from synthetic DNA</a:t>
            </a:r>
          </a:p>
        </p:txBody>
      </p:sp>
    </p:spTree>
    <p:extLst>
      <p:ext uri="{BB962C8B-B14F-4D97-AF65-F5344CB8AC3E}">
        <p14:creationId xmlns:p14="http://schemas.microsoft.com/office/powerpoint/2010/main" val="110539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Soeller, Christian</dc:creator>
  <cp:lastModifiedBy>Soeller, Christian</cp:lastModifiedBy>
  <cp:revision>4</cp:revision>
  <dcterms:created xsi:type="dcterms:W3CDTF">2020-12-17T20:06:21Z</dcterms:created>
  <dcterms:modified xsi:type="dcterms:W3CDTF">2020-12-17T22:44:37Z</dcterms:modified>
</cp:coreProperties>
</file>