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57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535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890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67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300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682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108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56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511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160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100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088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1327-AE6A-4889-B705-44534CF58E21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765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mC8_1_R6E4" TargetMode="External"/><Relationship Id="rId3" Type="http://schemas.openxmlformats.org/officeDocument/2006/relationships/hyperlink" Target="https://terszkenneles.hu/pontfelho-felhasznalasi-modjai/" TargetMode="External"/><Relationship Id="rId7" Type="http://schemas.openxmlformats.org/officeDocument/2006/relationships/hyperlink" Target="https://www.dental.hu/a-3d-kepalkoto-rendszer-klinikai-es-diagnosztikai-elonyei" TargetMode="External"/><Relationship Id="rId2" Type="http://schemas.openxmlformats.org/officeDocument/2006/relationships/hyperlink" Target="https://www.youtube.com/watch?v=PL6wD8jczk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valix.hu/termekek/vision/3d-kepfeldolgozas/" TargetMode="External"/><Relationship Id="rId11" Type="http://schemas.openxmlformats.org/officeDocument/2006/relationships/hyperlink" Target="https://www.youngwonks.com/blog/What-is-a-3D-camera-and-how-is-it-different-from-a-regular-camera" TargetMode="External"/><Relationship Id="rId5" Type="http://schemas.openxmlformats.org/officeDocument/2006/relationships/hyperlink" Target="http://www.inf.u-szeged.hu/~kato/teaching/IpariKepfeldolgozas/05-3DReconstruction.pdf" TargetMode="External"/><Relationship Id="rId10" Type="http://schemas.openxmlformats.org/officeDocument/2006/relationships/hyperlink" Target="http://perception.inrialpes.fr/people/Horaud/Courses/pdf/Horaud_3Dcameras_tutorial.pdf" TargetMode="External"/><Relationship Id="rId4" Type="http://schemas.openxmlformats.org/officeDocument/2006/relationships/hyperlink" Target="https://hu.frwiki.wiki/wiki/Nuage_de_points_(g%C3%A9om%C3%A9trie)" TargetMode="External"/><Relationship Id="rId9" Type="http://schemas.openxmlformats.org/officeDocument/2006/relationships/hyperlink" Target="https://www.zivid.com/3d-vision-technology-principle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3D képek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203700" y="3509963"/>
            <a:ext cx="3784600" cy="431800"/>
          </a:xfrm>
        </p:spPr>
        <p:txBody>
          <a:bodyPr/>
          <a:lstStyle/>
          <a:p>
            <a:r>
              <a:rPr lang="hu-HU" dirty="0" smtClean="0"/>
              <a:t>Készítette: Csóka András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863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0590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335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40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>
                <a:hlinkClick r:id="rId2"/>
              </a:rPr>
              <a:t>https://</a:t>
            </a:r>
            <a:r>
              <a:rPr lang="hu-HU" sz="1800" dirty="0" smtClean="0">
                <a:hlinkClick r:id="rId2"/>
              </a:rPr>
              <a:t>www.youtube.com/watch?v=PL6wD8jczkE</a:t>
            </a:r>
            <a:endParaRPr lang="hu-HU" sz="1800" dirty="0" smtClean="0"/>
          </a:p>
          <a:p>
            <a:r>
              <a:rPr lang="hu-HU" sz="1800" dirty="0">
                <a:hlinkClick r:id="rId3"/>
              </a:rPr>
              <a:t>https://terszkenneles.hu/pontfelho-felhasznalasi-modjai</a:t>
            </a:r>
            <a:r>
              <a:rPr lang="hu-HU" sz="1800" dirty="0" smtClean="0">
                <a:hlinkClick r:id="rId3"/>
              </a:rPr>
              <a:t>/</a:t>
            </a:r>
            <a:endParaRPr lang="hu-HU" sz="1800" dirty="0" smtClean="0"/>
          </a:p>
          <a:p>
            <a:r>
              <a:rPr lang="hu-HU" sz="1800" dirty="0">
                <a:hlinkClick r:id="rId4"/>
              </a:rPr>
              <a:t>https://hu.frwiki.wiki/wiki/Nuage_de_points_(g%C3%A9om%C3%A9trie</a:t>
            </a:r>
            <a:r>
              <a:rPr lang="hu-HU" sz="1800" dirty="0" smtClean="0">
                <a:hlinkClick r:id="rId4"/>
              </a:rPr>
              <a:t>)</a:t>
            </a:r>
            <a:endParaRPr lang="hu-HU" sz="1800" dirty="0" smtClean="0"/>
          </a:p>
          <a:p>
            <a:r>
              <a:rPr lang="hu-HU" sz="1800" dirty="0">
                <a:hlinkClick r:id="rId5"/>
              </a:rPr>
              <a:t>http://www.inf.u-szeged.hu/~</a:t>
            </a:r>
            <a:r>
              <a:rPr lang="hu-HU" sz="1800" dirty="0" smtClean="0">
                <a:hlinkClick r:id="rId5"/>
              </a:rPr>
              <a:t>kato/teaching/IpariKepfeldolgozas/05-3DReconstruction.pdf</a:t>
            </a:r>
            <a:endParaRPr lang="hu-HU" sz="1800" dirty="0" smtClean="0"/>
          </a:p>
          <a:p>
            <a:r>
              <a:rPr lang="hu-HU" sz="1800" dirty="0">
                <a:hlinkClick r:id="rId6"/>
              </a:rPr>
              <a:t>https://www.kvalix.hu/termekek/vision/3d-kepfeldolgozas</a:t>
            </a:r>
            <a:r>
              <a:rPr lang="hu-HU" sz="1800" dirty="0" smtClean="0">
                <a:hlinkClick r:id="rId6"/>
              </a:rPr>
              <a:t>/</a:t>
            </a:r>
            <a:endParaRPr lang="hu-HU" sz="1800" dirty="0" smtClean="0"/>
          </a:p>
          <a:p>
            <a:r>
              <a:rPr lang="hu-HU" sz="1800" dirty="0">
                <a:hlinkClick r:id="rId7"/>
              </a:rPr>
              <a:t>https://</a:t>
            </a:r>
            <a:r>
              <a:rPr lang="hu-HU" sz="1800" dirty="0" smtClean="0">
                <a:hlinkClick r:id="rId7"/>
              </a:rPr>
              <a:t>www.dental.hu/a-3d-kepalkoto-rendszer-klinikai-es-diagnosztikai-elonyei</a:t>
            </a:r>
            <a:endParaRPr lang="hu-HU" sz="1800" dirty="0" smtClean="0"/>
          </a:p>
          <a:p>
            <a:r>
              <a:rPr lang="hu-HU" sz="1800" dirty="0">
                <a:hlinkClick r:id="rId8"/>
              </a:rPr>
              <a:t>https://</a:t>
            </a:r>
            <a:r>
              <a:rPr lang="hu-HU" sz="1800" dirty="0" smtClean="0">
                <a:hlinkClick r:id="rId8"/>
              </a:rPr>
              <a:t>www.youtube.com/watch?v=LmC8_1_R6E4</a:t>
            </a:r>
            <a:endParaRPr lang="hu-HU" sz="1800" dirty="0" smtClean="0"/>
          </a:p>
          <a:p>
            <a:r>
              <a:rPr lang="hu-HU" sz="1800" dirty="0">
                <a:hlinkClick r:id="rId9"/>
              </a:rPr>
              <a:t>https://</a:t>
            </a:r>
            <a:r>
              <a:rPr lang="hu-HU" sz="1800" dirty="0" smtClean="0">
                <a:hlinkClick r:id="rId9"/>
              </a:rPr>
              <a:t>www.zivid.com/3d-vision-technology-principles</a:t>
            </a:r>
            <a:endParaRPr lang="hu-HU" sz="1800" dirty="0" smtClean="0"/>
          </a:p>
          <a:p>
            <a:r>
              <a:rPr lang="hu-HU" sz="1800" dirty="0">
                <a:hlinkClick r:id="rId10"/>
              </a:rPr>
              <a:t>http://</a:t>
            </a:r>
            <a:r>
              <a:rPr lang="hu-HU" sz="1800" dirty="0" smtClean="0">
                <a:hlinkClick r:id="rId10"/>
              </a:rPr>
              <a:t>perception.inrialpes.fr/people/Horaud/Courses/pdf/Horaud_3Dcameras_tutorial.pdf</a:t>
            </a:r>
            <a:endParaRPr lang="hu-HU" sz="1800" dirty="0" smtClean="0"/>
          </a:p>
          <a:p>
            <a:r>
              <a:rPr lang="hu-HU" sz="1800">
                <a:hlinkClick r:id="rId11"/>
              </a:rPr>
              <a:t>https</a:t>
            </a:r>
            <a:r>
              <a:rPr lang="hu-HU" sz="1800">
                <a:hlinkClick r:id="rId11"/>
              </a:rPr>
              <a:t>://</a:t>
            </a:r>
            <a:r>
              <a:rPr lang="hu-HU" sz="1800" smtClean="0">
                <a:hlinkClick r:id="rId11"/>
              </a:rPr>
              <a:t>www.youngwonks.com/blog/What-is-a-3D-camera-and-how-is-it-different-from-a-regular-camera</a:t>
            </a:r>
            <a:endParaRPr lang="hu-HU" sz="1800" smtClean="0"/>
          </a:p>
          <a:p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92618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ym typeface="Wingdings" panose="05000000000000000000" pitchFamily="2" charset="2"/>
              </a:rPr>
              <a:t></a:t>
            </a:r>
            <a:r>
              <a:rPr lang="hu-HU" dirty="0" err="1" smtClean="0">
                <a:sym typeface="Wingdings" panose="05000000000000000000" pitchFamily="2" charset="2"/>
              </a:rPr>
              <a:t>㸌촕慎慘ぃ</a:t>
            </a:r>
            <a:r>
              <a:rPr lang="hu-HU" dirty="0" smtClean="0">
                <a:sym typeface="Wingdings" panose="05000000000000000000" pitchFamily="2" charset="2"/>
              </a:rPr>
              <a:t>➎繏痐哀獀몛臰럣뗣앣♦12♀♪♪▼3☺▼13♪♪▼31▼▼♪♪♪♪♪♪♪1♥♥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 descr="modeling_point-cloud_example.png (1048×61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70059"/>
            <a:ext cx="5210175" cy="306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églalap 3"/>
          <p:cNvSpPr/>
          <p:nvPr/>
        </p:nvSpPr>
        <p:spPr>
          <a:xfrm>
            <a:off x="6142037" y="5540508"/>
            <a:ext cx="51181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050" dirty="0"/>
              <a:t>https://docs.blender.org/manual/en/latest/_images/modeling_point-cloud_example.png</a:t>
            </a:r>
          </a:p>
        </p:txBody>
      </p:sp>
    </p:spTree>
    <p:extLst>
      <p:ext uri="{BB962C8B-B14F-4D97-AF65-F5344CB8AC3E}">
        <p14:creationId xmlns:p14="http://schemas.microsoft.com/office/powerpoint/2010/main" val="253932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Hogyan készülnek?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Eszközök:</a:t>
            </a:r>
          </a:p>
          <a:p>
            <a:pPr lvl="1"/>
            <a:r>
              <a:rPr lang="hu-HU" dirty="0" smtClean="0"/>
              <a:t>3D kamera</a:t>
            </a:r>
            <a:endParaRPr lang="hu-HU" dirty="0" smtClean="0"/>
          </a:p>
          <a:p>
            <a:pPr lvl="1"/>
            <a:r>
              <a:rPr lang="hu-HU" dirty="0" smtClean="0"/>
              <a:t>3D lézer szkenner</a:t>
            </a:r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13042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3D lézerszkenner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Forgóasztal + </a:t>
            </a:r>
            <a:r>
              <a:rPr lang="hu-HU" dirty="0" err="1" smtClean="0"/>
              <a:t>befogogó</a:t>
            </a:r>
            <a:r>
              <a:rPr lang="hu-HU" dirty="0" smtClean="0"/>
              <a:t> -&gt; komplett 3D </a:t>
            </a:r>
            <a:r>
              <a:rPr lang="hu-HU" dirty="0"/>
              <a:t>modell </a:t>
            </a:r>
            <a:endParaRPr lang="hu-HU" dirty="0" smtClean="0"/>
          </a:p>
          <a:p>
            <a:r>
              <a:rPr lang="hu-HU" dirty="0" smtClean="0"/>
              <a:t>RGB kamera</a:t>
            </a:r>
            <a:r>
              <a:rPr lang="hu-HU" dirty="0"/>
              <a:t> </a:t>
            </a:r>
            <a:r>
              <a:rPr lang="hu-HU" dirty="0" smtClean="0"/>
              <a:t>3D </a:t>
            </a:r>
            <a:r>
              <a:rPr lang="hu-HU" dirty="0"/>
              <a:t>felszín ÉS textúra.</a:t>
            </a:r>
          </a:p>
        </p:txBody>
      </p:sp>
    </p:spTree>
    <p:extLst>
      <p:ext uri="{BB962C8B-B14F-4D97-AF65-F5344CB8AC3E}">
        <p14:creationId xmlns:p14="http://schemas.microsoft.com/office/powerpoint/2010/main" val="225830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az a pontfelhő?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Pontosan megmért helyzetű pontok</a:t>
            </a:r>
          </a:p>
          <a:p>
            <a:r>
              <a:rPr lang="hu-HU" dirty="0" smtClean="0"/>
              <a:t>3D </a:t>
            </a:r>
            <a:r>
              <a:rPr lang="hu-HU" dirty="0" smtClean="0"/>
              <a:t>koordinátarendszerben vannak elhelyezve</a:t>
            </a:r>
            <a:endParaRPr lang="hu-HU" dirty="0"/>
          </a:p>
        </p:txBody>
      </p:sp>
      <p:pic>
        <p:nvPicPr>
          <p:cNvPr id="5" name="Picture 2" descr="modeling_point-cloud_example.png (1048×61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541614"/>
            <a:ext cx="5210175" cy="306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églalap 5"/>
          <p:cNvSpPr/>
          <p:nvPr/>
        </p:nvSpPr>
        <p:spPr>
          <a:xfrm>
            <a:off x="7231062" y="6604084"/>
            <a:ext cx="51181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050" dirty="0"/>
              <a:t>https://docs.blender.org/manual/en/latest/_images/modeling_point-cloud_example.png</a:t>
            </a:r>
          </a:p>
        </p:txBody>
      </p:sp>
    </p:spTree>
    <p:extLst>
      <p:ext uri="{BB962C8B-B14F-4D97-AF65-F5344CB8AC3E}">
        <p14:creationId xmlns:p14="http://schemas.microsoft.com/office/powerpoint/2010/main" val="344142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3D kamera 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pontok távolságát méri</a:t>
            </a:r>
          </a:p>
          <a:p>
            <a:r>
              <a:rPr lang="hu-HU" dirty="0" smtClean="0"/>
              <a:t>A fény sebessége/idő/2 = távolság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904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93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002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32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409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127</Words>
  <Application>Microsoft Office PowerPoint</Application>
  <PresentationFormat>Szélesvásznú</PresentationFormat>
  <Paragraphs>31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Office-téma</vt:lpstr>
      <vt:lpstr>3D képek</vt:lpstr>
      <vt:lpstr>Hogyan készülnek?</vt:lpstr>
      <vt:lpstr>3D lézerszkenner </vt:lpstr>
      <vt:lpstr>Mi az a pontfelhő?</vt:lpstr>
      <vt:lpstr>3D kamera működése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  <vt:lpstr>PowerPoint-bemutató</vt:lpstr>
      <vt:lpstr>㸌촕慎慘ぃ➎繏痐哀獀몛臰럣뗣앣♦12♀♪♪▼3☺▼13♪♪▼31▼▼♪♪♪♪♪♪♪1♥♥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Csóka András</dc:creator>
  <cp:lastModifiedBy>Csóka András</cp:lastModifiedBy>
  <cp:revision>46</cp:revision>
  <dcterms:created xsi:type="dcterms:W3CDTF">2022-09-08T09:32:59Z</dcterms:created>
  <dcterms:modified xsi:type="dcterms:W3CDTF">2022-09-15T09:29:16Z</dcterms:modified>
</cp:coreProperties>
</file>