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57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535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890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967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300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682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108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556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511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160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100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088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91327-AE6A-4889-B705-44534CF58E2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765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erszkenneles.hu/pontfelho-felhasznalasi-modjai/" TargetMode="External"/><Relationship Id="rId2" Type="http://schemas.openxmlformats.org/officeDocument/2006/relationships/hyperlink" Target="https://www.youtube.com/watch?v=PL6wD8jczk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Pontfelhő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203700" y="3509963"/>
            <a:ext cx="3784600" cy="431800"/>
          </a:xfrm>
        </p:spPr>
        <p:txBody>
          <a:bodyPr/>
          <a:lstStyle/>
          <a:p>
            <a:r>
              <a:rPr lang="hu-HU" dirty="0" smtClean="0"/>
              <a:t>Készítette: Csóka András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863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0590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3357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409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www.youtube.com/watch?v=PL6wD8jczkE</a:t>
            </a:r>
            <a:endParaRPr lang="hu-HU" dirty="0" smtClean="0"/>
          </a:p>
          <a:p>
            <a:r>
              <a:rPr lang="hu-HU">
                <a:hlinkClick r:id="rId3"/>
              </a:rPr>
              <a:t>https://</a:t>
            </a:r>
            <a:r>
              <a:rPr lang="hu-HU">
                <a:hlinkClick r:id="rId3"/>
              </a:rPr>
              <a:t>terszkenneles.hu/pontfelho-felhasznalasi-modjai</a:t>
            </a:r>
            <a:r>
              <a:rPr lang="hu-HU" smtClean="0">
                <a:hlinkClick r:id="rId3"/>
              </a:rPr>
              <a:t>/</a:t>
            </a:r>
            <a:endParaRPr lang="hu-HU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6186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ym typeface="Wingdings" panose="05000000000000000000" pitchFamily="2" charset="2"/>
              </a:rPr>
              <a:t></a:t>
            </a:r>
            <a:r>
              <a:rPr lang="hu-HU" dirty="0" err="1" smtClean="0">
                <a:sym typeface="Wingdings" panose="05000000000000000000" pitchFamily="2" charset="2"/>
              </a:rPr>
              <a:t>㸌촕慎慘ぃ</a:t>
            </a:r>
            <a:r>
              <a:rPr lang="hu-HU" dirty="0" smtClean="0">
                <a:sym typeface="Wingdings" panose="05000000000000000000" pitchFamily="2" charset="2"/>
              </a:rPr>
              <a:t>➎繏痐哀獀몛臰럣뗣앣♦12♀♪♪▼3☺▼13♪♪▼31▼▼♪♪♪♪♪♪♪1♥♥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26" name="Picture 2" descr="modeling_point-cloud_example.png (1048×61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70059"/>
            <a:ext cx="5210175" cy="306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églalap 3"/>
          <p:cNvSpPr/>
          <p:nvPr/>
        </p:nvSpPr>
        <p:spPr>
          <a:xfrm>
            <a:off x="6142037" y="5540508"/>
            <a:ext cx="51181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050" dirty="0"/>
              <a:t>https://docs.blender.org/manual/en/latest/_images/modeling_point-cloud_example.png</a:t>
            </a:r>
          </a:p>
        </p:txBody>
      </p:sp>
    </p:spTree>
    <p:extLst>
      <p:ext uri="{BB962C8B-B14F-4D97-AF65-F5344CB8AC3E}">
        <p14:creationId xmlns:p14="http://schemas.microsoft.com/office/powerpoint/2010/main" val="253932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az a pontfelhő?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X, Y, Z koordinátán elhelyezett pontok</a:t>
            </a:r>
            <a:endParaRPr lang="hu-HU" dirty="0"/>
          </a:p>
        </p:txBody>
      </p:sp>
      <p:pic>
        <p:nvPicPr>
          <p:cNvPr id="5" name="Picture 2" descr="modeling_point-cloud_example.png (1048×61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5" y="2470059"/>
            <a:ext cx="5210175" cy="306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églalap 5"/>
          <p:cNvSpPr/>
          <p:nvPr/>
        </p:nvSpPr>
        <p:spPr>
          <a:xfrm>
            <a:off x="7027862" y="5502458"/>
            <a:ext cx="51181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050" dirty="0"/>
              <a:t>https://docs.blender.org/manual/en/latest/_images/modeling_point-cloud_example.png</a:t>
            </a:r>
          </a:p>
        </p:txBody>
      </p:sp>
    </p:spTree>
    <p:extLst>
      <p:ext uri="{BB962C8B-B14F-4D97-AF65-F5344CB8AC3E}">
        <p14:creationId xmlns:p14="http://schemas.microsoft.com/office/powerpoint/2010/main" val="344142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042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830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904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693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0026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0320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409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58</Words>
  <Application>Microsoft Office PowerPoint</Application>
  <PresentationFormat>Szélesvásznú</PresentationFormat>
  <Paragraphs>10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Office-téma</vt:lpstr>
      <vt:lpstr>Pontfelhő</vt:lpstr>
      <vt:lpstr>Mi az a pontfelhő?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a figyelmet!</vt:lpstr>
      <vt:lpstr>PowerPoint-bemutató</vt:lpstr>
      <vt:lpstr>㸌촕慎慘ぃ➎繏痐哀獀몛臰럣뗣앣♦12♀♪♪▼3☺▼13♪♪▼31▼▼♪♪♪♪♪♪♪1♥♥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Csóka András</dc:creator>
  <cp:lastModifiedBy>Csóka András</cp:lastModifiedBy>
  <cp:revision>10</cp:revision>
  <dcterms:created xsi:type="dcterms:W3CDTF">2022-09-08T09:32:59Z</dcterms:created>
  <dcterms:modified xsi:type="dcterms:W3CDTF">2022-09-12T10:27:59Z</dcterms:modified>
</cp:coreProperties>
</file>