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5" r:id="rId19"/>
    <p:sldId id="274" r:id="rId20"/>
    <p:sldId id="278" r:id="rId21"/>
    <p:sldId id="277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6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3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70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5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1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77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01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3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4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04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80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54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93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60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5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72D343-7BC5-4580-84D1-6ABE2F79E7F6}" type="datetimeFigureOut">
              <a:rPr lang="en-AU" smtClean="0"/>
              <a:t>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8AAAB9-1C15-4E00-B37A-86C7DE7EA6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13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irituracer.com/reportajes/rimac-concept-on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CA5TQfE/luxcar-projec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FF1B7-4DF6-F996-DCB2-F6F1E0F3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just"/>
            <a:r>
              <a:rPr lang="hu-HU" b="1" dirty="0" err="1">
                <a:latin typeface="Amasis MT Pro Black" panose="020B0604020202020204" pitchFamily="18" charset="-18"/>
              </a:rPr>
              <a:t>LuxCar</a:t>
            </a:r>
            <a:endParaRPr lang="en-AU" b="1" dirty="0">
              <a:latin typeface="Amasis MT Pro Black" panose="020B0604020202020204" pitchFamily="18" charset="-1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13AF10-AD17-D944-DC65-4C1FAECE2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hu-HU" b="1" dirty="0">
                <a:solidFill>
                  <a:schemeClr val="tx1"/>
                </a:solidFill>
              </a:rPr>
              <a:t>Autóbérlő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0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85D461-E45D-50DB-F538-5ACA543E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12" y="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Program funkciói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270461-AB12-81CE-3F89-9D331EB9C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5290" y="1757153"/>
            <a:ext cx="5280475" cy="447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Regisztráció, bejelentkezés, kijelentkezés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Keresés, szűrés az autók között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Bérlés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Kölcsönzés részletes megtekintése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Felhasználói profil megtekintése</a:t>
            </a:r>
            <a:endParaRPr lang="en-A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8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7CC4A-9770-E4F9-FAFA-8CAD65AF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Feladatok </a:t>
            </a:r>
            <a:r>
              <a:rPr lang="en-AU" sz="2800" dirty="0">
                <a:solidFill>
                  <a:schemeClr val="tx1"/>
                </a:solidFill>
              </a:rPr>
              <a:t>-</a:t>
            </a:r>
            <a:r>
              <a:rPr lang="hu-HU" sz="2800" dirty="0">
                <a:solidFill>
                  <a:schemeClr val="tx1"/>
                </a:solidFill>
              </a:rPr>
              <a:t> 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772B78-A2E7-0291-1268-D53D224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4941" y="1425834"/>
            <a:ext cx="5030788" cy="447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Varga Márk Tamás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Főoldal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Árjegyzék elkészítése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Sipos Bence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Elérhetőség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Autóink oldala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Gyulai Bence Krisztián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Bérlés, regisztráció oldala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Bejelentkezés oldala</a:t>
            </a:r>
            <a:endParaRPr lang="en-A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7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CF3A8C-57C7-9A0B-50E3-C51E20DD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1270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Feladatok </a:t>
            </a:r>
            <a:r>
              <a:rPr lang="en-AU" sz="2800" dirty="0">
                <a:solidFill>
                  <a:schemeClr val="tx1"/>
                </a:solidFill>
              </a:rPr>
              <a:t>–</a:t>
            </a:r>
            <a:r>
              <a:rPr lang="hu-HU" sz="2800" dirty="0">
                <a:solidFill>
                  <a:schemeClr val="tx1"/>
                </a:solidFill>
              </a:rPr>
              <a:t> Backend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(Gyulai Bence Krisztián)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3578" y="1650121"/>
            <a:ext cx="5106988" cy="447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Login.php</a:t>
            </a:r>
            <a:endParaRPr lang="hu-HU" sz="2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Register.php</a:t>
            </a:r>
            <a:endParaRPr lang="hu-HU" sz="2200" dirty="0">
              <a:solidFill>
                <a:schemeClr val="tx1"/>
              </a:solidFill>
            </a:endParaRPr>
          </a:p>
          <a:p>
            <a:endParaRPr lang="hu-HU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Controller</a:t>
            </a:r>
            <a:endParaRPr lang="hu-HU" sz="2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Register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hu-HU" sz="2200" dirty="0" err="1">
                <a:solidFill>
                  <a:schemeClr val="tx1"/>
                </a:solidFill>
              </a:rPr>
              <a:t>controller</a:t>
            </a:r>
            <a:endParaRPr lang="hu-H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szöveg látható">
            <a:extLst>
              <a:ext uri="{FF2B5EF4-FFF2-40B4-BE49-F238E27FC236}">
                <a16:creationId xmlns:a16="http://schemas.microsoft.com/office/drawing/2014/main" id="{7B5B1E40-8B3D-FC47-E1D0-0EB8E731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4300" cy="6858000"/>
          </a:xfr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667E4669-1B37-0AB8-1B3D-5985412B6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0"/>
            <a:ext cx="6997700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81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CF3A8C-57C7-9A0B-50E3-C51E20DD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1270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Feladatok </a:t>
            </a:r>
            <a:r>
              <a:rPr lang="en-AU" sz="2800" dirty="0">
                <a:solidFill>
                  <a:schemeClr val="tx1"/>
                </a:solidFill>
              </a:rPr>
              <a:t>–</a:t>
            </a:r>
            <a:r>
              <a:rPr lang="hu-HU" sz="2800" dirty="0">
                <a:solidFill>
                  <a:schemeClr val="tx1"/>
                </a:solidFill>
              </a:rPr>
              <a:t> Backend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(Sipos Bence)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9511" y="1701880"/>
            <a:ext cx="5106988" cy="447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Getcars.php</a:t>
            </a:r>
            <a:endParaRPr lang="hu-HU" sz="2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Rentcar.php</a:t>
            </a:r>
            <a:endParaRPr lang="hu-HU" sz="2200" dirty="0">
              <a:solidFill>
                <a:schemeClr val="tx1"/>
              </a:solidFill>
            </a:endParaRPr>
          </a:p>
          <a:p>
            <a:endParaRPr lang="hu-HU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Controller</a:t>
            </a:r>
            <a:endParaRPr lang="hu-HU" sz="2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Login </a:t>
            </a:r>
            <a:r>
              <a:rPr lang="hu-HU" sz="2200" dirty="0" err="1">
                <a:solidFill>
                  <a:schemeClr val="tx1"/>
                </a:solidFill>
              </a:rPr>
              <a:t>controller</a:t>
            </a:r>
            <a:endParaRPr lang="hu-H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szöveg látható">
            <a:extLst>
              <a:ext uri="{FF2B5EF4-FFF2-40B4-BE49-F238E27FC236}">
                <a16:creationId xmlns:a16="http://schemas.microsoft.com/office/drawing/2014/main" id="{CC083FF4-8C42-BC36-BB71-121C42ABC3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</p:spPr>
      </p:pic>
      <p:pic>
        <p:nvPicPr>
          <p:cNvPr id="8" name="Tartalom helye 7" descr="A képen szöveg látható">
            <a:extLst>
              <a:ext uri="{FF2B5EF4-FFF2-40B4-BE49-F238E27FC236}">
                <a16:creationId xmlns:a16="http://schemas.microsoft.com/office/drawing/2014/main" id="{7D689891-96DB-DBAC-EF0F-AE6E24682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43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CF3A8C-57C7-9A0B-50E3-C51E20DD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1270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Feladatok </a:t>
            </a:r>
            <a:r>
              <a:rPr lang="en-AU" sz="2800" dirty="0">
                <a:solidFill>
                  <a:schemeClr val="tx1"/>
                </a:solidFill>
              </a:rPr>
              <a:t>–</a:t>
            </a:r>
            <a:r>
              <a:rPr lang="hu-HU" sz="2800" dirty="0">
                <a:solidFill>
                  <a:schemeClr val="tx1"/>
                </a:solidFill>
              </a:rPr>
              <a:t> Backend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(Varga Márk Tamás)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6763" y="1658747"/>
            <a:ext cx="5106988" cy="447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Retails.php</a:t>
            </a:r>
            <a:endParaRPr lang="hu-HU" sz="2200" dirty="0">
              <a:solidFill>
                <a:schemeClr val="tx1"/>
              </a:solidFill>
            </a:endParaRPr>
          </a:p>
          <a:p>
            <a:pPr lvl="1"/>
            <a:endParaRPr lang="hu-HU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/>
                </a:solidFill>
              </a:rPr>
              <a:t>Check-Out</a:t>
            </a:r>
          </a:p>
        </p:txBody>
      </p:sp>
    </p:spTree>
    <p:extLst>
      <p:ext uri="{BB962C8B-B14F-4D97-AF65-F5344CB8AC3E}">
        <p14:creationId xmlns:p14="http://schemas.microsoft.com/office/powerpoint/2010/main" val="112284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8" descr="A képen szöveg látható&#10;&#10;Automatikusan generált leírás">
            <a:extLst>
              <a:ext uri="{FF2B5EF4-FFF2-40B4-BE49-F238E27FC236}">
                <a16:creationId xmlns:a16="http://schemas.microsoft.com/office/drawing/2014/main" id="{3C76287B-FAFA-352A-C82D-CEB1A8E06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  <a:ln w="38100">
            <a:solidFill>
              <a:schemeClr val="tx1"/>
            </a:solidFill>
          </a:ln>
        </p:spPr>
      </p:pic>
      <p:pic>
        <p:nvPicPr>
          <p:cNvPr id="11" name="Tartalom helye 10" descr="A képen szöveg látható">
            <a:extLst>
              <a:ext uri="{FF2B5EF4-FFF2-40B4-BE49-F238E27FC236}">
                <a16:creationId xmlns:a16="http://schemas.microsoft.com/office/drawing/2014/main" id="{9108B730-640F-12CF-78E5-892180C4A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18" y="1773132"/>
            <a:ext cx="2691443" cy="3027874"/>
          </a:xfr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927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CF3A8C-57C7-9A0B-50E3-C51E20DD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1270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Fejlesztések a jövőben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68595" y="2149415"/>
            <a:ext cx="5106988" cy="447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További bérelhető autók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Mobilalkalmazás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Kártyás fizetés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Házhozszállítás</a:t>
            </a:r>
          </a:p>
        </p:txBody>
      </p:sp>
    </p:spTree>
    <p:extLst>
      <p:ext uri="{BB962C8B-B14F-4D97-AF65-F5344CB8AC3E}">
        <p14:creationId xmlns:p14="http://schemas.microsoft.com/office/powerpoint/2010/main" val="123978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55600" y="2590800"/>
            <a:ext cx="4470400" cy="3429000"/>
          </a:xfrm>
        </p:spPr>
        <p:txBody>
          <a:bodyPr>
            <a:normAutofit/>
          </a:bodyPr>
          <a:lstStyle/>
          <a:p>
            <a:pPr algn="ctr"/>
            <a:r>
              <a:rPr lang="hu-HU" sz="2200" dirty="0">
                <a:solidFill>
                  <a:schemeClr val="tx1"/>
                </a:solidFill>
              </a:rPr>
              <a:t>Főoldal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FED69F45-783D-8F89-8C39-C79C3B4C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290" y="838200"/>
            <a:ext cx="8280400" cy="5016500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595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5FE13F-8370-88F8-AF18-D90E4BF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78" y="8118"/>
            <a:ext cx="5943601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Témaválasztás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D533C3-1472-A484-873A-6439AFE1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1699" y="1615910"/>
            <a:ext cx="4217725" cy="370080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Érdeklődés az autók iránt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Gyors bérlési lehetőség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Sok választási lehetőség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Felhasználóbarát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Sport autók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Olcsó árak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Élményvezetés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67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95300" y="2260600"/>
            <a:ext cx="5575300" cy="3429000"/>
          </a:xfrm>
        </p:spPr>
        <p:txBody>
          <a:bodyPr>
            <a:normAutofit/>
          </a:bodyPr>
          <a:lstStyle/>
          <a:p>
            <a:pPr algn="ctr"/>
            <a:r>
              <a:rPr lang="hu-HU" sz="2800" dirty="0">
                <a:solidFill>
                  <a:schemeClr val="tx1"/>
                </a:solidFill>
              </a:rPr>
              <a:t>Regisztráció,</a:t>
            </a:r>
          </a:p>
          <a:p>
            <a:pPr algn="ctr"/>
            <a:r>
              <a:rPr lang="hu-HU" sz="2800" dirty="0">
                <a:solidFill>
                  <a:schemeClr val="tx1"/>
                </a:solidFill>
              </a:rPr>
              <a:t>Bejelentkezés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DFF82AF-7CB2-3FCA-7CE3-E54631C8F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400" y="939800"/>
            <a:ext cx="6654799" cy="4978399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8394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5900" y="2514599"/>
            <a:ext cx="4470400" cy="3429000"/>
          </a:xfrm>
        </p:spPr>
        <p:txBody>
          <a:bodyPr>
            <a:normAutofit/>
          </a:bodyPr>
          <a:lstStyle/>
          <a:p>
            <a:pPr algn="ctr"/>
            <a:r>
              <a:rPr lang="hu-HU" sz="2800" dirty="0">
                <a:solidFill>
                  <a:schemeClr val="tx1"/>
                </a:solidFill>
              </a:rPr>
              <a:t>Autó bérlése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1D937D5-A221-37C2-8E3D-B12B0D110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301" y="914400"/>
            <a:ext cx="6781799" cy="5029199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425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400" y="2717800"/>
            <a:ext cx="4470400" cy="3429000"/>
          </a:xfrm>
        </p:spPr>
        <p:txBody>
          <a:bodyPr>
            <a:normAutofit/>
          </a:bodyPr>
          <a:lstStyle/>
          <a:p>
            <a:pPr algn="ctr"/>
            <a:r>
              <a:rPr lang="hu-HU" sz="2800" dirty="0">
                <a:solidFill>
                  <a:schemeClr val="tx1"/>
                </a:solidFill>
              </a:rPr>
              <a:t>Kölcsönzéseim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B5184A5-105E-03B5-A485-F997A699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301" y="1714500"/>
            <a:ext cx="6337299" cy="3429000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2621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400" y="2717800"/>
            <a:ext cx="4470400" cy="3429000"/>
          </a:xfrm>
        </p:spPr>
        <p:txBody>
          <a:bodyPr>
            <a:normAutofit/>
          </a:bodyPr>
          <a:lstStyle/>
          <a:p>
            <a:pPr algn="ctr"/>
            <a:r>
              <a:rPr lang="hu-HU" sz="2800" dirty="0">
                <a:solidFill>
                  <a:schemeClr val="tx1"/>
                </a:solidFill>
              </a:rPr>
              <a:t>Autóink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BD7E3BB-5C9F-6027-69DE-74DFEC775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100" y="1620798"/>
            <a:ext cx="7023100" cy="3616403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1753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FF1B7-4DF6-F996-DCB2-F6F1E0F3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907588" cy="2971801"/>
          </a:xfrm>
          <a:noFill/>
        </p:spPr>
        <p:txBody>
          <a:bodyPr/>
          <a:lstStyle/>
          <a:p>
            <a:pPr algn="just"/>
            <a:r>
              <a:rPr lang="hu-HU" b="1" dirty="0">
                <a:latin typeface="Amasis MT Pro Black" panose="020B0604020202020204" pitchFamily="18" charset="-18"/>
              </a:rPr>
              <a:t>Köszönjük a figyelmet!</a:t>
            </a:r>
            <a:endParaRPr lang="en-AU" b="1" dirty="0">
              <a:latin typeface="Amasis MT Pro Black" panose="020B0604020202020204" pitchFamily="18" charset="-1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13AF10-AD17-D944-DC65-4C1FAECE2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918316" cy="1947333"/>
          </a:xfrm>
        </p:spPr>
        <p:txBody>
          <a:bodyPr>
            <a:noAutofit/>
          </a:bodyPr>
          <a:lstStyle/>
          <a:p>
            <a:pPr algn="just"/>
            <a:r>
              <a:rPr lang="hu-HU" sz="2200" dirty="0">
                <a:solidFill>
                  <a:schemeClr val="tx1"/>
                </a:solidFill>
              </a:rPr>
              <a:t>Készíttette: </a:t>
            </a:r>
          </a:p>
          <a:p>
            <a:pPr algn="just"/>
            <a:r>
              <a:rPr lang="hu-HU" sz="2200">
                <a:solidFill>
                  <a:schemeClr val="tx1"/>
                </a:solidFill>
              </a:rPr>
              <a:t>		Gyulai </a:t>
            </a:r>
            <a:r>
              <a:rPr lang="hu-HU" sz="2200" dirty="0">
                <a:solidFill>
                  <a:schemeClr val="tx1"/>
                </a:solidFill>
              </a:rPr>
              <a:t>Bence Krisztián </a:t>
            </a:r>
            <a:r>
              <a:rPr lang="en-AU" sz="2200" dirty="0">
                <a:solidFill>
                  <a:schemeClr val="tx1"/>
                </a:solidFill>
              </a:rPr>
              <a:t>-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en-AU" sz="2200" dirty="0">
                <a:solidFill>
                  <a:schemeClr val="tx1"/>
                </a:solidFill>
              </a:rPr>
              <a:t>gyulai.bencekris-2018@keri.mako.hu</a:t>
            </a:r>
            <a:endParaRPr lang="hu-HU" sz="2200" dirty="0">
              <a:solidFill>
                <a:schemeClr val="tx1"/>
              </a:solidFill>
            </a:endParaRPr>
          </a:p>
          <a:p>
            <a:pPr algn="just"/>
            <a:r>
              <a:rPr lang="hu-HU" sz="2200" dirty="0">
                <a:solidFill>
                  <a:schemeClr val="tx1"/>
                </a:solidFill>
              </a:rPr>
              <a:t>		Sipos Bence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hu-HU" sz="2200" dirty="0" err="1">
                <a:solidFill>
                  <a:schemeClr val="tx1"/>
                </a:solidFill>
              </a:rPr>
              <a:t>sipos.bence</a:t>
            </a:r>
            <a:r>
              <a:rPr lang="en-AU" sz="2200" dirty="0">
                <a:solidFill>
                  <a:schemeClr val="tx1"/>
                </a:solidFill>
              </a:rPr>
              <a:t>-</a:t>
            </a:r>
            <a:r>
              <a:rPr lang="hu-HU" sz="2200" dirty="0">
                <a:solidFill>
                  <a:schemeClr val="tx1"/>
                </a:solidFill>
              </a:rPr>
              <a:t>2018</a:t>
            </a:r>
            <a:r>
              <a:rPr lang="en-AU" sz="2200" dirty="0">
                <a:solidFill>
                  <a:schemeClr val="tx1"/>
                </a:solidFill>
              </a:rPr>
              <a:t>@</a:t>
            </a:r>
            <a:r>
              <a:rPr lang="hu-HU" sz="2200" dirty="0">
                <a:solidFill>
                  <a:schemeClr val="tx1"/>
                </a:solidFill>
              </a:rPr>
              <a:t>keri.mako.hu</a:t>
            </a:r>
          </a:p>
          <a:p>
            <a:pPr algn="just"/>
            <a:r>
              <a:rPr lang="hu-HU" sz="2200" dirty="0">
                <a:solidFill>
                  <a:schemeClr val="tx1"/>
                </a:solidFill>
              </a:rPr>
              <a:t>		Varga Márk Tamás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hu-HU" sz="2200" dirty="0" err="1">
                <a:solidFill>
                  <a:schemeClr val="tx1"/>
                </a:solidFill>
              </a:rPr>
              <a:t>varga.marktamas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2018</a:t>
            </a:r>
            <a:r>
              <a:rPr lang="en-AU" sz="2200" dirty="0">
                <a:solidFill>
                  <a:schemeClr val="tx1"/>
                </a:solidFill>
              </a:rPr>
              <a:t>@keri.mako.hu</a:t>
            </a:r>
          </a:p>
        </p:txBody>
      </p:sp>
    </p:spTree>
    <p:extLst>
      <p:ext uri="{BB962C8B-B14F-4D97-AF65-F5344CB8AC3E}">
        <p14:creationId xmlns:p14="http://schemas.microsoft.com/office/powerpoint/2010/main" val="21472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AF8EA-CCD0-1C6B-115B-6869B5E3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4" y="7070"/>
            <a:ext cx="5943601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Használt alkalmazások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8738FC-91DF-603A-3F63-945CDA35A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5283" y="1766617"/>
            <a:ext cx="5011950" cy="41289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Trello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en-AU" sz="2200" dirty="0">
                <a:solidFill>
                  <a:schemeClr val="tx1"/>
                </a:solidFill>
              </a:rPr>
              <a:t>-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hu-HU" sz="2200" dirty="0" err="1">
                <a:solidFill>
                  <a:schemeClr val="tx1"/>
                </a:solidFill>
              </a:rPr>
              <a:t>Projektmendezsment</a:t>
            </a:r>
            <a:endParaRPr lang="hu-HU" sz="2200" dirty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https://trello.com/b/sCA5TQfE/luxcar-project</a:t>
            </a:r>
            <a:endParaRPr lang="hu-HU" sz="2200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Figma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en-AU" sz="2200" dirty="0">
                <a:solidFill>
                  <a:schemeClr val="tx1"/>
                </a:solidFill>
              </a:rPr>
              <a:t>-</a:t>
            </a:r>
            <a:r>
              <a:rPr lang="hu-HU" sz="2200" dirty="0">
                <a:solidFill>
                  <a:schemeClr val="tx1"/>
                </a:solidFill>
              </a:rPr>
              <a:t> Design terv, drótvázlat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Visual </a:t>
            </a:r>
            <a:r>
              <a:rPr lang="hu-HU" sz="2200" dirty="0" err="1">
                <a:solidFill>
                  <a:schemeClr val="tx1"/>
                </a:solidFill>
              </a:rPr>
              <a:t>Studio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hu-HU" sz="2200" dirty="0" err="1">
                <a:solidFill>
                  <a:schemeClr val="tx1"/>
                </a:solidFill>
              </a:rPr>
              <a:t>Code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en-AU" sz="2200" dirty="0">
                <a:solidFill>
                  <a:schemeClr val="tx1"/>
                </a:solidFill>
              </a:rPr>
              <a:t>-</a:t>
            </a:r>
            <a:r>
              <a:rPr lang="hu-HU" sz="2200" dirty="0">
                <a:solidFill>
                  <a:schemeClr val="tx1"/>
                </a:solidFill>
              </a:rPr>
              <a:t> Kódolás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GitHub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Verziókezelés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XAMPP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Adatbázis használata</a:t>
            </a:r>
          </a:p>
          <a:p>
            <a:pPr lvl="1"/>
            <a:endParaRPr lang="hu-H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5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54464-98C0-E020-5BA7-E705CC6D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85" y="1482066"/>
            <a:ext cx="4238596" cy="3893868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Csoportmunka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6EFE80-B5A8-2D81-4913-71E002FD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9972" y="1917540"/>
            <a:ext cx="4675188" cy="40555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Trello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Feladatok tervezése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Projektvezető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Feladatok kiosztása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Csoportmunka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Együttműködés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Kommunikáció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Tagolás, tiszta kód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solidFill>
                <a:schemeClr val="tx1"/>
              </a:solidFill>
            </a:endParaRP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443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416" y="2743200"/>
            <a:ext cx="2731218" cy="3006784"/>
          </a:xfrm>
        </p:spPr>
        <p:txBody>
          <a:bodyPr>
            <a:normAutofit/>
          </a:bodyPr>
          <a:lstStyle/>
          <a:p>
            <a:r>
              <a:rPr lang="hu-HU" sz="2800" dirty="0" err="1">
                <a:solidFill>
                  <a:schemeClr val="tx1"/>
                </a:solidFill>
              </a:rPr>
              <a:t>Trello</a:t>
            </a:r>
            <a:endParaRPr lang="hu-HU" sz="2800" dirty="0">
              <a:solidFill>
                <a:schemeClr val="tx1"/>
              </a:solidFill>
            </a:endParaRPr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4D51BC52-A9A8-21C5-A166-3368BF2A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988" y="0"/>
            <a:ext cx="7085012" cy="6858000"/>
          </a:xfrm>
        </p:spPr>
      </p:pic>
    </p:spTree>
    <p:extLst>
      <p:ext uri="{BB962C8B-B14F-4D97-AF65-F5344CB8AC3E}">
        <p14:creationId xmlns:p14="http://schemas.microsoft.com/office/powerpoint/2010/main" val="25582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645" y="2795438"/>
            <a:ext cx="4470400" cy="3429000"/>
          </a:xfrm>
        </p:spPr>
        <p:txBody>
          <a:bodyPr>
            <a:normAutofit/>
          </a:bodyPr>
          <a:lstStyle/>
          <a:p>
            <a:r>
              <a:rPr lang="hu-HU" sz="2800" dirty="0" err="1">
                <a:solidFill>
                  <a:schemeClr val="tx1"/>
                </a:solidFill>
              </a:rPr>
              <a:t>Figma</a:t>
            </a:r>
            <a:endParaRPr lang="hu-HU" sz="2800" dirty="0">
              <a:solidFill>
                <a:schemeClr val="tx1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45EFA24-1077-1721-BBC5-C64D123F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76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E30673-5551-789B-9D20-356D6302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39" y="2029843"/>
            <a:ext cx="4005682" cy="279831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Képek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A93F80-CB1A-D439-6A7C-C7900587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1423" y="1770890"/>
            <a:ext cx="5476486" cy="44746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Jogtiszta képek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Képek keresése, letöltése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Optimizilla</a:t>
            </a:r>
            <a:r>
              <a:rPr lang="hu-HU" sz="2200" dirty="0">
                <a:solidFill>
                  <a:schemeClr val="tx1"/>
                </a:solidFill>
              </a:rPr>
              <a:t> </a:t>
            </a:r>
            <a:r>
              <a:rPr lang="en-AU" sz="2200" dirty="0">
                <a:solidFill>
                  <a:schemeClr val="tx1"/>
                </a:solidFill>
              </a:rPr>
              <a:t>–</a:t>
            </a:r>
            <a:r>
              <a:rPr lang="hu-HU" sz="2200" dirty="0">
                <a:solidFill>
                  <a:schemeClr val="tx1"/>
                </a:solidFill>
              </a:rPr>
              <a:t> Képek kompressziója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Svg</a:t>
            </a:r>
            <a:r>
              <a:rPr lang="hu-HU" sz="2200" dirty="0">
                <a:solidFill>
                  <a:schemeClr val="tx1"/>
                </a:solidFill>
              </a:rPr>
              <a:t> ikonok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Lehető legkisebb fájlok</a:t>
            </a:r>
          </a:p>
          <a:p>
            <a:endParaRPr lang="en-AU" dirty="0">
              <a:solidFill>
                <a:srgbClr val="DBDEE1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29448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9B18E-0E98-A519-E0D7-ACC0F1FF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369" y="2743679"/>
            <a:ext cx="4470400" cy="3429000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tx1"/>
                </a:solidFill>
              </a:rPr>
              <a:t>Adatbázis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BD76-5246-46E4-922B-7D4243F8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08" y="785989"/>
            <a:ext cx="4219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900156-36F5-C762-B7CC-B32E2139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0"/>
            <a:ext cx="5943601" cy="53086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Oldalak felépítése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4869CA-C9AD-5A9A-50DE-CB3263EB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4383" y="1365448"/>
            <a:ext cx="5943602" cy="5308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600" dirty="0">
                <a:solidFill>
                  <a:schemeClr val="tx1"/>
                </a:solidFill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CSS, </a:t>
            </a:r>
            <a:r>
              <a:rPr lang="hu-HU" sz="2400" dirty="0" err="1">
                <a:solidFill>
                  <a:schemeClr val="tx1"/>
                </a:solidFill>
              </a:rPr>
              <a:t>Bootstrap</a:t>
            </a:r>
            <a:endParaRPr lang="hu-HU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JavaScript  (</a:t>
            </a:r>
            <a:r>
              <a:rPr lang="hu-HU" sz="2400" dirty="0" err="1">
                <a:solidFill>
                  <a:schemeClr val="tx1"/>
                </a:solidFill>
              </a:rPr>
              <a:t>Angular</a:t>
            </a:r>
            <a:r>
              <a:rPr lang="hu-HU" sz="24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hu-HU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600" dirty="0">
                <a:solidFill>
                  <a:schemeClr val="tx1"/>
                </a:solidFill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chemeClr val="tx1"/>
                </a:solidFill>
              </a:rPr>
              <a:t>MySQL</a:t>
            </a:r>
            <a:endParaRPr lang="hu-HU" sz="2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chemeClr val="tx1"/>
                </a:solidFill>
              </a:rPr>
              <a:t>JavaScript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48156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267</Words>
  <Application>Microsoft Office PowerPoint</Application>
  <PresentationFormat>Szélesvásznú</PresentationFormat>
  <Paragraphs>98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1" baseType="lpstr">
      <vt:lpstr>Amasis MT Pro Black</vt:lpstr>
      <vt:lpstr>Arial</vt:lpstr>
      <vt:lpstr>Century Gothic</vt:lpstr>
      <vt:lpstr>gg sans</vt:lpstr>
      <vt:lpstr>Wingdings</vt:lpstr>
      <vt:lpstr>Wingdings 3</vt:lpstr>
      <vt:lpstr>Szelet</vt:lpstr>
      <vt:lpstr>LuxCar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LuxCar</dc:title>
  <dc:creator>bence gyulai</dc:creator>
  <cp:lastModifiedBy>Gyulai Bence Krisztián</cp:lastModifiedBy>
  <cp:revision>18</cp:revision>
  <dcterms:created xsi:type="dcterms:W3CDTF">2023-05-03T15:53:55Z</dcterms:created>
  <dcterms:modified xsi:type="dcterms:W3CDTF">2023-05-04T07:52:25Z</dcterms:modified>
</cp:coreProperties>
</file>