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9094D0-0FF7-3F96-2014-F6FCA93BE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A80EF7-F785-EACB-E191-ADA92376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AC995A-E00B-2870-6F62-1D953028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4524-15C8-432F-98F4-75ED26277731}" type="datetimeFigureOut">
              <a:rPr lang="hu-HU" smtClean="0"/>
              <a:t>2024. 07. 08.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624B6E-E483-84FC-496C-B52C5150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4FA6E9-039E-7E3D-F6DD-2341B041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5D62-F12E-4739-9F3C-958E9A9C1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08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50F851-20CA-2148-BB2B-4CC574B7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1C12BC4-457E-B857-C501-326B2C37F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409980-D75B-1F82-0577-224E115E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4524-15C8-432F-98F4-75ED26277731}" type="datetimeFigureOut">
              <a:rPr lang="hu-HU" smtClean="0"/>
              <a:t>2024. 07. 08.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E4A7A6-6018-DF54-6D05-8F503E4D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E8A01CD-89D0-D9EA-24B2-2379DB6D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5D62-F12E-4739-9F3C-958E9A9C1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497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A61FC35-0536-A4C5-5607-4950722D4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3097F0E-12BC-2C18-D7E8-A39F7C6C7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7AA2C1-2CD5-3F2D-868D-B94225DD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4524-15C8-432F-98F4-75ED26277731}" type="datetimeFigureOut">
              <a:rPr lang="hu-HU" smtClean="0"/>
              <a:t>2024. 07. 08.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A3E09F-2901-5DC5-3A34-09374E87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7E34E7-DE45-EE4E-0A4B-E0E6BE62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5D62-F12E-4739-9F3C-958E9A9C1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154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32094-32A2-53F9-3FB7-BFA4BF09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7F060E-624C-2AAA-315E-03F83338D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D2C6D3-4BC3-DE1A-F88B-8217219B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4524-15C8-432F-98F4-75ED26277731}" type="datetimeFigureOut">
              <a:rPr lang="hu-HU" smtClean="0"/>
              <a:t>2024. 07. 08.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27F747-79CA-8D0F-FBF5-CDDADBC7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065AE7-6971-5AB2-AFA4-1A1FA7B7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5D62-F12E-4739-9F3C-958E9A9C1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531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4BF105-4132-72E2-BD7B-9367325C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C9441F5-C210-D3C1-CCE9-8B60F270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033C87-7D88-D575-143C-36382227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4524-15C8-432F-98F4-75ED26277731}" type="datetimeFigureOut">
              <a:rPr lang="hu-HU" smtClean="0"/>
              <a:t>2024. 07. 08.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3FDFC8-1D48-61E2-831D-EB957F67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640EA0-71EA-5310-E746-19388956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5D62-F12E-4739-9F3C-958E9A9C1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844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73B486-B5F3-F8B9-C0CF-BA2EFA24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8A0CE6-4D4E-2C70-EA24-49319EBE0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97D787-C5E4-D711-091B-971F1B25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4BAF994-1F74-FCF8-9E3B-97C22DE7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4524-15C8-432F-98F4-75ED26277731}" type="datetimeFigureOut">
              <a:rPr lang="hu-HU" smtClean="0"/>
              <a:t>2024. 07. 08.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49F9209-6C9E-3DFE-CE3D-CBBB723F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81F2F2-5B7E-1A47-2BDD-B5832EA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5D62-F12E-4739-9F3C-958E9A9C1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322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8D491-9891-E99A-7EBF-8A54A771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BF8C57-261F-6957-331A-92B20E93F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E08BDF7-9C10-E287-9B11-C75D6DD6A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4C16569-D450-1626-CEEC-B58202BC8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0FB3E37-5EDA-49E3-0953-F1420F34F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ED13DB2-E179-1673-9F28-35E8E54C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4524-15C8-432F-98F4-75ED26277731}" type="datetimeFigureOut">
              <a:rPr lang="hu-HU" smtClean="0"/>
              <a:t>2024. 07. 08.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47E073-11EE-CD86-8072-5D565C3E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815803A-BC6D-D98E-20E8-15D907B5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5D62-F12E-4739-9F3C-958E9A9C1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431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B240DF-2B7E-1F17-7873-E539BB3C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721D5E3-07EB-152A-D76E-2FF8A9CB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4524-15C8-432F-98F4-75ED26277731}" type="datetimeFigureOut">
              <a:rPr lang="hu-HU" smtClean="0"/>
              <a:t>2024. 07. 08.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1CF0EC-10A0-5801-4936-C55BB3DC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7031ADC-4BB9-BA2B-5A5C-F7A05223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5D62-F12E-4739-9F3C-958E9A9C1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511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1125F91-14E4-E2E7-0304-A619FDFB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4524-15C8-432F-98F4-75ED26277731}" type="datetimeFigureOut">
              <a:rPr lang="hu-HU" smtClean="0"/>
              <a:t>2024. 07. 08.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573243F-E171-15DF-876A-C7B7BBD2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00B3A89-7776-9DD0-FCE8-3D061FBF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5D62-F12E-4739-9F3C-958E9A9C1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04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6BA1EA-513C-FC63-7399-FA7AED8D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4D508D-E1FF-87BC-323D-9C5A423E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06CBE0-BC24-EAB5-D2F2-BDD2AADBC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4B79837-2CD0-BBBD-4AD3-96B3EBAF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4524-15C8-432F-98F4-75ED26277731}" type="datetimeFigureOut">
              <a:rPr lang="hu-HU" smtClean="0"/>
              <a:t>2024. 07. 08.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8BFBAA-0C0E-7134-0B0E-E31B2C10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DDCD02C-24F6-72EB-CAFC-2D333597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5D62-F12E-4739-9F3C-958E9A9C1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752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8FDC44-9615-29B0-84F2-D1807079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4FBB785-339E-B147-B428-A2418D968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A8D2FB8-25B3-EE7A-5911-240841A8D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B7A2DF8-06E2-6851-0574-3723191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4524-15C8-432F-98F4-75ED26277731}" type="datetimeFigureOut">
              <a:rPr lang="hu-HU" smtClean="0"/>
              <a:t>2024. 07. 08.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695255-AA47-5A55-6E71-4F46DE7C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E01BE3D-A5D4-68BB-42FD-0A4252B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5D62-F12E-4739-9F3C-958E9A9C1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1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FF3350-4372-998D-B93D-A28E58CF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9984F1E-6C74-B891-B682-B9F7BB01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B201E4-9A4A-F7B0-308C-716234A83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9F4524-15C8-432F-98F4-75ED26277731}" type="datetimeFigureOut">
              <a:rPr lang="hu-HU" smtClean="0"/>
              <a:t>2024. 07. 08.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00E05F-0AED-4C7B-8A87-5C064CBBF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F5C408-4D3F-763B-AA45-A00521C63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25D62-F12E-4739-9F3C-958E9A9C1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42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DDF780F7-F257-F618-E6D1-14BC7EFFF04E}"/>
              </a:ext>
            </a:extLst>
          </p:cNvPr>
          <p:cNvGrpSpPr/>
          <p:nvPr/>
        </p:nvGrpSpPr>
        <p:grpSpPr>
          <a:xfrm>
            <a:off x="1491372" y="0"/>
            <a:ext cx="9183477" cy="6846051"/>
            <a:chOff x="1491372" y="0"/>
            <a:chExt cx="9183477" cy="6846051"/>
          </a:xfrm>
        </p:grpSpPr>
        <p:pic>
          <p:nvPicPr>
            <p:cNvPr id="5" name="Kép 4" descr="A képen fekete, sötétség látható&#10;&#10;Automatikusan generált leírás">
              <a:extLst>
                <a:ext uri="{FF2B5EF4-FFF2-40B4-BE49-F238E27FC236}">
                  <a16:creationId xmlns:a16="http://schemas.microsoft.com/office/drawing/2014/main" id="{8849C917-A99C-8E4E-5632-1A0F7D92D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139" y="0"/>
              <a:ext cx="9173710" cy="6846051"/>
            </a:xfrm>
            <a:prstGeom prst="rect">
              <a:avLst/>
            </a:prstGeom>
          </p:spPr>
        </p:pic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19852E22-DF79-4F88-CE61-231FEFBB5388}"/>
                </a:ext>
              </a:extLst>
            </p:cNvPr>
            <p:cNvSpPr txBox="1"/>
            <p:nvPr/>
          </p:nvSpPr>
          <p:spPr>
            <a:xfrm>
              <a:off x="1668492" y="3409986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(3, 183)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4A499B16-08E7-0FE1-0AF7-A240DD897E43}"/>
                </a:ext>
              </a:extLst>
            </p:cNvPr>
            <p:cNvSpPr txBox="1"/>
            <p:nvPr/>
          </p:nvSpPr>
          <p:spPr>
            <a:xfrm>
              <a:off x="1772042" y="2541240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(16, 138)</a:t>
              </a: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5565A58F-CBE0-54EB-5B7C-BB00F6DA6F91}"/>
                </a:ext>
              </a:extLst>
            </p:cNvPr>
            <p:cNvSpPr txBox="1"/>
            <p:nvPr/>
          </p:nvSpPr>
          <p:spPr>
            <a:xfrm>
              <a:off x="2389302" y="1951021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(45, 105)</a:t>
              </a: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B98B73D1-48F2-E555-5504-2D4790F73190}"/>
                </a:ext>
              </a:extLst>
            </p:cNvPr>
            <p:cNvSpPr txBox="1"/>
            <p:nvPr/>
          </p:nvSpPr>
          <p:spPr>
            <a:xfrm>
              <a:off x="3109989" y="1698226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(84, 84)</a:t>
              </a: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F9057799-8463-5987-C6DD-B0F2DEB2D119}"/>
                </a:ext>
              </a:extLst>
            </p:cNvPr>
            <p:cNvSpPr txBox="1"/>
            <p:nvPr/>
          </p:nvSpPr>
          <p:spPr>
            <a:xfrm>
              <a:off x="3705434" y="1463494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(128, 69)</a:t>
              </a:r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42E8FE56-CCB2-C0A8-A44C-F6D2EBD16764}"/>
                </a:ext>
              </a:extLst>
            </p:cNvPr>
            <p:cNvSpPr txBox="1"/>
            <p:nvPr/>
          </p:nvSpPr>
          <p:spPr>
            <a:xfrm>
              <a:off x="4416439" y="785195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(172, 63)</a:t>
              </a: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F0DE326C-55BF-3970-12CC-9C457AD405C4}"/>
                </a:ext>
              </a:extLst>
            </p:cNvPr>
            <p:cNvSpPr txBox="1"/>
            <p:nvPr/>
          </p:nvSpPr>
          <p:spPr>
            <a:xfrm>
              <a:off x="5296454" y="908246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(217, 69)</a:t>
              </a:r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B38B3539-9C30-463B-31EC-4C021B3CE5BC}"/>
                </a:ext>
              </a:extLst>
            </p:cNvPr>
            <p:cNvSpPr txBox="1"/>
            <p:nvPr/>
          </p:nvSpPr>
          <p:spPr>
            <a:xfrm>
              <a:off x="6374599" y="1366220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(261, 90)</a:t>
              </a:r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3A965469-7F97-567D-8E5A-170356EFDF23}"/>
                </a:ext>
              </a:extLst>
            </p:cNvPr>
            <p:cNvSpPr txBox="1"/>
            <p:nvPr/>
          </p:nvSpPr>
          <p:spPr>
            <a:xfrm>
              <a:off x="6837225" y="169822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(294, 115)</a:t>
              </a: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6FAE99E3-3CB4-418D-72CE-9EA76B8185FD}"/>
                </a:ext>
              </a:extLst>
            </p:cNvPr>
            <p:cNvSpPr txBox="1"/>
            <p:nvPr/>
          </p:nvSpPr>
          <p:spPr>
            <a:xfrm>
              <a:off x="7236137" y="295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(326, 147)</a:t>
              </a: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4A8282E8-7B61-B0E7-548C-E04ED223D18D}"/>
                </a:ext>
              </a:extLst>
            </p:cNvPr>
            <p:cNvSpPr txBox="1"/>
            <p:nvPr/>
          </p:nvSpPr>
          <p:spPr>
            <a:xfrm>
              <a:off x="7292675" y="1362713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(339, 88)</a:t>
              </a:r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63BC5BAC-0CA6-5D04-63DC-7E365C773767}"/>
                </a:ext>
              </a:extLst>
            </p:cNvPr>
            <p:cNvSpPr txBox="1"/>
            <p:nvPr/>
          </p:nvSpPr>
          <p:spPr>
            <a:xfrm>
              <a:off x="7636674" y="867652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(367, 52)</a:t>
              </a:r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D99B8837-A2F9-1879-FD63-90C97A4327DF}"/>
                </a:ext>
              </a:extLst>
            </p:cNvPr>
            <p:cNvSpPr txBox="1"/>
            <p:nvPr/>
          </p:nvSpPr>
          <p:spPr>
            <a:xfrm>
              <a:off x="8413135" y="486891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(409, 34)</a:t>
              </a: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1EE2E703-B0D0-B384-BF12-3CC7BE017D5A}"/>
                </a:ext>
              </a:extLst>
            </p:cNvPr>
            <p:cNvSpPr txBox="1"/>
            <p:nvPr/>
          </p:nvSpPr>
          <p:spPr>
            <a:xfrm>
              <a:off x="9383059" y="345651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(453, 33)</a:t>
              </a: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689AA205-02F3-C789-40B7-E7A2AEBB3EC5}"/>
                </a:ext>
              </a:extLst>
            </p:cNvPr>
            <p:cNvSpPr txBox="1"/>
            <p:nvPr/>
          </p:nvSpPr>
          <p:spPr>
            <a:xfrm>
              <a:off x="9599789" y="1294674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(465, 75)</a:t>
              </a: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5F544159-E03B-9CB3-223E-056B369AF1CA}"/>
                </a:ext>
              </a:extLst>
            </p:cNvPr>
            <p:cNvSpPr txBox="1"/>
            <p:nvPr/>
          </p:nvSpPr>
          <p:spPr>
            <a:xfrm>
              <a:off x="8835316" y="289819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(430, 158)</a:t>
              </a: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3B7831C6-D56D-69F3-26F6-D497FCAD15B5}"/>
                </a:ext>
              </a:extLst>
            </p:cNvPr>
            <p:cNvSpPr txBox="1"/>
            <p:nvPr/>
          </p:nvSpPr>
          <p:spPr>
            <a:xfrm>
              <a:off x="7998572" y="341123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(391, 184)</a:t>
              </a: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DB6EBFB9-0B7E-3572-FD2D-C6C0ED492E9B}"/>
                </a:ext>
              </a:extLst>
            </p:cNvPr>
            <p:cNvSpPr txBox="1"/>
            <p:nvPr/>
          </p:nvSpPr>
          <p:spPr>
            <a:xfrm>
              <a:off x="8801174" y="386487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(430, 206)</a:t>
              </a: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442634E1-EDC7-4C15-8109-E4A721C71C06}"/>
                </a:ext>
              </a:extLst>
            </p:cNvPr>
            <p:cNvSpPr txBox="1"/>
            <p:nvPr/>
          </p:nvSpPr>
          <p:spPr>
            <a:xfrm>
              <a:off x="9311562" y="459696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(458, 243)</a:t>
              </a:r>
            </a:p>
          </p:txBody>
        </p: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F4F463BD-9137-FD04-C00E-31ADE8956B2A}"/>
                </a:ext>
              </a:extLst>
            </p:cNvPr>
            <p:cNvSpPr txBox="1"/>
            <p:nvPr/>
          </p:nvSpPr>
          <p:spPr>
            <a:xfrm>
              <a:off x="9164199" y="543260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(462, 287)</a:t>
              </a: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B0CE4302-9049-F0E5-7F2B-3CA7A8CDC3BA}"/>
                </a:ext>
              </a:extLst>
            </p:cNvPr>
            <p:cNvSpPr txBox="1"/>
            <p:nvPr/>
          </p:nvSpPr>
          <p:spPr>
            <a:xfrm>
              <a:off x="9485381" y="647671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(451, 332)</a:t>
              </a:r>
            </a:p>
          </p:txBody>
        </p:sp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ED7211DC-5282-6B5C-690F-0FB4EA3ED6FD}"/>
                </a:ext>
              </a:extLst>
            </p:cNvPr>
            <p:cNvSpPr txBox="1"/>
            <p:nvPr/>
          </p:nvSpPr>
          <p:spPr>
            <a:xfrm>
              <a:off x="8341360" y="631901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(409, 330)</a:t>
              </a:r>
            </a:p>
          </p:txBody>
        </p: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EE2055CF-2EB6-C00F-602B-39EE948C43BE}"/>
                </a:ext>
              </a:extLst>
            </p:cNvPr>
            <p:cNvSpPr txBox="1"/>
            <p:nvPr/>
          </p:nvSpPr>
          <p:spPr>
            <a:xfrm>
              <a:off x="7611315" y="596894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(367, 311)</a:t>
              </a:r>
            </a:p>
          </p:txBody>
        </p:sp>
        <p:sp>
          <p:nvSpPr>
            <p:cNvPr id="29" name="Szövegdoboz 28">
              <a:extLst>
                <a:ext uri="{FF2B5EF4-FFF2-40B4-BE49-F238E27FC236}">
                  <a16:creationId xmlns:a16="http://schemas.microsoft.com/office/drawing/2014/main" id="{F97840A0-CC63-F037-CBF6-DF836E4D1202}"/>
                </a:ext>
              </a:extLst>
            </p:cNvPr>
            <p:cNvSpPr txBox="1"/>
            <p:nvPr/>
          </p:nvSpPr>
          <p:spPr>
            <a:xfrm>
              <a:off x="9118398" y="21546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(458, 122)</a:t>
              </a:r>
            </a:p>
          </p:txBody>
        </p: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AFA55288-1819-8182-BF2A-B646887EDE1E}"/>
                </a:ext>
              </a:extLst>
            </p:cNvPr>
            <p:cNvSpPr txBox="1"/>
            <p:nvPr/>
          </p:nvSpPr>
          <p:spPr>
            <a:xfrm>
              <a:off x="7207189" y="539283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(339, 275)</a:t>
              </a:r>
            </a:p>
          </p:txBody>
        </p:sp>
        <p:sp>
          <p:nvSpPr>
            <p:cNvPr id="31" name="Szövegdoboz 30">
              <a:extLst>
                <a:ext uri="{FF2B5EF4-FFF2-40B4-BE49-F238E27FC236}">
                  <a16:creationId xmlns:a16="http://schemas.microsoft.com/office/drawing/2014/main" id="{955C04C6-818D-F6FD-BBCB-D4B9DB7BF864}"/>
                </a:ext>
              </a:extLst>
            </p:cNvPr>
            <p:cNvSpPr txBox="1"/>
            <p:nvPr/>
          </p:nvSpPr>
          <p:spPr>
            <a:xfrm>
              <a:off x="7255539" y="387737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(327, 216)</a:t>
              </a:r>
            </a:p>
          </p:txBody>
        </p:sp>
        <p:sp>
          <p:nvSpPr>
            <p:cNvPr id="32" name="Szövegdoboz 31">
              <a:extLst>
                <a:ext uri="{FF2B5EF4-FFF2-40B4-BE49-F238E27FC236}">
                  <a16:creationId xmlns:a16="http://schemas.microsoft.com/office/drawing/2014/main" id="{FB562843-F28D-40D1-C552-63A77FE4BA40}"/>
                </a:ext>
              </a:extLst>
            </p:cNvPr>
            <p:cNvSpPr txBox="1"/>
            <p:nvPr/>
          </p:nvSpPr>
          <p:spPr>
            <a:xfrm>
              <a:off x="6999901" y="501461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(294, 250)</a:t>
              </a:r>
            </a:p>
          </p:txBody>
        </p:sp>
        <p:sp>
          <p:nvSpPr>
            <p:cNvPr id="33" name="Szövegdoboz 32">
              <a:extLst>
                <a:ext uri="{FF2B5EF4-FFF2-40B4-BE49-F238E27FC236}">
                  <a16:creationId xmlns:a16="http://schemas.microsoft.com/office/drawing/2014/main" id="{83EA112A-865A-3D8A-8591-BC96C36A6EC2}"/>
                </a:ext>
              </a:extLst>
            </p:cNvPr>
            <p:cNvSpPr txBox="1"/>
            <p:nvPr/>
          </p:nvSpPr>
          <p:spPr>
            <a:xfrm>
              <a:off x="6219741" y="549178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(256, 277)</a:t>
              </a:r>
            </a:p>
          </p:txBody>
        </p: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E3EC860D-0BF4-DC9E-B9AD-A243DFA2540C}"/>
                </a:ext>
              </a:extLst>
            </p:cNvPr>
            <p:cNvSpPr txBox="1"/>
            <p:nvPr/>
          </p:nvSpPr>
          <p:spPr>
            <a:xfrm>
              <a:off x="5284458" y="591795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(217, 294)</a:t>
              </a:r>
            </a:p>
          </p:txBody>
        </p: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36A2C140-CF08-26D8-092F-168E8EEB3C67}"/>
                </a:ext>
              </a:extLst>
            </p:cNvPr>
            <p:cNvSpPr txBox="1"/>
            <p:nvPr/>
          </p:nvSpPr>
          <p:spPr>
            <a:xfrm>
              <a:off x="4271432" y="59575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(172, 300)</a:t>
              </a:r>
            </a:p>
          </p:txBody>
        </p:sp>
        <p:sp>
          <p:nvSpPr>
            <p:cNvPr id="36" name="Szövegdoboz 35">
              <a:extLst>
                <a:ext uri="{FF2B5EF4-FFF2-40B4-BE49-F238E27FC236}">
                  <a16:creationId xmlns:a16="http://schemas.microsoft.com/office/drawing/2014/main" id="{71D70977-39CB-2028-AC23-EF82AA71FC23}"/>
                </a:ext>
              </a:extLst>
            </p:cNvPr>
            <p:cNvSpPr txBox="1"/>
            <p:nvPr/>
          </p:nvSpPr>
          <p:spPr>
            <a:xfrm>
              <a:off x="3104708" y="59575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(126, 294)</a:t>
              </a:r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55FDEFA1-7611-4641-AC94-B60B75E79BB8}"/>
                </a:ext>
              </a:extLst>
            </p:cNvPr>
            <p:cNvSpPr txBox="1"/>
            <p:nvPr/>
          </p:nvSpPr>
          <p:spPr>
            <a:xfrm>
              <a:off x="2307999" y="5579623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(80, 279)</a:t>
              </a:r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7DE72FE4-4D12-9DD9-EBAE-B64833B42CE3}"/>
                </a:ext>
              </a:extLst>
            </p:cNvPr>
            <p:cNvSpPr txBox="1"/>
            <p:nvPr/>
          </p:nvSpPr>
          <p:spPr>
            <a:xfrm>
              <a:off x="1491372" y="5095285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(44, 258)</a:t>
              </a:r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BE3B62FF-06B3-5A43-C534-DCE31F82E3B0}"/>
                </a:ext>
              </a:extLst>
            </p:cNvPr>
            <p:cNvSpPr txBox="1"/>
            <p:nvPr/>
          </p:nvSpPr>
          <p:spPr>
            <a:xfrm>
              <a:off x="1828882" y="4234204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(14, 225)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20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3C8876B-5997-E2B9-45F4-EDE0668E4402}"/>
              </a:ext>
            </a:extLst>
          </p:cNvPr>
          <p:cNvGrpSpPr/>
          <p:nvPr/>
        </p:nvGrpSpPr>
        <p:grpSpPr>
          <a:xfrm>
            <a:off x="3595955" y="178143"/>
            <a:ext cx="4798032" cy="6238975"/>
            <a:chOff x="3595955" y="178143"/>
            <a:chExt cx="4798032" cy="6238975"/>
          </a:xfrm>
        </p:grpSpPr>
        <p:pic>
          <p:nvPicPr>
            <p:cNvPr id="5" name="Kép 4" descr="A képen hold, sötétség, fekete, Égitest látható&#10;&#10;Automatikusan generált leírás">
              <a:extLst>
                <a:ext uri="{FF2B5EF4-FFF2-40B4-BE49-F238E27FC236}">
                  <a16:creationId xmlns:a16="http://schemas.microsoft.com/office/drawing/2014/main" id="{8F608E04-E06E-E9FD-E142-3BC7FEB91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955" y="178143"/>
              <a:ext cx="4798032" cy="6238975"/>
            </a:xfrm>
            <a:prstGeom prst="rect">
              <a:avLst/>
            </a:prstGeom>
          </p:spPr>
        </p:pic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D4AF3B71-120D-2054-3D15-C8605C21E24F}"/>
                </a:ext>
              </a:extLst>
            </p:cNvPr>
            <p:cNvSpPr txBox="1"/>
            <p:nvPr/>
          </p:nvSpPr>
          <p:spPr>
            <a:xfrm>
              <a:off x="4284446" y="2757094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(72, 147)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5AE2D9CA-C17B-7BAF-847F-7FF95A371116}"/>
                </a:ext>
              </a:extLst>
            </p:cNvPr>
            <p:cNvSpPr txBox="1"/>
            <p:nvPr/>
          </p:nvSpPr>
          <p:spPr>
            <a:xfrm>
              <a:off x="3657670" y="3807347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(3, 236)</a:t>
              </a: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F1B9ABCF-093A-AAC8-1CAC-B5CD16BD2EC3}"/>
                </a:ext>
              </a:extLst>
            </p:cNvPr>
            <p:cNvSpPr txBox="1"/>
            <p:nvPr/>
          </p:nvSpPr>
          <p:spPr>
            <a:xfrm>
              <a:off x="3832210" y="4648035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(8, 298)</a:t>
              </a: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75BC323A-9C25-707A-0DC2-B81F38C0852B}"/>
                </a:ext>
              </a:extLst>
            </p:cNvPr>
            <p:cNvSpPr txBox="1"/>
            <p:nvPr/>
          </p:nvSpPr>
          <p:spPr>
            <a:xfrm>
              <a:off x="4383725" y="5590748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(51, 368)</a:t>
              </a: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935BD28A-FEE3-FE7E-AEE8-96AECB00BD94}"/>
                </a:ext>
              </a:extLst>
            </p:cNvPr>
            <p:cNvSpPr txBox="1"/>
            <p:nvPr/>
          </p:nvSpPr>
          <p:spPr>
            <a:xfrm>
              <a:off x="5337553" y="5842008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(118, 403)</a:t>
              </a:r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B767AB5E-BAFA-9CFC-401D-00168D66983A}"/>
                </a:ext>
              </a:extLst>
            </p:cNvPr>
            <p:cNvSpPr txBox="1"/>
            <p:nvPr/>
          </p:nvSpPr>
          <p:spPr>
            <a:xfrm>
              <a:off x="6289040" y="5270508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(224, 376)</a:t>
              </a: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B14C49BD-C9C8-869D-6DEF-27A007E9C02E}"/>
                </a:ext>
              </a:extLst>
            </p:cNvPr>
            <p:cNvSpPr txBox="1"/>
            <p:nvPr/>
          </p:nvSpPr>
          <p:spPr>
            <a:xfrm>
              <a:off x="6564252" y="447272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(272, 309)</a:t>
              </a:r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EE039D5D-928B-09B3-03AE-2B3BD748C5DF}"/>
                </a:ext>
              </a:extLst>
            </p:cNvPr>
            <p:cNvSpPr txBox="1"/>
            <p:nvPr/>
          </p:nvSpPr>
          <p:spPr>
            <a:xfrm>
              <a:off x="6258439" y="329763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(251, 222)</a:t>
              </a:r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E01E088E-B580-3761-B280-650A992EE9C7}"/>
                </a:ext>
              </a:extLst>
            </p:cNvPr>
            <p:cNvSpPr txBox="1"/>
            <p:nvPr/>
          </p:nvSpPr>
          <p:spPr>
            <a:xfrm>
              <a:off x="5981468" y="263088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(237, 178)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07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215</Words>
  <Application>Microsoft Office PowerPoint</Application>
  <PresentationFormat>Szélesvásznú</PresentationFormat>
  <Paragraphs>43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Csomós Bálint</dc:creator>
  <cp:lastModifiedBy>Csomós Bálint</cp:lastModifiedBy>
  <cp:revision>1</cp:revision>
  <dcterms:created xsi:type="dcterms:W3CDTF">2024-07-08T19:14:30Z</dcterms:created>
  <dcterms:modified xsi:type="dcterms:W3CDTF">2024-07-08T21:16:33Z</dcterms:modified>
</cp:coreProperties>
</file>