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12" r:id="rId3"/>
    <p:sldId id="335" r:id="rId4"/>
    <p:sldId id="333" r:id="rId5"/>
    <p:sldId id="302" r:id="rId6"/>
    <p:sldId id="339" r:id="rId7"/>
    <p:sldId id="303" r:id="rId8"/>
    <p:sldId id="334" r:id="rId9"/>
    <p:sldId id="304" r:id="rId10"/>
    <p:sldId id="307" r:id="rId11"/>
    <p:sldId id="321" r:id="rId12"/>
    <p:sldId id="322" r:id="rId13"/>
    <p:sldId id="308" r:id="rId14"/>
    <p:sldId id="320" r:id="rId15"/>
    <p:sldId id="33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2" autoAdjust="0"/>
    <p:restoredTop sz="94666"/>
  </p:normalViewPr>
  <p:slideViewPr>
    <p:cSldViewPr snapToGrid="0">
      <p:cViewPr varScale="1">
        <p:scale>
          <a:sx n="84" d="100"/>
          <a:sy n="84" d="100"/>
        </p:scale>
        <p:origin x="485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DDC7B-5AAA-477E-8D73-CD823E0266D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B609D-0094-4771-AB00-12801EA0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55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B609D-0094-4771-AB00-12801EA0344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38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B609D-0094-4771-AB00-12801EA034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183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B609D-0094-4771-AB00-12801EA034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94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B609D-0094-4771-AB00-12801EA034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593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B609D-0094-4771-AB00-12801EA0344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537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show the score of predicting different identities in each round of training as shown by the color. Yellow curves show the score of predicting id 1 in each round. </a:t>
            </a:r>
          </a:p>
          <a:p>
            <a:r>
              <a:rPr lang="en-US" altLang="zh-CN" dirty="0"/>
              <a:t>Changes in curves correctly corresponds to when different ids appear and disappear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63D18-C224-49F3-9EE7-8C31E5B6636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380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63D18-C224-49F3-9EE7-8C31E5B6636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215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Inference is accurate for some property. The properties are so unique that aggregation does not cancel their effects in their updates.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63D18-C224-49F3-9EE7-8C31E5B6636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00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11E0-0B4A-4A85-9FFE-05E707943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D39D2-775F-4EF5-AB2B-CFCDBDEDF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A02E7-88F7-4A8D-BC3E-BCF6B58F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31E5-536B-4B53-A1B0-87AFA3E7D745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F213-71FE-40F4-94FD-6644221D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86A-C091-4831-B5BE-336C9663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D3E7-79C8-4A0B-AFA5-DD39C7661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48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8A17-0995-46D7-A301-18A4BB9B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99283-75FF-4869-85BF-7EA291EDF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0A560-EF03-4A9F-A647-C53FD5DF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D1BD-9178-4D06-AB65-CC2DDE0B0D56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86CEA-16B3-423E-9BF3-69249332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D899-EFAD-4591-9004-B94DC3A3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D3E7-79C8-4A0B-AFA5-DD39C7661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2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8FE6D-BA1E-4AD6-9335-3FA29FBF9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9430C-A727-4FBF-A2CD-FFCC8F09A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FC5-FDC0-4B53-A74A-D183D496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AE2B-D3D1-4A84-B79F-51945BDFD3E7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B095F-47F7-48F3-A7FC-7420250D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E151A-BB09-45BA-8D81-AF71E0B2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D3E7-79C8-4A0B-AFA5-DD39C7661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57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3A11-5DEE-4168-BD82-231FB6C0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F5C9-D627-4D9F-BEBF-F8D636C4E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1F771-9289-4548-9011-8599E1B3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A69F-B9E4-47EB-B9E5-EA7B577D7105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68577-1CEC-48C1-81C6-1F152499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CB123-196E-451B-B4ED-7CD3274B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D3E7-79C8-4A0B-AFA5-DD39C7661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11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D405-391C-4C15-9A25-6127BABA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1189D-9383-446F-8BBD-EDF66C548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04E18-E528-4B80-9D07-E4AA1A81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503F-5CB5-41A6-8E10-C006B184C050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9BFA7-79D1-4A24-A9BF-F4CBA8BD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86F01-F6AD-4D7A-81C8-DBAFFB83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D3E7-79C8-4A0B-AFA5-DD39C7661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66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F4EC-4588-46C3-B6E8-1C315749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5B981-EAC6-406B-AF2A-3062A7F18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40942-3D19-4CD6-B910-BEE88A860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ACA4A-45BC-4B67-A2DD-86EDD770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A099-220A-4A17-BF0A-AFEE24A4B5D5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85004-52F9-474C-A806-04833B8F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3FB9E-C1CE-4A9A-B01C-0677438C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D3E7-79C8-4A0B-AFA5-DD39C7661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98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9098-3201-4DD1-8C8E-FB3B4A84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8931D-03D4-455A-BC81-67A106089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2EC7E-3A30-441C-81FA-C11012498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3530D-60DC-4AF6-B18E-BE2E61AAB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2FC89-8714-44D2-B418-10A12B98D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4F56E3-EBDD-49AE-9E2F-1F0215FD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99B7-2E95-4125-A650-20E087106D8C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F4A3B-D264-4086-A1D1-43DF5E80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3EBA2C-8C91-41AC-89AB-A20D4292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D3E7-79C8-4A0B-AFA5-DD39C7661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76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F1F3-F556-4D4F-B42C-D916415C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C7596-7549-42E2-891D-1CBE7DDF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4BEB-52F2-44D2-B24A-4788331C0217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C56AF-1E67-4E56-B4AA-0C81E54A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385A0-9C22-47C7-95A7-4F3F30A7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D3E7-79C8-4A0B-AFA5-DD39C7661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48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47F75-383A-4EED-9ECF-54C0448E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3171-BCBF-4516-90D8-37C11308F257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791EC-2B3A-42D9-9689-D7FDBF504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537F0-FD9C-4964-98B6-20BA5AE7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D3E7-79C8-4A0B-AFA5-DD39C7661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4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6F6E-D641-46E9-B429-D716890B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A9FCE-958D-424B-81A2-5E64185DB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4E565-9B6C-4BA4-BDCE-E4AC20A8B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4C4C4-B447-4782-9B2D-F905583F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BFF3-E62D-496C-B214-0D6326EAD80D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847D8-C63F-4A64-B61C-E47A7B79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71095-2742-4889-AE3A-78A9A0B4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D3E7-79C8-4A0B-AFA5-DD39C7661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86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431A-72F1-4F04-9CFF-A1FC0BED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0C970-28AB-4AE3-891A-3A217A5ED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B2969-E57D-4194-96AB-2470814FD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DA9A2-2D14-4AA0-A6D2-A5D32AFE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040D-AC60-46DA-9073-BB8730BB5E1A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0A4A1-DE21-47D6-AAFC-E80ACFB3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65E75-8F21-4B70-BFCD-A75F0747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D3E7-79C8-4A0B-AFA5-DD39C7661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1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9F5EB-7DE3-4599-982B-3523ED4B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82C4E-3C07-4988-A84A-235C53A34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9439A-3B4A-4ABD-8FB8-96E3B7B78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9F5FF-8A4C-4968-8061-427E8CA52B99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EF44E-ABCB-4038-BF5C-C239F6EFD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153F9-3FE4-4E0B-A061-F7BABE180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D3E7-79C8-4A0B-AFA5-DD39C7661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45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ong27/property-inference-collaborative-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6.sv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4.svg"/><Relationship Id="rId4" Type="http://schemas.openxmlformats.org/officeDocument/2006/relationships/image" Target="../media/image14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4.svg"/><Relationship Id="rId4" Type="http://schemas.openxmlformats.org/officeDocument/2006/relationships/image" Target="../media/image14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4.svg"/><Relationship Id="rId4" Type="http://schemas.openxmlformats.org/officeDocument/2006/relationships/image" Target="../media/image14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3.png"/><Relationship Id="rId3" Type="http://schemas.openxmlformats.org/officeDocument/2006/relationships/image" Target="../media/image15.png"/><Relationship Id="rId7" Type="http://schemas.openxmlformats.org/officeDocument/2006/relationships/image" Target="../media/image66.png"/><Relationship Id="rId12" Type="http://schemas.openxmlformats.org/officeDocument/2006/relationships/image" Target="../media/image1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17.png"/><Relationship Id="rId5" Type="http://schemas.openxmlformats.org/officeDocument/2006/relationships/image" Target="../media/image190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22.svg"/><Relationship Id="rId10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27D8-8704-4161-AF47-4EE03566F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3243" y="1214438"/>
            <a:ext cx="9285514" cy="23876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C00000"/>
                </a:solidFill>
                <a:latin typeface="+mn-lt"/>
                <a:cs typeface="Calibri" panose="020F0502020204030204" pitchFamily="34" charset="0"/>
              </a:rPr>
              <a:t>Exploiting Unintended Feature Leakage in Collaborative Learning</a:t>
            </a:r>
            <a:br>
              <a:rPr lang="en-US" altLang="zh-CN" sz="4000" b="1" dirty="0">
                <a:solidFill>
                  <a:srgbClr val="C00000"/>
                </a:solidFill>
                <a:latin typeface="+mn-lt"/>
                <a:cs typeface="Calibri" panose="020F0502020204030204" pitchFamily="34" charset="0"/>
              </a:rPr>
            </a:br>
            <a:endParaRPr lang="zh-CN" altLang="en-US" sz="4000" b="1" dirty="0">
              <a:solidFill>
                <a:srgbClr val="C000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EBFF0-BA5D-4687-9C95-B95218B98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2764" y="3602038"/>
            <a:ext cx="10221036" cy="1655762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Luca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Melis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zh-CN" b="1" dirty="0" err="1">
                <a:latin typeface="Calibri" panose="020F0502020204030204" pitchFamily="34" charset="0"/>
                <a:cs typeface="Calibri" panose="020F0502020204030204" pitchFamily="34" charset="0"/>
              </a:rPr>
              <a:t>Congzheng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Song    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Emiliano De Cristofaro    Vitaly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Shmatikov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UCL    Cornell    Cornell Tech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8875E-C2D8-42AB-B10D-A364366C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D3E7-79C8-4A0B-AFA5-DD39C7661B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82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3981-33C3-4B27-8C91-FED34721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Infer Property (Two-Party Experiment)</a:t>
            </a:r>
            <a:endParaRPr lang="zh-CN" alt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54983C-A88A-4804-9063-350E7E13C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24884"/>
            <a:ext cx="7926803" cy="3031466"/>
          </a:xfrm>
          <a:prstGeom prst="rect">
            <a:avLst/>
          </a:prstGeom>
        </p:spPr>
      </p:pic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7EB77CC1-6288-4BC9-A9E3-06C1C9C28520}"/>
              </a:ext>
            </a:extLst>
          </p:cNvPr>
          <p:cNvSpPr/>
          <p:nvPr/>
        </p:nvSpPr>
        <p:spPr>
          <a:xfrm>
            <a:off x="494196" y="2765230"/>
            <a:ext cx="1645499" cy="463351"/>
          </a:xfrm>
          <a:prstGeom prst="wedgeRoundRectCallout">
            <a:avLst>
              <a:gd name="adj1" fmla="val 29252"/>
              <a:gd name="adj2" fmla="val 76598"/>
              <a:gd name="adj3" fmla="val 16667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Target label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C1FCE6E5-7FDF-495B-9FB8-4EF50B6D218A}"/>
              </a:ext>
            </a:extLst>
          </p:cNvPr>
          <p:cNvSpPr/>
          <p:nvPr/>
        </p:nvSpPr>
        <p:spPr>
          <a:xfrm>
            <a:off x="2615068" y="2765230"/>
            <a:ext cx="1504523" cy="463351"/>
          </a:xfrm>
          <a:prstGeom prst="wedgeRoundRectCallout">
            <a:avLst>
              <a:gd name="adj1" fmla="val -33424"/>
              <a:gd name="adj2" fmla="val 80889"/>
              <a:gd name="adj3" fmla="val 16667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Property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B191C1-95DC-4FCD-8C1E-3F1BB49EDE8D}"/>
              </a:ext>
            </a:extLst>
          </p:cNvPr>
          <p:cNvSpPr/>
          <p:nvPr/>
        </p:nvSpPr>
        <p:spPr>
          <a:xfrm>
            <a:off x="2966038" y="3602937"/>
            <a:ext cx="1012191" cy="27801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F876657-308C-4594-A4BB-6CCDA5A39FEE}"/>
              </a:ext>
            </a:extLst>
          </p:cNvPr>
          <p:cNvSpPr/>
          <p:nvPr/>
        </p:nvSpPr>
        <p:spPr>
          <a:xfrm>
            <a:off x="6904998" y="3602937"/>
            <a:ext cx="1012191" cy="27801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40DED1C-E181-4B5C-8C60-97FC272A4AE6}"/>
              </a:ext>
            </a:extLst>
          </p:cNvPr>
          <p:cNvSpPr/>
          <p:nvPr/>
        </p:nvSpPr>
        <p:spPr>
          <a:xfrm>
            <a:off x="8904403" y="4910328"/>
            <a:ext cx="2449398" cy="1249889"/>
          </a:xfrm>
          <a:prstGeom prst="roundRect">
            <a:avLst/>
          </a:prstGeom>
          <a:solidFill>
            <a:srgbClr val="FFCCCC"/>
          </a:solidFill>
          <a:ln>
            <a:solidFill>
              <a:srgbClr val="FFCC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Main task and property are not correlated!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A562C-F857-4B13-B99C-A752F8284127}"/>
              </a:ext>
            </a:extLst>
          </p:cNvPr>
          <p:cNvSpPr/>
          <p:nvPr/>
        </p:nvSpPr>
        <p:spPr>
          <a:xfrm>
            <a:off x="838199" y="1583864"/>
            <a:ext cx="8301436" cy="123047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/>
                </a:solidFill>
                <a:cs typeface="Calibri" panose="020F0502020204030204" pitchFamily="34" charset="0"/>
              </a:rPr>
              <a:t>Labeled Faces in the Wild: </a:t>
            </a:r>
          </a:p>
          <a:p>
            <a:r>
              <a:rPr lang="en-US" altLang="zh-CN" sz="2400" dirty="0">
                <a:solidFill>
                  <a:schemeClr val="tx1"/>
                </a:solidFill>
                <a:cs typeface="Calibri" panose="020F0502020204030204" pitchFamily="34" charset="0"/>
              </a:rPr>
              <a:t>Participant trains on facial images with certain attributes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5200CD2-49A9-49A7-A200-80135B91DBD8}"/>
              </a:ext>
            </a:extLst>
          </p:cNvPr>
          <p:cNvSpPr/>
          <p:nvPr/>
        </p:nvSpPr>
        <p:spPr>
          <a:xfrm>
            <a:off x="9139635" y="3451764"/>
            <a:ext cx="1652421" cy="463351"/>
          </a:xfrm>
          <a:prstGeom prst="wedgeRoundRectCallout">
            <a:avLst>
              <a:gd name="adj1" fmla="val -76210"/>
              <a:gd name="adj2" fmla="val -33042"/>
              <a:gd name="adj3" fmla="val 16667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Attack AUC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D81C1C-D8DC-4AE3-A0F4-ECCD0781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D3E7-79C8-4A0B-AFA5-DD39C7661B3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FC4CD4B1-57B0-4B5C-A8FA-82EA46637DC5}"/>
              </a:ext>
            </a:extLst>
          </p:cNvPr>
          <p:cNvSpPr/>
          <p:nvPr/>
        </p:nvSpPr>
        <p:spPr>
          <a:xfrm>
            <a:off x="5820560" y="2765979"/>
            <a:ext cx="1590533" cy="463351"/>
          </a:xfrm>
          <a:prstGeom prst="wedgeRoundRectCallout">
            <a:avLst>
              <a:gd name="adj1" fmla="val 34158"/>
              <a:gd name="adj2" fmla="val 80351"/>
              <a:gd name="adj3" fmla="val 16667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315075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638A4B-ED5A-47B2-BCC8-4B8436E18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571" y="2488819"/>
            <a:ext cx="8738362" cy="43691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2E3C34-B705-459C-9315-3EF0618A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Infer Occurrence (Two-Party Experiment)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240492-0AA3-4E06-89DC-11A7F9129842}"/>
              </a:ext>
            </a:extLst>
          </p:cNvPr>
          <p:cNvSpPr txBox="1"/>
          <p:nvPr/>
        </p:nvSpPr>
        <p:spPr>
          <a:xfrm>
            <a:off x="838200" y="1776079"/>
            <a:ext cx="9192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FaceScrub</a:t>
            </a:r>
            <a:r>
              <a:rPr lang="en-US" altLang="zh-CN" sz="2400" b="1" dirty="0"/>
              <a:t>: target=gender, property=facial IDs</a:t>
            </a:r>
          </a:p>
          <a:p>
            <a:r>
              <a:rPr lang="en-US" altLang="zh-CN" sz="2400" dirty="0"/>
              <a:t>Participant trains on faces of different people in different iterations</a:t>
            </a:r>
            <a:endParaRPr lang="zh-CN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639F94-5A74-43C8-B2BB-30B8534B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D3E7-79C8-4A0B-AFA5-DD39C7661B3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EF28C4F-20E8-42AD-9F5D-30AEEB2018B2}"/>
              </a:ext>
            </a:extLst>
          </p:cNvPr>
          <p:cNvSpPr/>
          <p:nvPr/>
        </p:nvSpPr>
        <p:spPr>
          <a:xfrm>
            <a:off x="218531" y="3088140"/>
            <a:ext cx="1810040" cy="1162785"/>
          </a:xfrm>
          <a:prstGeom prst="wedgeRoundRectCallout">
            <a:avLst>
              <a:gd name="adj1" fmla="val 60325"/>
              <a:gd name="adj2" fmla="val 21434"/>
              <a:gd name="adj3" fmla="val 16667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Probability</a:t>
            </a:r>
          </a:p>
          <a:p>
            <a:pPr algn="ctr"/>
            <a:r>
              <a:rPr lang="en-US" sz="2000" b="1" dirty="0"/>
              <a:t>of predicting a facial ID</a:t>
            </a:r>
          </a:p>
        </p:txBody>
      </p:sp>
      <p:sp>
        <p:nvSpPr>
          <p:cNvPr id="7" name="Rectangle: Rounded Corners 19">
            <a:extLst>
              <a:ext uri="{FF2B5EF4-FFF2-40B4-BE49-F238E27FC236}">
                <a16:creationId xmlns:a16="http://schemas.microsoft.com/office/drawing/2014/main" id="{B5433CD3-11E0-9247-8EBE-5EDCEC7B2097}"/>
              </a:ext>
            </a:extLst>
          </p:cNvPr>
          <p:cNvSpPr/>
          <p:nvPr/>
        </p:nvSpPr>
        <p:spPr>
          <a:xfrm>
            <a:off x="6889898" y="4910328"/>
            <a:ext cx="4463903" cy="1249889"/>
          </a:xfrm>
          <a:prstGeom prst="roundRect">
            <a:avLst/>
          </a:prstGeom>
          <a:solidFill>
            <a:srgbClr val="FFCCCC"/>
          </a:solidFill>
          <a:ln>
            <a:solidFill>
              <a:srgbClr val="FFCC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Infer when images of a certain person appear and disappear in training data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5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206C2A-4260-49D0-97BA-75F33555C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488" y="2111980"/>
            <a:ext cx="6180312" cy="46352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2E3C34-B705-459C-9315-3EF0618A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1325563"/>
          </a:xfrm>
        </p:spPr>
        <p:txBody>
          <a:bodyPr/>
          <a:lstStyle/>
          <a:p>
            <a:r>
              <a:rPr lang="en-US" altLang="zh-CN" b="1" dirty="0"/>
              <a:t>Active Attack Works Even Better</a:t>
            </a:r>
            <a:endParaRPr lang="zh-CN" alt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2E826C9-126F-4B37-A7B8-CF8693A84BE7}"/>
              </a:ext>
            </a:extLst>
          </p:cNvPr>
          <p:cNvSpPr/>
          <p:nvPr/>
        </p:nvSpPr>
        <p:spPr>
          <a:xfrm>
            <a:off x="696050" y="4371806"/>
            <a:ext cx="4215716" cy="1382538"/>
          </a:xfrm>
          <a:prstGeom prst="roundRect">
            <a:avLst/>
          </a:prstGeom>
          <a:solidFill>
            <a:srgbClr val="FFCCCC"/>
          </a:solidFill>
          <a:ln>
            <a:solidFill>
              <a:srgbClr val="FFCC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Adversary can actively bias the model to leak property by sending crafted updates!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078A7-33D6-4773-B099-7ABE0E71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D3E7-79C8-4A0B-AFA5-DD39C7661B3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439E2-7264-432C-8D3A-28AF951F971E}"/>
              </a:ext>
            </a:extLst>
          </p:cNvPr>
          <p:cNvSpPr txBox="1"/>
          <p:nvPr/>
        </p:nvSpPr>
        <p:spPr>
          <a:xfrm>
            <a:off x="318052" y="2436882"/>
            <a:ext cx="502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Adversary uses multi-task learning to create a model that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Predicts task label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</a:rPr>
              <a:t>Predicts property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C0DC7C-8137-4999-8FFF-2EBB1927AE15}"/>
              </a:ext>
            </a:extLst>
          </p:cNvPr>
          <p:cNvSpPr/>
          <p:nvPr/>
        </p:nvSpPr>
        <p:spPr>
          <a:xfrm>
            <a:off x="2489678" y="1743032"/>
            <a:ext cx="6739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FaceScrub</a:t>
            </a:r>
            <a:r>
              <a:rPr lang="en-US" altLang="zh-CN" sz="2400" b="1" dirty="0"/>
              <a:t>: target=gender, property=facial IDs 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BE77C38-B108-4449-8BE3-17D7096EFDFB}"/>
              </a:ext>
            </a:extLst>
          </p:cNvPr>
          <p:cNvSpPr/>
          <p:nvPr/>
        </p:nvSpPr>
        <p:spPr>
          <a:xfrm>
            <a:off x="9086850" y="3524250"/>
            <a:ext cx="2160270" cy="709915"/>
          </a:xfrm>
          <a:prstGeom prst="wedgeRoundRectCallout">
            <a:avLst>
              <a:gd name="adj1" fmla="val -56539"/>
              <a:gd name="adj2" fmla="val 55213"/>
              <a:gd name="adj3" fmla="val 16667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Strength of active attack </a:t>
            </a:r>
          </a:p>
        </p:txBody>
      </p:sp>
    </p:spTree>
    <p:extLst>
      <p:ext uri="{BB962C8B-B14F-4D97-AF65-F5344CB8AC3E}">
        <p14:creationId xmlns:p14="http://schemas.microsoft.com/office/powerpoint/2010/main" val="50951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3981-33C3-4B27-8C91-FED34721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Multi-Party Experiments</a:t>
            </a:r>
            <a:endParaRPr lang="zh-CN" alt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250DB8-C4AB-44E3-B258-FD6446CC0396}"/>
              </a:ext>
            </a:extLst>
          </p:cNvPr>
          <p:cNvSpPr/>
          <p:nvPr/>
        </p:nvSpPr>
        <p:spPr>
          <a:xfrm>
            <a:off x="6838653" y="5073712"/>
            <a:ext cx="4515147" cy="898526"/>
          </a:xfrm>
          <a:prstGeom prst="roundRect">
            <a:avLst/>
          </a:prstGeom>
          <a:solidFill>
            <a:srgbClr val="FFCCCC"/>
          </a:solidFill>
          <a:ln>
            <a:solidFill>
              <a:srgbClr val="FFCC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Performance drops as number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of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participants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increases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315DF4-201E-4FA4-9930-6DA3752F9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69" y="3292469"/>
            <a:ext cx="4898580" cy="34290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905F13-FA0E-4254-BFE6-6DEB069063C3}"/>
              </a:ext>
            </a:extLst>
          </p:cNvPr>
          <p:cNvSpPr txBox="1"/>
          <p:nvPr/>
        </p:nvSpPr>
        <p:spPr>
          <a:xfrm>
            <a:off x="833669" y="2427707"/>
            <a:ext cx="5425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Yelp Review: target=review score</a:t>
            </a:r>
          </a:p>
          <a:p>
            <a:r>
              <a:rPr lang="en-US" altLang="zh-CN" sz="2400" b="1" dirty="0"/>
              <a:t>		property=authorship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F4B51C-2AE1-4702-9D87-7BA72B7B760F}"/>
              </a:ext>
            </a:extLst>
          </p:cNvPr>
          <p:cNvSpPr/>
          <p:nvPr/>
        </p:nvSpPr>
        <p:spPr>
          <a:xfrm>
            <a:off x="833669" y="1665769"/>
            <a:ext cx="4273411" cy="601662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Observe aggregated updates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4C1146-16EB-488C-81BA-E5E0AEE0E15D}"/>
              </a:ext>
            </a:extLst>
          </p:cNvPr>
          <p:cNvSpPr/>
          <p:nvPr/>
        </p:nvSpPr>
        <p:spPr>
          <a:xfrm>
            <a:off x="4289487" y="3418980"/>
            <a:ext cx="1590681" cy="6924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E631AE-6F36-4E88-B3CF-B04A79656E44}"/>
              </a:ext>
            </a:extLst>
          </p:cNvPr>
          <p:cNvSpPr/>
          <p:nvPr/>
        </p:nvSpPr>
        <p:spPr>
          <a:xfrm>
            <a:off x="5032135" y="4464013"/>
            <a:ext cx="766953" cy="17266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85BDF268-155D-4EFC-AD32-5A09B590A65C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>
            <a:off x="5799088" y="5327320"/>
            <a:ext cx="1039565" cy="195655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FC1D4F4-1A86-4864-B294-D3333385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D3E7-79C8-4A0B-AFA5-DD39C7661B3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5858B31-8185-4135-94BB-3228F1A99FF6}"/>
              </a:ext>
            </a:extLst>
          </p:cNvPr>
          <p:cNvSpPr/>
          <p:nvPr/>
        </p:nvSpPr>
        <p:spPr>
          <a:xfrm>
            <a:off x="7101906" y="2073315"/>
            <a:ext cx="3574735" cy="818639"/>
          </a:xfrm>
          <a:prstGeom prst="roundRect">
            <a:avLst/>
          </a:prstGeom>
          <a:solidFill>
            <a:srgbClr val="FFCCCC"/>
          </a:solidFill>
          <a:ln>
            <a:solidFill>
              <a:srgbClr val="FFCC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Accurate inference for some properties!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99AC2AC-7D93-4EF0-99FA-ECA081EFCA98}"/>
              </a:ext>
            </a:extLst>
          </p:cNvPr>
          <p:cNvCxnSpPr>
            <a:cxnSpLocks/>
            <a:stCxn id="3" idx="6"/>
            <a:endCxn id="14" idx="1"/>
          </p:cNvCxnSpPr>
          <p:nvPr/>
        </p:nvCxnSpPr>
        <p:spPr>
          <a:xfrm flipV="1">
            <a:off x="5880168" y="2482635"/>
            <a:ext cx="1221738" cy="1282570"/>
          </a:xfrm>
          <a:prstGeom prst="curvedConnector3">
            <a:avLst>
              <a:gd name="adj1" fmla="val 4176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7CE1245-B243-41B7-81AE-42B19D65C5BB}"/>
              </a:ext>
            </a:extLst>
          </p:cNvPr>
          <p:cNvSpPr/>
          <p:nvPr/>
        </p:nvSpPr>
        <p:spPr>
          <a:xfrm>
            <a:off x="6687824" y="3033690"/>
            <a:ext cx="51616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Unique properties are not affected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For Yelp, unique word combinations identify authorship</a:t>
            </a:r>
          </a:p>
        </p:txBody>
      </p:sp>
    </p:spTree>
    <p:extLst>
      <p:ext uri="{BB962C8B-B14F-4D97-AF65-F5344CB8AC3E}">
        <p14:creationId xmlns:p14="http://schemas.microsoft.com/office/powerpoint/2010/main" val="76999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3" grpId="0" animBg="1"/>
      <p:bldP spid="9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FA08-1314-4DEF-B38B-C44E4E16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Visualize Leakage in Feature Space</a:t>
            </a:r>
            <a:endParaRPr lang="zh-CN" alt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5FBE7-0563-4708-80E9-865EDAEB3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386" y="3422971"/>
            <a:ext cx="3829365" cy="2872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B90BDB-48A4-4F4A-A121-E5FA4273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22" y="3422972"/>
            <a:ext cx="3829365" cy="2872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389520-B134-478E-9C46-36E203334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839" y="3422972"/>
            <a:ext cx="3829365" cy="28720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D363A7-9C46-4B13-A85B-D48C7160F97F}"/>
              </a:ext>
            </a:extLst>
          </p:cNvPr>
          <p:cNvSpPr txBox="1"/>
          <p:nvPr/>
        </p:nvSpPr>
        <p:spPr>
          <a:xfrm>
            <a:off x="1452087" y="3117415"/>
            <a:ext cx="1971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Pool1 Layer</a:t>
            </a:r>
            <a:endParaRPr lang="zh-CN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9E2E92-2890-4D3F-A552-BC9B40E1A846}"/>
              </a:ext>
            </a:extLst>
          </p:cNvPr>
          <p:cNvSpPr txBox="1"/>
          <p:nvPr/>
        </p:nvSpPr>
        <p:spPr>
          <a:xfrm>
            <a:off x="5172073" y="3126128"/>
            <a:ext cx="1847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Pool2 Layer</a:t>
            </a:r>
            <a:endParaRPr lang="zh-CN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3DDD7-D19F-4FE5-8B77-2929FE8EBB6D}"/>
              </a:ext>
            </a:extLst>
          </p:cNvPr>
          <p:cNvSpPr txBox="1"/>
          <p:nvPr/>
        </p:nvSpPr>
        <p:spPr>
          <a:xfrm>
            <a:off x="9001440" y="3117415"/>
            <a:ext cx="1847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Final Layer</a:t>
            </a:r>
            <a:endParaRPr lang="zh-CN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C7837E-9DB3-448A-8A67-61862AE11FAE}"/>
              </a:ext>
            </a:extLst>
          </p:cNvPr>
          <p:cNvSpPr txBox="1"/>
          <p:nvPr/>
        </p:nvSpPr>
        <p:spPr>
          <a:xfrm>
            <a:off x="6540973" y="1746005"/>
            <a:ext cx="3517427" cy="1200329"/>
          </a:xfrm>
          <a:prstGeom prst="rect">
            <a:avLst/>
          </a:prstGeom>
          <a:solidFill>
            <a:schemeClr val="bg1"/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Inferred property</a:t>
            </a:r>
          </a:p>
          <a:p>
            <a:pPr algn="ctr"/>
            <a:r>
              <a:rPr lang="en-US" altLang="zh-CN" sz="2400" b="1" dirty="0">
                <a:solidFill>
                  <a:schemeClr val="accent1"/>
                </a:solidFill>
              </a:rPr>
              <a:t>Blue points = Black </a:t>
            </a:r>
          </a:p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Red points = Not black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37F7C6-9874-441B-BDEE-A559CE3D7664}"/>
              </a:ext>
            </a:extLst>
          </p:cNvPr>
          <p:cNvSpPr txBox="1"/>
          <p:nvPr/>
        </p:nvSpPr>
        <p:spPr>
          <a:xfrm>
            <a:off x="2469037" y="1746006"/>
            <a:ext cx="3428841" cy="1200329"/>
          </a:xfrm>
          <a:prstGeom prst="rect">
            <a:avLst/>
          </a:prstGeom>
          <a:solidFill>
            <a:schemeClr val="bg1"/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Main task</a:t>
            </a:r>
          </a:p>
          <a:p>
            <a:pPr algn="ctr"/>
            <a:r>
              <a:rPr lang="en-US" altLang="zh-CN" sz="2400" b="1" dirty="0"/>
              <a:t>Circle points = Female </a:t>
            </a:r>
          </a:p>
          <a:p>
            <a:pPr algn="ctr"/>
            <a:r>
              <a:rPr lang="en-US" altLang="zh-CN" sz="2400" b="1" dirty="0"/>
              <a:t>Triangle points = Male</a:t>
            </a:r>
            <a:endParaRPr lang="zh-CN" altLang="en-US" sz="24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A8A7B0-BF1D-46DE-9B95-D4B5487F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D3E7-79C8-4A0B-AFA5-DD39C7661B3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488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FFA2-E328-4641-B151-8B372E79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Takeaways</a:t>
            </a:r>
            <a:endParaRPr lang="zh-CN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90F93-583A-4427-876E-C8BFE742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D3E7-79C8-4A0B-AFA5-DD39C7661B34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DE90DD-3364-4BC0-B105-891A1267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7112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400" b="1" dirty="0"/>
              <a:t>Thank you!</a:t>
            </a:r>
            <a:endParaRPr lang="en-US" altLang="zh-CN" sz="4400" dirty="0"/>
          </a:p>
          <a:p>
            <a:pPr marL="0" indent="0" algn="ctr">
              <a:buNone/>
            </a:pPr>
            <a:r>
              <a:rPr lang="en-US" altLang="zh-CN" sz="2000" dirty="0"/>
              <a:t>Code available at: </a:t>
            </a:r>
            <a:r>
              <a:rPr lang="en-US" altLang="zh-CN" sz="2000" dirty="0">
                <a:hlinkClick r:id="rId2"/>
              </a:rPr>
              <a:t>https://github.com/csong27/property-inference-collaborative-ml</a:t>
            </a:r>
            <a:endParaRPr lang="en-US" altLang="zh-CN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5C946A-AC01-465B-B25D-B9DCC63C5865}"/>
              </a:ext>
            </a:extLst>
          </p:cNvPr>
          <p:cNvSpPr/>
          <p:nvPr/>
        </p:nvSpPr>
        <p:spPr>
          <a:xfrm>
            <a:off x="838200" y="2893314"/>
            <a:ext cx="9283995" cy="659320"/>
          </a:xfrm>
          <a:prstGeom prst="roundRect">
            <a:avLst/>
          </a:prstGeom>
          <a:solidFill>
            <a:srgbClr val="FFCCCC"/>
          </a:solidFill>
          <a:ln>
            <a:solidFill>
              <a:srgbClr val="FFCC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Collaborative training reveals white-box model updates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17BD31-FACD-4D07-AE5A-A5ACFD45B0EA}"/>
              </a:ext>
            </a:extLst>
          </p:cNvPr>
          <p:cNvSpPr/>
          <p:nvPr/>
        </p:nvSpPr>
        <p:spPr>
          <a:xfrm>
            <a:off x="838199" y="1680781"/>
            <a:ext cx="8135679" cy="659320"/>
          </a:xfrm>
          <a:prstGeom prst="roundRect">
            <a:avLst/>
          </a:prstGeom>
          <a:solidFill>
            <a:srgbClr val="FFCCCC"/>
          </a:solidFill>
          <a:ln>
            <a:solidFill>
              <a:srgbClr val="FFCC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Models unintentionally learn all sorts of features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C5A421-E994-48AD-8D04-51CF337F0E82}"/>
              </a:ext>
            </a:extLst>
          </p:cNvPr>
          <p:cNvSpPr/>
          <p:nvPr/>
        </p:nvSpPr>
        <p:spPr>
          <a:xfrm>
            <a:off x="838200" y="4105848"/>
            <a:ext cx="10515600" cy="659320"/>
          </a:xfrm>
          <a:prstGeom prst="roundRect">
            <a:avLst/>
          </a:prstGeom>
          <a:solidFill>
            <a:srgbClr val="FFCCCC"/>
          </a:solidFill>
          <a:ln>
            <a:solidFill>
              <a:srgbClr val="FFCC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As a result, model updates leak information about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02418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0CA2E857-5E9D-4AFF-8B98-D9123436C00D}"/>
              </a:ext>
            </a:extLst>
          </p:cNvPr>
          <p:cNvCxnSpPr>
            <a:cxnSpLocks/>
            <a:stCxn id="76" idx="2"/>
          </p:cNvCxnSpPr>
          <p:nvPr/>
        </p:nvCxnSpPr>
        <p:spPr>
          <a:xfrm rot="16200000" flipH="1">
            <a:off x="4533483" y="2939809"/>
            <a:ext cx="703896" cy="3228195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4A2994A0-EB18-4DC1-A024-7DFC111F0462}"/>
              </a:ext>
            </a:extLst>
          </p:cNvPr>
          <p:cNvCxnSpPr>
            <a:cxnSpLocks/>
            <a:stCxn id="114" idx="6"/>
          </p:cNvCxnSpPr>
          <p:nvPr/>
        </p:nvCxnSpPr>
        <p:spPr>
          <a:xfrm flipV="1">
            <a:off x="3622210" y="4905855"/>
            <a:ext cx="2877319" cy="172736"/>
          </a:xfrm>
          <a:prstGeom prst="curvedConnector4">
            <a:avLst>
              <a:gd name="adj1" fmla="val 29842"/>
              <a:gd name="adj2" fmla="val 232341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FBA39B-6B5C-4BCA-8C8D-5CC831FB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Overview</a:t>
            </a:r>
            <a:endParaRPr lang="zh-CN" altLang="en-US" b="1" dirty="0"/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B9683A7A-3054-44B2-A010-A15A48F22402}"/>
              </a:ext>
            </a:extLst>
          </p:cNvPr>
          <p:cNvSpPr/>
          <p:nvPr/>
        </p:nvSpPr>
        <p:spPr>
          <a:xfrm>
            <a:off x="5486409" y="3098263"/>
            <a:ext cx="2059691" cy="1337687"/>
          </a:xfrm>
          <a:prstGeom prst="clou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 descr="User">
            <a:extLst>
              <a:ext uri="{FF2B5EF4-FFF2-40B4-BE49-F238E27FC236}">
                <a16:creationId xmlns:a16="http://schemas.microsoft.com/office/drawing/2014/main" id="{A0D87369-F971-4948-9235-4ABA23500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621" y="3274708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Graphic 46" descr="Database">
            <a:extLst>
              <a:ext uri="{FF2B5EF4-FFF2-40B4-BE49-F238E27FC236}">
                <a16:creationId xmlns:a16="http://schemas.microsoft.com/office/drawing/2014/main" id="{540AB4C4-4A57-4B86-BF8A-99B398899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5686" y="3306026"/>
            <a:ext cx="1140390" cy="11403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" name="Graphic 50" descr="Database">
            <a:extLst>
              <a:ext uri="{FF2B5EF4-FFF2-40B4-BE49-F238E27FC236}">
                <a16:creationId xmlns:a16="http://schemas.microsoft.com/office/drawing/2014/main" id="{9D5B7F68-3E75-4897-92EF-6343CA16A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5686" y="1943821"/>
            <a:ext cx="1140390" cy="11403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Graphic 52" descr="Database">
            <a:extLst>
              <a:ext uri="{FF2B5EF4-FFF2-40B4-BE49-F238E27FC236}">
                <a16:creationId xmlns:a16="http://schemas.microsoft.com/office/drawing/2014/main" id="{8633F159-1ABC-45D4-BDFC-A981FD9F6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5795" y="4699549"/>
            <a:ext cx="1140390" cy="11403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69C3300-F023-4C8E-908A-7F1489CB9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58" y="1727875"/>
            <a:ext cx="1016052" cy="927148"/>
          </a:xfrm>
          <a:prstGeom prst="rect">
            <a:avLst/>
          </a:prstGeom>
        </p:spPr>
      </p:pic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757E38C-E551-4DA8-B8C1-9A8445F94FB5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2596185" y="3961259"/>
            <a:ext cx="3485733" cy="13084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8F7DE18-972A-47BC-81E1-AD25BE01EECF}"/>
              </a:ext>
            </a:extLst>
          </p:cNvPr>
          <p:cNvGrpSpPr/>
          <p:nvPr/>
        </p:nvGrpSpPr>
        <p:grpSpPr>
          <a:xfrm>
            <a:off x="2903040" y="4697380"/>
            <a:ext cx="751256" cy="765448"/>
            <a:chOff x="4562025" y="402004"/>
            <a:chExt cx="3044857" cy="3301969"/>
          </a:xfrm>
          <a:solidFill>
            <a:schemeClr val="bg1"/>
          </a:solidFill>
        </p:grpSpPr>
        <p:sp>
          <p:nvSpPr>
            <p:cNvPr id="107" name="Rectangle: Rounded Corners 4">
              <a:extLst>
                <a:ext uri="{FF2B5EF4-FFF2-40B4-BE49-F238E27FC236}">
                  <a16:creationId xmlns:a16="http://schemas.microsoft.com/office/drawing/2014/main" id="{D7A0159B-DCF5-4FE3-878A-2B6041802632}"/>
                </a:ext>
              </a:extLst>
            </p:cNvPr>
            <p:cNvSpPr/>
            <p:nvPr/>
          </p:nvSpPr>
          <p:spPr>
            <a:xfrm>
              <a:off x="4562025" y="402004"/>
              <a:ext cx="3044857" cy="330196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5E09A29-4976-43B7-B725-91D958B56295}"/>
                </a:ext>
              </a:extLst>
            </p:cNvPr>
            <p:cNvSpPr/>
            <p:nvPr/>
          </p:nvSpPr>
          <p:spPr>
            <a:xfrm>
              <a:off x="5006715" y="299480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B701712-E3DF-4F89-B97A-C7A767E4197D}"/>
                </a:ext>
              </a:extLst>
            </p:cNvPr>
            <p:cNvSpPr/>
            <p:nvPr/>
          </p:nvSpPr>
          <p:spPr>
            <a:xfrm>
              <a:off x="5929745" y="300218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9C95585-ACF6-41A6-9D48-05DBDA9F13C4}"/>
                </a:ext>
              </a:extLst>
            </p:cNvPr>
            <p:cNvSpPr/>
            <p:nvPr/>
          </p:nvSpPr>
          <p:spPr>
            <a:xfrm>
              <a:off x="6825910" y="306282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95F75EE-25D3-4AFA-88B6-800525F43BD3}"/>
                </a:ext>
              </a:extLst>
            </p:cNvPr>
            <p:cNvSpPr/>
            <p:nvPr/>
          </p:nvSpPr>
          <p:spPr>
            <a:xfrm>
              <a:off x="4692073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6AC8476-569C-4560-9BE6-581ACF9A6BFC}"/>
                </a:ext>
              </a:extLst>
            </p:cNvPr>
            <p:cNvSpPr/>
            <p:nvPr/>
          </p:nvSpPr>
          <p:spPr>
            <a:xfrm>
              <a:off x="5509491" y="1880204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0FF1288-43F9-4940-BF7F-00C24BF04F59}"/>
                </a:ext>
              </a:extLst>
            </p:cNvPr>
            <p:cNvSpPr/>
            <p:nvPr/>
          </p:nvSpPr>
          <p:spPr>
            <a:xfrm>
              <a:off x="6326909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3E09454-7E1A-491D-8320-0D185AAD5775}"/>
                </a:ext>
              </a:extLst>
            </p:cNvPr>
            <p:cNvSpPr/>
            <p:nvPr/>
          </p:nvSpPr>
          <p:spPr>
            <a:xfrm>
              <a:off x="7144327" y="1880203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C623100-D9B0-49AF-B25A-3C2E053F209B}"/>
                </a:ext>
              </a:extLst>
            </p:cNvPr>
            <p:cNvSpPr/>
            <p:nvPr/>
          </p:nvSpPr>
          <p:spPr>
            <a:xfrm>
              <a:off x="5509490" y="768850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44BAF48-0AF6-4479-BEA2-37E455913949}"/>
                </a:ext>
              </a:extLst>
            </p:cNvPr>
            <p:cNvSpPr/>
            <p:nvPr/>
          </p:nvSpPr>
          <p:spPr>
            <a:xfrm>
              <a:off x="6339106" y="767206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8BBC77B0-F3E2-4DCF-8FB0-55126FB88D1F}"/>
                </a:ext>
              </a:extLst>
            </p:cNvPr>
            <p:cNvCxnSpPr>
              <a:cxnSpLocks/>
              <a:stCxn id="108" idx="0"/>
              <a:endCxn id="111" idx="4"/>
            </p:cNvCxnSpPr>
            <p:nvPr/>
          </p:nvCxnSpPr>
          <p:spPr>
            <a:xfrm flipH="1" flipV="1">
              <a:off x="4858328" y="2212714"/>
              <a:ext cx="314642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FC119C28-167B-4B12-AFA0-E58CEC817F40}"/>
                </a:ext>
              </a:extLst>
            </p:cNvPr>
            <p:cNvCxnSpPr>
              <a:cxnSpLocks/>
              <a:stCxn id="108" idx="0"/>
              <a:endCxn id="112" idx="4"/>
            </p:cNvCxnSpPr>
            <p:nvPr/>
          </p:nvCxnSpPr>
          <p:spPr>
            <a:xfrm flipV="1">
              <a:off x="5172970" y="2212713"/>
              <a:ext cx="502776" cy="78209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62FE5C8-C0AA-43D9-9FBE-4585508DFA24}"/>
                </a:ext>
              </a:extLst>
            </p:cNvPr>
            <p:cNvCxnSpPr>
              <a:cxnSpLocks/>
              <a:stCxn id="108" idx="0"/>
              <a:endCxn id="113" idx="4"/>
            </p:cNvCxnSpPr>
            <p:nvPr/>
          </p:nvCxnSpPr>
          <p:spPr>
            <a:xfrm flipV="1">
              <a:off x="5172970" y="2212714"/>
              <a:ext cx="1320194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4BC3B96-3417-4261-96EC-A1BAFA32F021}"/>
                </a:ext>
              </a:extLst>
            </p:cNvPr>
            <p:cNvCxnSpPr>
              <a:cxnSpLocks/>
              <a:stCxn id="108" idx="0"/>
              <a:endCxn id="114" idx="4"/>
            </p:cNvCxnSpPr>
            <p:nvPr/>
          </p:nvCxnSpPr>
          <p:spPr>
            <a:xfrm flipV="1">
              <a:off x="5172970" y="2212712"/>
              <a:ext cx="2137612" cy="78209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B2310FA-5E90-4362-8B1D-5A64CD9B5E5D}"/>
                </a:ext>
              </a:extLst>
            </p:cNvPr>
            <p:cNvCxnSpPr>
              <a:cxnSpLocks/>
              <a:stCxn id="109" idx="0"/>
              <a:endCxn id="111" idx="4"/>
            </p:cNvCxnSpPr>
            <p:nvPr/>
          </p:nvCxnSpPr>
          <p:spPr>
            <a:xfrm flipH="1" flipV="1">
              <a:off x="4858328" y="2212714"/>
              <a:ext cx="1237672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8D78E3F2-B753-4FC5-A30E-EEC513ED61CE}"/>
                </a:ext>
              </a:extLst>
            </p:cNvPr>
            <p:cNvCxnSpPr>
              <a:cxnSpLocks/>
              <a:stCxn id="109" idx="0"/>
              <a:endCxn id="112" idx="4"/>
            </p:cNvCxnSpPr>
            <p:nvPr/>
          </p:nvCxnSpPr>
          <p:spPr>
            <a:xfrm flipH="1" flipV="1">
              <a:off x="5675746" y="2212713"/>
              <a:ext cx="420254" cy="78947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0018694F-C6DA-4BD4-B293-2AA82941D4FE}"/>
                </a:ext>
              </a:extLst>
            </p:cNvPr>
            <p:cNvCxnSpPr>
              <a:cxnSpLocks/>
              <a:stCxn id="109" idx="0"/>
              <a:endCxn id="113" idx="4"/>
            </p:cNvCxnSpPr>
            <p:nvPr/>
          </p:nvCxnSpPr>
          <p:spPr>
            <a:xfrm flipV="1">
              <a:off x="6096000" y="2212714"/>
              <a:ext cx="397164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8927FD04-0EB1-4A0F-A6FB-260B2F98E9F9}"/>
                </a:ext>
              </a:extLst>
            </p:cNvPr>
            <p:cNvCxnSpPr>
              <a:cxnSpLocks/>
              <a:stCxn id="109" idx="0"/>
              <a:endCxn id="114" idx="4"/>
            </p:cNvCxnSpPr>
            <p:nvPr/>
          </p:nvCxnSpPr>
          <p:spPr>
            <a:xfrm flipV="1">
              <a:off x="6096000" y="2212712"/>
              <a:ext cx="1214582" cy="78947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1BE33FB-61A3-4F73-937A-BBCDC25340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8328" y="2240995"/>
              <a:ext cx="2133837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1B1CAA39-8853-4780-BD6C-F364B008860B}"/>
                </a:ext>
              </a:extLst>
            </p:cNvPr>
            <p:cNvCxnSpPr>
              <a:cxnSpLocks/>
              <a:stCxn id="110" idx="0"/>
              <a:endCxn id="112" idx="4"/>
            </p:cNvCxnSpPr>
            <p:nvPr/>
          </p:nvCxnSpPr>
          <p:spPr>
            <a:xfrm flipH="1" flipV="1">
              <a:off x="5675746" y="2212713"/>
              <a:ext cx="1316419" cy="850112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1E18111-B01A-4BC6-94CF-D199584070D9}"/>
                </a:ext>
              </a:extLst>
            </p:cNvPr>
            <p:cNvCxnSpPr>
              <a:cxnSpLocks/>
              <a:stCxn id="110" idx="0"/>
              <a:endCxn id="113" idx="4"/>
            </p:cNvCxnSpPr>
            <p:nvPr/>
          </p:nvCxnSpPr>
          <p:spPr>
            <a:xfrm flipH="1" flipV="1">
              <a:off x="6493164" y="2212714"/>
              <a:ext cx="499001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A62474F9-4758-4659-ABF4-E7497ACC756D}"/>
                </a:ext>
              </a:extLst>
            </p:cNvPr>
            <p:cNvCxnSpPr>
              <a:cxnSpLocks/>
              <a:stCxn id="110" idx="0"/>
              <a:endCxn id="114" idx="4"/>
            </p:cNvCxnSpPr>
            <p:nvPr/>
          </p:nvCxnSpPr>
          <p:spPr>
            <a:xfrm flipV="1">
              <a:off x="6992165" y="2212712"/>
              <a:ext cx="318417" cy="85011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5515E341-6FEC-4A90-A543-940095C16909}"/>
                </a:ext>
              </a:extLst>
            </p:cNvPr>
            <p:cNvCxnSpPr>
              <a:cxnSpLocks/>
              <a:stCxn id="111" idx="0"/>
              <a:endCxn id="115" idx="4"/>
            </p:cNvCxnSpPr>
            <p:nvPr/>
          </p:nvCxnSpPr>
          <p:spPr>
            <a:xfrm flipV="1">
              <a:off x="4858328" y="1101359"/>
              <a:ext cx="817417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48917E0-E9F1-486C-A17C-8A2EF48481BF}"/>
                </a:ext>
              </a:extLst>
            </p:cNvPr>
            <p:cNvCxnSpPr>
              <a:cxnSpLocks/>
              <a:stCxn id="111" idx="0"/>
              <a:endCxn id="116" idx="4"/>
            </p:cNvCxnSpPr>
            <p:nvPr/>
          </p:nvCxnSpPr>
          <p:spPr>
            <a:xfrm flipV="1">
              <a:off x="4858328" y="1099715"/>
              <a:ext cx="1647033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87410714-77B4-4D1E-A7EE-797562A742BB}"/>
                </a:ext>
              </a:extLst>
            </p:cNvPr>
            <p:cNvCxnSpPr>
              <a:cxnSpLocks/>
              <a:stCxn id="112" idx="0"/>
              <a:endCxn id="115" idx="4"/>
            </p:cNvCxnSpPr>
            <p:nvPr/>
          </p:nvCxnSpPr>
          <p:spPr>
            <a:xfrm flipH="1" flipV="1">
              <a:off x="5675745" y="1101359"/>
              <a:ext cx="1" cy="77884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E31B8FBC-880B-47C5-A6A3-E1484F9331DB}"/>
                </a:ext>
              </a:extLst>
            </p:cNvPr>
            <p:cNvCxnSpPr>
              <a:cxnSpLocks/>
              <a:stCxn id="113" idx="0"/>
              <a:endCxn id="115" idx="4"/>
            </p:cNvCxnSpPr>
            <p:nvPr/>
          </p:nvCxnSpPr>
          <p:spPr>
            <a:xfrm flipH="1" flipV="1">
              <a:off x="5675745" y="1101359"/>
              <a:ext cx="817419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649DA9D-EE62-4AEC-99DF-D31E81629AA3}"/>
                </a:ext>
              </a:extLst>
            </p:cNvPr>
            <p:cNvCxnSpPr>
              <a:cxnSpLocks/>
              <a:stCxn id="114" idx="0"/>
              <a:endCxn id="115" idx="4"/>
            </p:cNvCxnSpPr>
            <p:nvPr/>
          </p:nvCxnSpPr>
          <p:spPr>
            <a:xfrm flipH="1" flipV="1">
              <a:off x="5675745" y="1101359"/>
              <a:ext cx="1634837" cy="77884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9B76D70C-CC6D-446C-B978-10A55B2A95AF}"/>
                </a:ext>
              </a:extLst>
            </p:cNvPr>
            <p:cNvCxnSpPr>
              <a:cxnSpLocks/>
              <a:stCxn id="112" idx="0"/>
              <a:endCxn id="116" idx="4"/>
            </p:cNvCxnSpPr>
            <p:nvPr/>
          </p:nvCxnSpPr>
          <p:spPr>
            <a:xfrm flipV="1">
              <a:off x="5675746" y="1099715"/>
              <a:ext cx="829615" cy="780489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2186F704-1649-4444-96A3-627BF8942DE0}"/>
                </a:ext>
              </a:extLst>
            </p:cNvPr>
            <p:cNvCxnSpPr>
              <a:cxnSpLocks/>
              <a:stCxn id="113" idx="0"/>
              <a:endCxn id="116" idx="4"/>
            </p:cNvCxnSpPr>
            <p:nvPr/>
          </p:nvCxnSpPr>
          <p:spPr>
            <a:xfrm flipV="1">
              <a:off x="6493164" y="1099715"/>
              <a:ext cx="12197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8C6005AD-5547-4C8D-BE05-E25F273F21C7}"/>
                </a:ext>
              </a:extLst>
            </p:cNvPr>
            <p:cNvCxnSpPr>
              <a:cxnSpLocks/>
              <a:stCxn id="114" idx="0"/>
              <a:endCxn id="116" idx="4"/>
            </p:cNvCxnSpPr>
            <p:nvPr/>
          </p:nvCxnSpPr>
          <p:spPr>
            <a:xfrm flipH="1" flipV="1">
              <a:off x="6505361" y="1099715"/>
              <a:ext cx="805221" cy="780488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1292AE-811D-4628-A2E9-23D9EEE1F715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2596076" y="2514016"/>
            <a:ext cx="3485842" cy="1135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B9C3E5E-7FD9-4756-B00A-6B27F85DED8E}"/>
              </a:ext>
            </a:extLst>
          </p:cNvPr>
          <p:cNvGrpSpPr/>
          <p:nvPr/>
        </p:nvGrpSpPr>
        <p:grpSpPr>
          <a:xfrm>
            <a:off x="2906902" y="2368726"/>
            <a:ext cx="751256" cy="765448"/>
            <a:chOff x="4562025" y="402004"/>
            <a:chExt cx="3044857" cy="3301969"/>
          </a:xfrm>
          <a:solidFill>
            <a:schemeClr val="bg1"/>
          </a:solidFill>
        </p:grpSpPr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ABA78BB0-EAEF-4991-98E3-B5377B4AF4B3}"/>
                </a:ext>
              </a:extLst>
            </p:cNvPr>
            <p:cNvSpPr/>
            <p:nvPr/>
          </p:nvSpPr>
          <p:spPr>
            <a:xfrm>
              <a:off x="4562025" y="402004"/>
              <a:ext cx="3044857" cy="330196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49D2BDE-FD64-4B20-9D04-EB084C544FDE}"/>
                </a:ext>
              </a:extLst>
            </p:cNvPr>
            <p:cNvSpPr/>
            <p:nvPr/>
          </p:nvSpPr>
          <p:spPr>
            <a:xfrm>
              <a:off x="5006715" y="299480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050AA97-74A2-4E46-8992-CCE110FA6062}"/>
                </a:ext>
              </a:extLst>
            </p:cNvPr>
            <p:cNvSpPr/>
            <p:nvPr/>
          </p:nvSpPr>
          <p:spPr>
            <a:xfrm>
              <a:off x="5929745" y="300218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FFD4C3E-ABC8-4ACE-8E2C-6E1B8EA3D4CE}"/>
                </a:ext>
              </a:extLst>
            </p:cNvPr>
            <p:cNvSpPr/>
            <p:nvPr/>
          </p:nvSpPr>
          <p:spPr>
            <a:xfrm>
              <a:off x="6825910" y="306282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5B2C8CF-F880-4876-A29D-FD3E8DB7DA2E}"/>
                </a:ext>
              </a:extLst>
            </p:cNvPr>
            <p:cNvSpPr/>
            <p:nvPr/>
          </p:nvSpPr>
          <p:spPr>
            <a:xfrm>
              <a:off x="4692073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C8B3FB0-7295-4E90-A193-43A0080C3FFD}"/>
                </a:ext>
              </a:extLst>
            </p:cNvPr>
            <p:cNvSpPr/>
            <p:nvPr/>
          </p:nvSpPr>
          <p:spPr>
            <a:xfrm>
              <a:off x="5509491" y="1880204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C5B29EF-2992-41F8-9FE5-159644723ACF}"/>
                </a:ext>
              </a:extLst>
            </p:cNvPr>
            <p:cNvSpPr/>
            <p:nvPr/>
          </p:nvSpPr>
          <p:spPr>
            <a:xfrm>
              <a:off x="6326909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54235D8-718E-4F89-8649-1D87F3D4688F}"/>
                </a:ext>
              </a:extLst>
            </p:cNvPr>
            <p:cNvSpPr/>
            <p:nvPr/>
          </p:nvSpPr>
          <p:spPr>
            <a:xfrm>
              <a:off x="7144327" y="1880203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F3571DA-B4D9-4961-9600-F2D1CD27A9D2}"/>
                </a:ext>
              </a:extLst>
            </p:cNvPr>
            <p:cNvSpPr/>
            <p:nvPr/>
          </p:nvSpPr>
          <p:spPr>
            <a:xfrm>
              <a:off x="5509490" y="768850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49EB22A-EE01-47B5-96E3-BA6749EA3615}"/>
                </a:ext>
              </a:extLst>
            </p:cNvPr>
            <p:cNvSpPr/>
            <p:nvPr/>
          </p:nvSpPr>
          <p:spPr>
            <a:xfrm>
              <a:off x="6339106" y="767206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146DA93-6FB2-4ECC-83C6-696989412B3A}"/>
                </a:ext>
              </a:extLst>
            </p:cNvPr>
            <p:cNvCxnSpPr>
              <a:cxnSpLocks/>
              <a:stCxn id="28" idx="0"/>
              <a:endCxn id="31" idx="4"/>
            </p:cNvCxnSpPr>
            <p:nvPr/>
          </p:nvCxnSpPr>
          <p:spPr>
            <a:xfrm flipH="1" flipV="1">
              <a:off x="4858328" y="2212714"/>
              <a:ext cx="314642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C38751E-F11E-4AAA-BCD4-BAE3754EE48F}"/>
                </a:ext>
              </a:extLst>
            </p:cNvPr>
            <p:cNvCxnSpPr>
              <a:cxnSpLocks/>
              <a:stCxn id="28" idx="0"/>
              <a:endCxn id="32" idx="4"/>
            </p:cNvCxnSpPr>
            <p:nvPr/>
          </p:nvCxnSpPr>
          <p:spPr>
            <a:xfrm flipV="1">
              <a:off x="5172970" y="2212713"/>
              <a:ext cx="502776" cy="78209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244BE9E-8404-42D7-B610-7D00CC48285D}"/>
                </a:ext>
              </a:extLst>
            </p:cNvPr>
            <p:cNvCxnSpPr>
              <a:cxnSpLocks/>
              <a:stCxn id="28" idx="0"/>
              <a:endCxn id="33" idx="4"/>
            </p:cNvCxnSpPr>
            <p:nvPr/>
          </p:nvCxnSpPr>
          <p:spPr>
            <a:xfrm flipV="1">
              <a:off x="5172970" y="2212714"/>
              <a:ext cx="1320194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8F31C1D-8A84-498E-82DE-0707DA7F2537}"/>
                </a:ext>
              </a:extLst>
            </p:cNvPr>
            <p:cNvCxnSpPr>
              <a:cxnSpLocks/>
              <a:stCxn id="28" idx="0"/>
              <a:endCxn id="34" idx="4"/>
            </p:cNvCxnSpPr>
            <p:nvPr/>
          </p:nvCxnSpPr>
          <p:spPr>
            <a:xfrm flipV="1">
              <a:off x="5172970" y="2212712"/>
              <a:ext cx="2137612" cy="78209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7AF6DA8-9202-4133-8C6D-2C2B18E7C255}"/>
                </a:ext>
              </a:extLst>
            </p:cNvPr>
            <p:cNvCxnSpPr>
              <a:cxnSpLocks/>
              <a:stCxn id="29" idx="0"/>
              <a:endCxn id="31" idx="4"/>
            </p:cNvCxnSpPr>
            <p:nvPr/>
          </p:nvCxnSpPr>
          <p:spPr>
            <a:xfrm flipH="1" flipV="1">
              <a:off x="4858328" y="2212714"/>
              <a:ext cx="1237672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17BF8C6-D233-44F8-8947-BB0751E83C58}"/>
                </a:ext>
              </a:extLst>
            </p:cNvPr>
            <p:cNvCxnSpPr>
              <a:cxnSpLocks/>
              <a:stCxn id="29" idx="0"/>
              <a:endCxn id="32" idx="4"/>
            </p:cNvCxnSpPr>
            <p:nvPr/>
          </p:nvCxnSpPr>
          <p:spPr>
            <a:xfrm flipH="1" flipV="1">
              <a:off x="5675746" y="2212713"/>
              <a:ext cx="420254" cy="78947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D14216-B42C-4318-AE76-5DABD621220B}"/>
                </a:ext>
              </a:extLst>
            </p:cNvPr>
            <p:cNvCxnSpPr>
              <a:cxnSpLocks/>
              <a:stCxn id="29" idx="0"/>
              <a:endCxn id="33" idx="4"/>
            </p:cNvCxnSpPr>
            <p:nvPr/>
          </p:nvCxnSpPr>
          <p:spPr>
            <a:xfrm flipV="1">
              <a:off x="6096000" y="2212714"/>
              <a:ext cx="397164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15C7E18-66D1-4BEA-AE34-ADFCDF43B45E}"/>
                </a:ext>
              </a:extLst>
            </p:cNvPr>
            <p:cNvCxnSpPr>
              <a:cxnSpLocks/>
              <a:stCxn id="29" idx="0"/>
              <a:endCxn id="34" idx="4"/>
            </p:cNvCxnSpPr>
            <p:nvPr/>
          </p:nvCxnSpPr>
          <p:spPr>
            <a:xfrm flipV="1">
              <a:off x="6096000" y="2212712"/>
              <a:ext cx="1214582" cy="78947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F32A4F5-5C00-49F5-A44A-5A16E64C02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8328" y="2240995"/>
              <a:ext cx="2133837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675EC53-CF0E-45DE-A2A4-F016B54E6E98}"/>
                </a:ext>
              </a:extLst>
            </p:cNvPr>
            <p:cNvCxnSpPr>
              <a:cxnSpLocks/>
              <a:stCxn id="30" idx="0"/>
              <a:endCxn id="32" idx="4"/>
            </p:cNvCxnSpPr>
            <p:nvPr/>
          </p:nvCxnSpPr>
          <p:spPr>
            <a:xfrm flipH="1" flipV="1">
              <a:off x="5675746" y="2212713"/>
              <a:ext cx="1316419" cy="850112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13327CE-6F06-4EAC-AA82-72D1CBF2D3ED}"/>
                </a:ext>
              </a:extLst>
            </p:cNvPr>
            <p:cNvCxnSpPr>
              <a:cxnSpLocks/>
              <a:stCxn id="30" idx="0"/>
              <a:endCxn id="33" idx="4"/>
            </p:cNvCxnSpPr>
            <p:nvPr/>
          </p:nvCxnSpPr>
          <p:spPr>
            <a:xfrm flipH="1" flipV="1">
              <a:off x="6493164" y="2212714"/>
              <a:ext cx="499001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FF30C1E-401A-46E6-97A9-15CE9476FA3B}"/>
                </a:ext>
              </a:extLst>
            </p:cNvPr>
            <p:cNvCxnSpPr>
              <a:cxnSpLocks/>
              <a:stCxn id="30" idx="0"/>
              <a:endCxn id="34" idx="4"/>
            </p:cNvCxnSpPr>
            <p:nvPr/>
          </p:nvCxnSpPr>
          <p:spPr>
            <a:xfrm flipV="1">
              <a:off x="6992165" y="2212712"/>
              <a:ext cx="318417" cy="85011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0F637E4-9DC3-4201-8197-D51B7E1A2E47}"/>
                </a:ext>
              </a:extLst>
            </p:cNvPr>
            <p:cNvCxnSpPr>
              <a:cxnSpLocks/>
              <a:stCxn id="31" idx="0"/>
              <a:endCxn id="35" idx="4"/>
            </p:cNvCxnSpPr>
            <p:nvPr/>
          </p:nvCxnSpPr>
          <p:spPr>
            <a:xfrm flipV="1">
              <a:off x="4858328" y="1101359"/>
              <a:ext cx="817417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5FEE239-82AF-4F53-A094-7974A6034B9C}"/>
                </a:ext>
              </a:extLst>
            </p:cNvPr>
            <p:cNvCxnSpPr>
              <a:cxnSpLocks/>
              <a:stCxn id="31" idx="0"/>
              <a:endCxn id="43" idx="4"/>
            </p:cNvCxnSpPr>
            <p:nvPr/>
          </p:nvCxnSpPr>
          <p:spPr>
            <a:xfrm flipV="1">
              <a:off x="4858328" y="1099715"/>
              <a:ext cx="1647033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9713DB7-A246-446B-A85A-4F6624BA4320}"/>
                </a:ext>
              </a:extLst>
            </p:cNvPr>
            <p:cNvCxnSpPr>
              <a:cxnSpLocks/>
              <a:stCxn id="32" idx="0"/>
              <a:endCxn id="35" idx="4"/>
            </p:cNvCxnSpPr>
            <p:nvPr/>
          </p:nvCxnSpPr>
          <p:spPr>
            <a:xfrm flipH="1" flipV="1">
              <a:off x="5675745" y="1101359"/>
              <a:ext cx="1" cy="77884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DFEBDBD-0084-459F-A064-7AC2B4B107DC}"/>
                </a:ext>
              </a:extLst>
            </p:cNvPr>
            <p:cNvCxnSpPr>
              <a:cxnSpLocks/>
              <a:stCxn id="33" idx="0"/>
              <a:endCxn id="35" idx="4"/>
            </p:cNvCxnSpPr>
            <p:nvPr/>
          </p:nvCxnSpPr>
          <p:spPr>
            <a:xfrm flipH="1" flipV="1">
              <a:off x="5675745" y="1101359"/>
              <a:ext cx="817419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6B42488-D50F-49A7-B13A-6250A2CA6D43}"/>
                </a:ext>
              </a:extLst>
            </p:cNvPr>
            <p:cNvCxnSpPr>
              <a:cxnSpLocks/>
              <a:stCxn id="34" idx="0"/>
              <a:endCxn id="35" idx="4"/>
            </p:cNvCxnSpPr>
            <p:nvPr/>
          </p:nvCxnSpPr>
          <p:spPr>
            <a:xfrm flipH="1" flipV="1">
              <a:off x="5675745" y="1101359"/>
              <a:ext cx="1634837" cy="77884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300F212-F355-416D-A166-165F331F8FD1}"/>
                </a:ext>
              </a:extLst>
            </p:cNvPr>
            <p:cNvCxnSpPr>
              <a:cxnSpLocks/>
              <a:stCxn id="32" idx="0"/>
              <a:endCxn id="43" idx="4"/>
            </p:cNvCxnSpPr>
            <p:nvPr/>
          </p:nvCxnSpPr>
          <p:spPr>
            <a:xfrm flipV="1">
              <a:off x="5675746" y="1099715"/>
              <a:ext cx="829615" cy="780489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1BB83CB-A9DF-41D1-B03C-DB0860486EF1}"/>
                </a:ext>
              </a:extLst>
            </p:cNvPr>
            <p:cNvCxnSpPr>
              <a:cxnSpLocks/>
              <a:stCxn id="33" idx="0"/>
              <a:endCxn id="43" idx="4"/>
            </p:cNvCxnSpPr>
            <p:nvPr/>
          </p:nvCxnSpPr>
          <p:spPr>
            <a:xfrm flipV="1">
              <a:off x="6493164" y="1099715"/>
              <a:ext cx="12197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4770D56-1500-4FEA-BFDA-FB0BDE1233AB}"/>
                </a:ext>
              </a:extLst>
            </p:cNvPr>
            <p:cNvCxnSpPr>
              <a:cxnSpLocks/>
              <a:stCxn id="34" idx="0"/>
              <a:endCxn id="43" idx="4"/>
            </p:cNvCxnSpPr>
            <p:nvPr/>
          </p:nvCxnSpPr>
          <p:spPr>
            <a:xfrm flipH="1" flipV="1">
              <a:off x="6505361" y="1099715"/>
              <a:ext cx="805221" cy="780488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69EE867-A419-43B1-91C2-BA57163CB58C}"/>
              </a:ext>
            </a:extLst>
          </p:cNvPr>
          <p:cNvCxnSpPr>
            <a:cxnSpLocks/>
          </p:cNvCxnSpPr>
          <p:nvPr/>
        </p:nvCxnSpPr>
        <p:spPr>
          <a:xfrm flipV="1">
            <a:off x="2617807" y="3793422"/>
            <a:ext cx="3460153" cy="8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0C18888-FCF7-4876-9937-0E738092A44A}"/>
              </a:ext>
            </a:extLst>
          </p:cNvPr>
          <p:cNvGrpSpPr/>
          <p:nvPr/>
        </p:nvGrpSpPr>
        <p:grpSpPr>
          <a:xfrm>
            <a:off x="2895706" y="3436511"/>
            <a:ext cx="751256" cy="765448"/>
            <a:chOff x="4562025" y="402004"/>
            <a:chExt cx="3044857" cy="3301969"/>
          </a:xfrm>
          <a:solidFill>
            <a:schemeClr val="bg1"/>
          </a:solidFill>
        </p:grpSpPr>
        <p:sp>
          <p:nvSpPr>
            <p:cNvPr id="76" name="Rectangle: Rounded Corners 4">
              <a:extLst>
                <a:ext uri="{FF2B5EF4-FFF2-40B4-BE49-F238E27FC236}">
                  <a16:creationId xmlns:a16="http://schemas.microsoft.com/office/drawing/2014/main" id="{76602A71-0A5F-4028-9D0A-AF59C269C640}"/>
                </a:ext>
              </a:extLst>
            </p:cNvPr>
            <p:cNvSpPr/>
            <p:nvPr/>
          </p:nvSpPr>
          <p:spPr>
            <a:xfrm>
              <a:off x="4562025" y="402004"/>
              <a:ext cx="3044857" cy="330196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68B09CE-563B-48CA-940E-12572C8496C7}"/>
                </a:ext>
              </a:extLst>
            </p:cNvPr>
            <p:cNvSpPr/>
            <p:nvPr/>
          </p:nvSpPr>
          <p:spPr>
            <a:xfrm>
              <a:off x="5006715" y="299480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032C887-90F1-4D29-8A4A-AC5FB3CEBCC0}"/>
                </a:ext>
              </a:extLst>
            </p:cNvPr>
            <p:cNvSpPr/>
            <p:nvPr/>
          </p:nvSpPr>
          <p:spPr>
            <a:xfrm>
              <a:off x="5929745" y="300218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5D4958F-D0D0-4628-8DD7-F991A19086C7}"/>
                </a:ext>
              </a:extLst>
            </p:cNvPr>
            <p:cNvSpPr/>
            <p:nvPr/>
          </p:nvSpPr>
          <p:spPr>
            <a:xfrm>
              <a:off x="6825910" y="306282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EA6EFED-9D04-442D-82C6-69B2787D5589}"/>
                </a:ext>
              </a:extLst>
            </p:cNvPr>
            <p:cNvSpPr/>
            <p:nvPr/>
          </p:nvSpPr>
          <p:spPr>
            <a:xfrm>
              <a:off x="4692073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42C7425-A1DE-435F-836A-38B0DC6CCBF1}"/>
                </a:ext>
              </a:extLst>
            </p:cNvPr>
            <p:cNvSpPr/>
            <p:nvPr/>
          </p:nvSpPr>
          <p:spPr>
            <a:xfrm>
              <a:off x="5509491" y="1880204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0B37EE0-057E-401B-A97C-0FD4223F8BAD}"/>
                </a:ext>
              </a:extLst>
            </p:cNvPr>
            <p:cNvSpPr/>
            <p:nvPr/>
          </p:nvSpPr>
          <p:spPr>
            <a:xfrm>
              <a:off x="6326909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6239A7E-95CC-4E17-867C-563944B8B9BD}"/>
                </a:ext>
              </a:extLst>
            </p:cNvPr>
            <p:cNvSpPr/>
            <p:nvPr/>
          </p:nvSpPr>
          <p:spPr>
            <a:xfrm>
              <a:off x="7144327" y="1880203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B5B1E02-B5FE-4C0C-AACD-DBE3DFCAEBBB}"/>
                </a:ext>
              </a:extLst>
            </p:cNvPr>
            <p:cNvSpPr/>
            <p:nvPr/>
          </p:nvSpPr>
          <p:spPr>
            <a:xfrm>
              <a:off x="5509490" y="768850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3A59946-3E26-42CA-B1DB-55137362EE82}"/>
                </a:ext>
              </a:extLst>
            </p:cNvPr>
            <p:cNvSpPr/>
            <p:nvPr/>
          </p:nvSpPr>
          <p:spPr>
            <a:xfrm>
              <a:off x="6339106" y="767206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F099269-44CB-4B9A-BBD1-438093992017}"/>
                </a:ext>
              </a:extLst>
            </p:cNvPr>
            <p:cNvCxnSpPr>
              <a:cxnSpLocks/>
              <a:stCxn id="77" idx="0"/>
              <a:endCxn id="80" idx="4"/>
            </p:cNvCxnSpPr>
            <p:nvPr/>
          </p:nvCxnSpPr>
          <p:spPr>
            <a:xfrm flipH="1" flipV="1">
              <a:off x="4858328" y="2212714"/>
              <a:ext cx="314642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7BF0B54-7851-452E-8AC2-BFD724240AA4}"/>
                </a:ext>
              </a:extLst>
            </p:cNvPr>
            <p:cNvCxnSpPr>
              <a:cxnSpLocks/>
              <a:stCxn id="77" idx="0"/>
              <a:endCxn id="81" idx="4"/>
            </p:cNvCxnSpPr>
            <p:nvPr/>
          </p:nvCxnSpPr>
          <p:spPr>
            <a:xfrm flipV="1">
              <a:off x="5172970" y="2212713"/>
              <a:ext cx="502776" cy="78209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31A647E-BBD5-44AC-81F6-7C597C7F1AE4}"/>
                </a:ext>
              </a:extLst>
            </p:cNvPr>
            <p:cNvCxnSpPr>
              <a:cxnSpLocks/>
              <a:stCxn id="77" idx="0"/>
              <a:endCxn id="82" idx="4"/>
            </p:cNvCxnSpPr>
            <p:nvPr/>
          </p:nvCxnSpPr>
          <p:spPr>
            <a:xfrm flipV="1">
              <a:off x="5172970" y="2212714"/>
              <a:ext cx="1320194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3E8B2B58-D6B0-45DE-9817-18495A2AF84F}"/>
                </a:ext>
              </a:extLst>
            </p:cNvPr>
            <p:cNvCxnSpPr>
              <a:cxnSpLocks/>
              <a:stCxn id="77" idx="0"/>
              <a:endCxn id="83" idx="4"/>
            </p:cNvCxnSpPr>
            <p:nvPr/>
          </p:nvCxnSpPr>
          <p:spPr>
            <a:xfrm flipV="1">
              <a:off x="5172970" y="2212712"/>
              <a:ext cx="2137612" cy="78209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4D84605-D9DC-4CC4-9C51-564D50E75F39}"/>
                </a:ext>
              </a:extLst>
            </p:cNvPr>
            <p:cNvCxnSpPr>
              <a:cxnSpLocks/>
              <a:stCxn id="78" idx="0"/>
              <a:endCxn id="80" idx="4"/>
            </p:cNvCxnSpPr>
            <p:nvPr/>
          </p:nvCxnSpPr>
          <p:spPr>
            <a:xfrm flipH="1" flipV="1">
              <a:off x="4858328" y="2212714"/>
              <a:ext cx="1237672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C5DA579-6058-415B-A9C1-0218F4B799C8}"/>
                </a:ext>
              </a:extLst>
            </p:cNvPr>
            <p:cNvCxnSpPr>
              <a:cxnSpLocks/>
              <a:stCxn id="78" idx="0"/>
              <a:endCxn id="81" idx="4"/>
            </p:cNvCxnSpPr>
            <p:nvPr/>
          </p:nvCxnSpPr>
          <p:spPr>
            <a:xfrm flipH="1" flipV="1">
              <a:off x="5675746" y="2212713"/>
              <a:ext cx="420254" cy="78947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AB9D9AF-9BEA-42E5-84FC-5E45F7DE04C1}"/>
                </a:ext>
              </a:extLst>
            </p:cNvPr>
            <p:cNvCxnSpPr>
              <a:cxnSpLocks/>
              <a:stCxn id="78" idx="0"/>
              <a:endCxn id="82" idx="4"/>
            </p:cNvCxnSpPr>
            <p:nvPr/>
          </p:nvCxnSpPr>
          <p:spPr>
            <a:xfrm flipV="1">
              <a:off x="6096000" y="2212714"/>
              <a:ext cx="397164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91CEDD3-7A21-4104-B855-6565BCB98779}"/>
                </a:ext>
              </a:extLst>
            </p:cNvPr>
            <p:cNvCxnSpPr>
              <a:cxnSpLocks/>
              <a:stCxn id="78" idx="0"/>
              <a:endCxn id="83" idx="4"/>
            </p:cNvCxnSpPr>
            <p:nvPr/>
          </p:nvCxnSpPr>
          <p:spPr>
            <a:xfrm flipV="1">
              <a:off x="6096000" y="2212712"/>
              <a:ext cx="1214582" cy="78947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766E164-51B5-40D2-99DF-FB499554D4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8328" y="2240995"/>
              <a:ext cx="2133837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586A0AB-2E55-43D7-8934-7C50248A1A22}"/>
                </a:ext>
              </a:extLst>
            </p:cNvPr>
            <p:cNvCxnSpPr>
              <a:cxnSpLocks/>
              <a:stCxn id="79" idx="0"/>
              <a:endCxn id="81" idx="4"/>
            </p:cNvCxnSpPr>
            <p:nvPr/>
          </p:nvCxnSpPr>
          <p:spPr>
            <a:xfrm flipH="1" flipV="1">
              <a:off x="5675746" y="2212713"/>
              <a:ext cx="1316419" cy="850112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2C1A2AD-5764-464D-BD6A-919C48220825}"/>
                </a:ext>
              </a:extLst>
            </p:cNvPr>
            <p:cNvCxnSpPr>
              <a:cxnSpLocks/>
              <a:stCxn id="79" idx="0"/>
              <a:endCxn id="82" idx="4"/>
            </p:cNvCxnSpPr>
            <p:nvPr/>
          </p:nvCxnSpPr>
          <p:spPr>
            <a:xfrm flipH="1" flipV="1">
              <a:off x="6493164" y="2212714"/>
              <a:ext cx="499001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0155A03-0253-476D-B898-077736CFEBF2}"/>
                </a:ext>
              </a:extLst>
            </p:cNvPr>
            <p:cNvCxnSpPr>
              <a:cxnSpLocks/>
              <a:stCxn id="79" idx="0"/>
              <a:endCxn id="83" idx="4"/>
            </p:cNvCxnSpPr>
            <p:nvPr/>
          </p:nvCxnSpPr>
          <p:spPr>
            <a:xfrm flipV="1">
              <a:off x="6992165" y="2212712"/>
              <a:ext cx="318417" cy="85011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11D19E8-25E8-45F4-96D9-4E339503FD0A}"/>
                </a:ext>
              </a:extLst>
            </p:cNvPr>
            <p:cNvCxnSpPr>
              <a:cxnSpLocks/>
              <a:stCxn id="80" idx="0"/>
              <a:endCxn id="84" idx="4"/>
            </p:cNvCxnSpPr>
            <p:nvPr/>
          </p:nvCxnSpPr>
          <p:spPr>
            <a:xfrm flipV="1">
              <a:off x="4858328" y="1101359"/>
              <a:ext cx="817417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3B6E4830-9188-427B-A3EC-5AB743FAC895}"/>
                </a:ext>
              </a:extLst>
            </p:cNvPr>
            <p:cNvCxnSpPr>
              <a:cxnSpLocks/>
              <a:stCxn id="80" idx="0"/>
              <a:endCxn id="85" idx="4"/>
            </p:cNvCxnSpPr>
            <p:nvPr/>
          </p:nvCxnSpPr>
          <p:spPr>
            <a:xfrm flipV="1">
              <a:off x="4858328" y="1099715"/>
              <a:ext cx="1647033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E580E47-0F7F-4579-8B34-11A820DA0253}"/>
                </a:ext>
              </a:extLst>
            </p:cNvPr>
            <p:cNvCxnSpPr>
              <a:cxnSpLocks/>
              <a:stCxn id="81" idx="0"/>
              <a:endCxn id="84" idx="4"/>
            </p:cNvCxnSpPr>
            <p:nvPr/>
          </p:nvCxnSpPr>
          <p:spPr>
            <a:xfrm flipH="1" flipV="1">
              <a:off x="5675745" y="1101359"/>
              <a:ext cx="1" cy="77884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F707876-35F4-4C66-9BC0-D0C50AD322C7}"/>
                </a:ext>
              </a:extLst>
            </p:cNvPr>
            <p:cNvCxnSpPr>
              <a:cxnSpLocks/>
              <a:stCxn id="82" idx="0"/>
              <a:endCxn id="84" idx="4"/>
            </p:cNvCxnSpPr>
            <p:nvPr/>
          </p:nvCxnSpPr>
          <p:spPr>
            <a:xfrm flipH="1" flipV="1">
              <a:off x="5675745" y="1101359"/>
              <a:ext cx="817419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04705D2-B991-4C4C-A07C-04E416D9FC53}"/>
                </a:ext>
              </a:extLst>
            </p:cNvPr>
            <p:cNvCxnSpPr>
              <a:cxnSpLocks/>
              <a:stCxn id="83" idx="0"/>
              <a:endCxn id="84" idx="4"/>
            </p:cNvCxnSpPr>
            <p:nvPr/>
          </p:nvCxnSpPr>
          <p:spPr>
            <a:xfrm flipH="1" flipV="1">
              <a:off x="5675745" y="1101359"/>
              <a:ext cx="1634837" cy="77884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F8B8992-7C46-4F31-B705-73E979D2B13E}"/>
                </a:ext>
              </a:extLst>
            </p:cNvPr>
            <p:cNvCxnSpPr>
              <a:cxnSpLocks/>
              <a:stCxn id="81" idx="0"/>
              <a:endCxn id="85" idx="4"/>
            </p:cNvCxnSpPr>
            <p:nvPr/>
          </p:nvCxnSpPr>
          <p:spPr>
            <a:xfrm flipV="1">
              <a:off x="5675746" y="1099715"/>
              <a:ext cx="829615" cy="780489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B81BB05-0DC7-44B8-BE16-7D4275F01640}"/>
                </a:ext>
              </a:extLst>
            </p:cNvPr>
            <p:cNvCxnSpPr>
              <a:cxnSpLocks/>
              <a:stCxn id="82" idx="0"/>
              <a:endCxn id="85" idx="4"/>
            </p:cNvCxnSpPr>
            <p:nvPr/>
          </p:nvCxnSpPr>
          <p:spPr>
            <a:xfrm flipV="1">
              <a:off x="6493164" y="1099715"/>
              <a:ext cx="12197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11A6822-6C01-43B1-AD66-075CC9BE3F4E}"/>
                </a:ext>
              </a:extLst>
            </p:cNvPr>
            <p:cNvCxnSpPr>
              <a:cxnSpLocks/>
              <a:stCxn id="83" idx="0"/>
              <a:endCxn id="85" idx="4"/>
            </p:cNvCxnSpPr>
            <p:nvPr/>
          </p:nvCxnSpPr>
          <p:spPr>
            <a:xfrm flipH="1" flipV="1">
              <a:off x="6505361" y="1099715"/>
              <a:ext cx="805221" cy="780488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162" name="Graphic 161" descr="User">
            <a:extLst>
              <a:ext uri="{FF2B5EF4-FFF2-40B4-BE49-F238E27FC236}">
                <a16:creationId xmlns:a16="http://schemas.microsoft.com/office/drawing/2014/main" id="{F6A8C60C-BD7E-401C-B057-F99B29D96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621" y="4515188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1" name="Rectangle 190">
            <a:extLst>
              <a:ext uri="{FF2B5EF4-FFF2-40B4-BE49-F238E27FC236}">
                <a16:creationId xmlns:a16="http://schemas.microsoft.com/office/drawing/2014/main" id="{3FBF570F-239F-45B6-8236-A0CF29FB1FB0}"/>
              </a:ext>
            </a:extLst>
          </p:cNvPr>
          <p:cNvSpPr/>
          <p:nvPr/>
        </p:nvSpPr>
        <p:spPr>
          <a:xfrm>
            <a:off x="8359647" y="5356636"/>
            <a:ext cx="3718942" cy="59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cs typeface="Calibri" panose="020F0502020204030204" pitchFamily="34" charset="0"/>
              </a:rPr>
              <a:t>Example: users' identities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826BC7A-8414-4720-BE94-BE781FF2C2A4}"/>
              </a:ext>
            </a:extLst>
          </p:cNvPr>
          <p:cNvGrpSpPr/>
          <p:nvPr/>
        </p:nvGrpSpPr>
        <p:grpSpPr>
          <a:xfrm>
            <a:off x="6185607" y="3374146"/>
            <a:ext cx="751256" cy="765448"/>
            <a:chOff x="4562025" y="402004"/>
            <a:chExt cx="3044857" cy="3301969"/>
          </a:xfrm>
          <a:solidFill>
            <a:schemeClr val="bg1"/>
          </a:solidFill>
        </p:grpSpPr>
        <p:sp>
          <p:nvSpPr>
            <p:cNvPr id="140" name="Rectangle: Rounded Corners 4">
              <a:extLst>
                <a:ext uri="{FF2B5EF4-FFF2-40B4-BE49-F238E27FC236}">
                  <a16:creationId xmlns:a16="http://schemas.microsoft.com/office/drawing/2014/main" id="{9763F351-0E52-497B-B292-7D97358D7A9B}"/>
                </a:ext>
              </a:extLst>
            </p:cNvPr>
            <p:cNvSpPr/>
            <p:nvPr/>
          </p:nvSpPr>
          <p:spPr>
            <a:xfrm>
              <a:off x="4562025" y="402004"/>
              <a:ext cx="3044857" cy="330196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B82A16A-5346-4C41-84EB-133E1A276047}"/>
                </a:ext>
              </a:extLst>
            </p:cNvPr>
            <p:cNvSpPr/>
            <p:nvPr/>
          </p:nvSpPr>
          <p:spPr>
            <a:xfrm>
              <a:off x="5006715" y="299480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5A3753C-5365-46AC-844D-4653158DBEA6}"/>
                </a:ext>
              </a:extLst>
            </p:cNvPr>
            <p:cNvSpPr/>
            <p:nvPr/>
          </p:nvSpPr>
          <p:spPr>
            <a:xfrm>
              <a:off x="5929745" y="300218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CEB4FB2-A8AF-4F39-A024-E7DC5DB01719}"/>
                </a:ext>
              </a:extLst>
            </p:cNvPr>
            <p:cNvSpPr/>
            <p:nvPr/>
          </p:nvSpPr>
          <p:spPr>
            <a:xfrm>
              <a:off x="6825910" y="306282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F51AD08B-59E9-46E4-8FF5-25215E34663C}"/>
                </a:ext>
              </a:extLst>
            </p:cNvPr>
            <p:cNvSpPr/>
            <p:nvPr/>
          </p:nvSpPr>
          <p:spPr>
            <a:xfrm>
              <a:off x="4692073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69BF98B-864D-43D6-A240-2356E80419A0}"/>
                </a:ext>
              </a:extLst>
            </p:cNvPr>
            <p:cNvSpPr/>
            <p:nvPr/>
          </p:nvSpPr>
          <p:spPr>
            <a:xfrm>
              <a:off x="5509491" y="1880204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4990062C-AB99-4829-B5CC-390681E66347}"/>
                </a:ext>
              </a:extLst>
            </p:cNvPr>
            <p:cNvSpPr/>
            <p:nvPr/>
          </p:nvSpPr>
          <p:spPr>
            <a:xfrm>
              <a:off x="6326909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A44F52ED-FC68-4AEB-9F9A-2823C24A6B5B}"/>
                </a:ext>
              </a:extLst>
            </p:cNvPr>
            <p:cNvSpPr/>
            <p:nvPr/>
          </p:nvSpPr>
          <p:spPr>
            <a:xfrm>
              <a:off x="7144327" y="1880203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CA29B4D-A5C1-4C31-ABDC-06919DBF4908}"/>
                </a:ext>
              </a:extLst>
            </p:cNvPr>
            <p:cNvSpPr/>
            <p:nvPr/>
          </p:nvSpPr>
          <p:spPr>
            <a:xfrm>
              <a:off x="5509490" y="768850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B8856830-2BCE-4778-97BD-FBD845B6FE9B}"/>
                </a:ext>
              </a:extLst>
            </p:cNvPr>
            <p:cNvSpPr/>
            <p:nvPr/>
          </p:nvSpPr>
          <p:spPr>
            <a:xfrm>
              <a:off x="6339106" y="767206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A1FF90DC-E93A-425F-85BB-D833C3F246C8}"/>
                </a:ext>
              </a:extLst>
            </p:cNvPr>
            <p:cNvCxnSpPr>
              <a:cxnSpLocks/>
              <a:stCxn id="141" idx="0"/>
              <a:endCxn id="144" idx="4"/>
            </p:cNvCxnSpPr>
            <p:nvPr/>
          </p:nvCxnSpPr>
          <p:spPr>
            <a:xfrm flipH="1" flipV="1">
              <a:off x="4858328" y="2212714"/>
              <a:ext cx="314642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5D3D62E2-6F44-4146-A54C-CED2B951C597}"/>
                </a:ext>
              </a:extLst>
            </p:cNvPr>
            <p:cNvCxnSpPr>
              <a:cxnSpLocks/>
              <a:stCxn id="141" idx="0"/>
              <a:endCxn id="145" idx="4"/>
            </p:cNvCxnSpPr>
            <p:nvPr/>
          </p:nvCxnSpPr>
          <p:spPr>
            <a:xfrm flipV="1">
              <a:off x="5172970" y="2212713"/>
              <a:ext cx="502776" cy="78209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EA46D7A9-32C2-4689-96ED-7618EE415864}"/>
                </a:ext>
              </a:extLst>
            </p:cNvPr>
            <p:cNvCxnSpPr>
              <a:cxnSpLocks/>
              <a:stCxn id="141" idx="0"/>
              <a:endCxn id="146" idx="4"/>
            </p:cNvCxnSpPr>
            <p:nvPr/>
          </p:nvCxnSpPr>
          <p:spPr>
            <a:xfrm flipV="1">
              <a:off x="5172970" y="2212714"/>
              <a:ext cx="1320194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C2C0AEAA-F5A3-4276-A409-945D94810399}"/>
                </a:ext>
              </a:extLst>
            </p:cNvPr>
            <p:cNvCxnSpPr>
              <a:cxnSpLocks/>
              <a:stCxn id="141" idx="0"/>
              <a:endCxn id="147" idx="4"/>
            </p:cNvCxnSpPr>
            <p:nvPr/>
          </p:nvCxnSpPr>
          <p:spPr>
            <a:xfrm flipV="1">
              <a:off x="5172970" y="2212712"/>
              <a:ext cx="2137612" cy="78209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C51979D7-B8C9-4270-95A0-00692B782920}"/>
                </a:ext>
              </a:extLst>
            </p:cNvPr>
            <p:cNvCxnSpPr>
              <a:cxnSpLocks/>
              <a:stCxn id="142" idx="0"/>
              <a:endCxn id="144" idx="4"/>
            </p:cNvCxnSpPr>
            <p:nvPr/>
          </p:nvCxnSpPr>
          <p:spPr>
            <a:xfrm flipH="1" flipV="1">
              <a:off x="4858328" y="2212714"/>
              <a:ext cx="1237672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5A0872B-4CBF-42D7-9FCF-22AF757F2ADB}"/>
                </a:ext>
              </a:extLst>
            </p:cNvPr>
            <p:cNvCxnSpPr>
              <a:cxnSpLocks/>
              <a:stCxn id="142" idx="0"/>
              <a:endCxn id="145" idx="4"/>
            </p:cNvCxnSpPr>
            <p:nvPr/>
          </p:nvCxnSpPr>
          <p:spPr>
            <a:xfrm flipH="1" flipV="1">
              <a:off x="5675746" y="2212713"/>
              <a:ext cx="420254" cy="78947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048905AB-C2BF-454C-82D2-EF81E37914D4}"/>
                </a:ext>
              </a:extLst>
            </p:cNvPr>
            <p:cNvCxnSpPr>
              <a:cxnSpLocks/>
              <a:stCxn id="142" idx="0"/>
              <a:endCxn id="146" idx="4"/>
            </p:cNvCxnSpPr>
            <p:nvPr/>
          </p:nvCxnSpPr>
          <p:spPr>
            <a:xfrm flipV="1">
              <a:off x="6096000" y="2212714"/>
              <a:ext cx="397164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988B9D23-12CA-46A1-A456-11610062244D}"/>
                </a:ext>
              </a:extLst>
            </p:cNvPr>
            <p:cNvCxnSpPr>
              <a:cxnSpLocks/>
              <a:stCxn id="142" idx="0"/>
              <a:endCxn id="147" idx="4"/>
            </p:cNvCxnSpPr>
            <p:nvPr/>
          </p:nvCxnSpPr>
          <p:spPr>
            <a:xfrm flipV="1">
              <a:off x="6096000" y="2212712"/>
              <a:ext cx="1214582" cy="78947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B8FCC543-FEB9-450A-AB00-DC445515DD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8328" y="2240995"/>
              <a:ext cx="2133837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21B3183-D42C-4FA7-AA0D-6910DC3AD993}"/>
                </a:ext>
              </a:extLst>
            </p:cNvPr>
            <p:cNvCxnSpPr>
              <a:cxnSpLocks/>
              <a:stCxn id="143" idx="0"/>
              <a:endCxn id="145" idx="4"/>
            </p:cNvCxnSpPr>
            <p:nvPr/>
          </p:nvCxnSpPr>
          <p:spPr>
            <a:xfrm flipH="1" flipV="1">
              <a:off x="5675746" y="2212713"/>
              <a:ext cx="1316419" cy="850112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AA87E709-D519-48EA-A5E5-D95EF2E1084D}"/>
                </a:ext>
              </a:extLst>
            </p:cNvPr>
            <p:cNvCxnSpPr>
              <a:cxnSpLocks/>
              <a:stCxn id="143" idx="0"/>
              <a:endCxn id="146" idx="4"/>
            </p:cNvCxnSpPr>
            <p:nvPr/>
          </p:nvCxnSpPr>
          <p:spPr>
            <a:xfrm flipH="1" flipV="1">
              <a:off x="6493164" y="2212714"/>
              <a:ext cx="499001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283B5DFC-7C86-48CE-9807-4E26C6DB7DCE}"/>
                </a:ext>
              </a:extLst>
            </p:cNvPr>
            <p:cNvCxnSpPr>
              <a:cxnSpLocks/>
              <a:stCxn id="143" idx="0"/>
              <a:endCxn id="147" idx="4"/>
            </p:cNvCxnSpPr>
            <p:nvPr/>
          </p:nvCxnSpPr>
          <p:spPr>
            <a:xfrm flipV="1">
              <a:off x="6992165" y="2212712"/>
              <a:ext cx="318417" cy="85011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4C9C6EFC-A9F2-4811-AB5E-D14BC2C7321E}"/>
                </a:ext>
              </a:extLst>
            </p:cNvPr>
            <p:cNvCxnSpPr>
              <a:cxnSpLocks/>
              <a:stCxn id="144" idx="0"/>
              <a:endCxn id="148" idx="4"/>
            </p:cNvCxnSpPr>
            <p:nvPr/>
          </p:nvCxnSpPr>
          <p:spPr>
            <a:xfrm flipV="1">
              <a:off x="4858328" y="1101359"/>
              <a:ext cx="817417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FFDA62F-6640-4AE7-9A6A-8308D40567DB}"/>
                </a:ext>
              </a:extLst>
            </p:cNvPr>
            <p:cNvCxnSpPr>
              <a:cxnSpLocks/>
              <a:stCxn id="144" idx="0"/>
              <a:endCxn id="149" idx="4"/>
            </p:cNvCxnSpPr>
            <p:nvPr/>
          </p:nvCxnSpPr>
          <p:spPr>
            <a:xfrm flipV="1">
              <a:off x="4858328" y="1099715"/>
              <a:ext cx="1647033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DD26DBB2-C8E4-40CE-B1CB-C4A88CDB17D6}"/>
                </a:ext>
              </a:extLst>
            </p:cNvPr>
            <p:cNvCxnSpPr>
              <a:cxnSpLocks/>
              <a:stCxn id="145" idx="0"/>
              <a:endCxn id="148" idx="4"/>
            </p:cNvCxnSpPr>
            <p:nvPr/>
          </p:nvCxnSpPr>
          <p:spPr>
            <a:xfrm flipH="1" flipV="1">
              <a:off x="5675745" y="1101359"/>
              <a:ext cx="1" cy="77884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1BE18376-72A7-4E81-8BE0-7CB2C6D0AD25}"/>
                </a:ext>
              </a:extLst>
            </p:cNvPr>
            <p:cNvCxnSpPr>
              <a:cxnSpLocks/>
              <a:stCxn id="146" idx="0"/>
              <a:endCxn id="148" idx="4"/>
            </p:cNvCxnSpPr>
            <p:nvPr/>
          </p:nvCxnSpPr>
          <p:spPr>
            <a:xfrm flipH="1" flipV="1">
              <a:off x="5675745" y="1101359"/>
              <a:ext cx="817419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DFB12211-4838-4F9D-BA46-642F42586CB0}"/>
                </a:ext>
              </a:extLst>
            </p:cNvPr>
            <p:cNvCxnSpPr>
              <a:cxnSpLocks/>
              <a:stCxn id="147" idx="0"/>
              <a:endCxn id="148" idx="4"/>
            </p:cNvCxnSpPr>
            <p:nvPr/>
          </p:nvCxnSpPr>
          <p:spPr>
            <a:xfrm flipH="1" flipV="1">
              <a:off x="5675745" y="1101359"/>
              <a:ext cx="1634837" cy="77884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4CFB37B-2F5E-4B51-AB08-6418FD4C8D61}"/>
                </a:ext>
              </a:extLst>
            </p:cNvPr>
            <p:cNvCxnSpPr>
              <a:cxnSpLocks/>
              <a:stCxn id="145" idx="0"/>
              <a:endCxn id="149" idx="4"/>
            </p:cNvCxnSpPr>
            <p:nvPr/>
          </p:nvCxnSpPr>
          <p:spPr>
            <a:xfrm flipV="1">
              <a:off x="5675746" y="1099715"/>
              <a:ext cx="829615" cy="780489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0CC5F5D1-AE2B-4D82-A342-B8F1A63783BB}"/>
                </a:ext>
              </a:extLst>
            </p:cNvPr>
            <p:cNvCxnSpPr>
              <a:cxnSpLocks/>
              <a:stCxn id="146" idx="0"/>
              <a:endCxn id="149" idx="4"/>
            </p:cNvCxnSpPr>
            <p:nvPr/>
          </p:nvCxnSpPr>
          <p:spPr>
            <a:xfrm flipV="1">
              <a:off x="6493164" y="1099715"/>
              <a:ext cx="12197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4F5304E8-8705-4EBA-8D74-42177E6EB2A8}"/>
                </a:ext>
              </a:extLst>
            </p:cNvPr>
            <p:cNvCxnSpPr>
              <a:cxnSpLocks/>
              <a:stCxn id="147" idx="0"/>
              <a:endCxn id="149" idx="4"/>
            </p:cNvCxnSpPr>
            <p:nvPr/>
          </p:nvCxnSpPr>
          <p:spPr>
            <a:xfrm flipH="1" flipV="1">
              <a:off x="6505361" y="1099715"/>
              <a:ext cx="805221" cy="780488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CF8B109-7011-4ADC-8C78-50FC5C9A8BFC}"/>
              </a:ext>
            </a:extLst>
          </p:cNvPr>
          <p:cNvSpPr/>
          <p:nvPr/>
        </p:nvSpPr>
        <p:spPr>
          <a:xfrm>
            <a:off x="4396541" y="5045051"/>
            <a:ext cx="3597374" cy="855770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model updates leak info about training data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8A05720-F216-4F22-AD2B-2716DAA6EA19}"/>
              </a:ext>
            </a:extLst>
          </p:cNvPr>
          <p:cNvSpPr/>
          <p:nvPr/>
        </p:nvSpPr>
        <p:spPr>
          <a:xfrm>
            <a:off x="7845801" y="3559883"/>
            <a:ext cx="550789" cy="2963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FABBAB-8DAF-4986-BE09-B78ED0AD7613}"/>
              </a:ext>
            </a:extLst>
          </p:cNvPr>
          <p:cNvSpPr/>
          <p:nvPr/>
        </p:nvSpPr>
        <p:spPr>
          <a:xfrm>
            <a:off x="8624913" y="3307015"/>
            <a:ext cx="3537762" cy="59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cs typeface="Calibri" panose="020F0502020204030204" pitchFamily="34" charset="0"/>
              </a:rPr>
              <a:t>Predict gender</a:t>
            </a:r>
          </a:p>
        </p:txBody>
      </p:sp>
      <p:sp>
        <p:nvSpPr>
          <p:cNvPr id="11" name="Explosion: 14 Points 10">
            <a:extLst>
              <a:ext uri="{FF2B5EF4-FFF2-40B4-BE49-F238E27FC236}">
                <a16:creationId xmlns:a16="http://schemas.microsoft.com/office/drawing/2014/main" id="{2233EF10-70D0-4413-A43D-E00344B8B614}"/>
              </a:ext>
            </a:extLst>
          </p:cNvPr>
          <p:cNvSpPr/>
          <p:nvPr/>
        </p:nvSpPr>
        <p:spPr>
          <a:xfrm>
            <a:off x="2832512" y="2339404"/>
            <a:ext cx="4206462" cy="1627602"/>
          </a:xfrm>
          <a:prstGeom prst="irregularSeal2">
            <a:avLst/>
          </a:prstGeom>
          <a:solidFill>
            <a:srgbClr val="FFCCCC"/>
          </a:solidFill>
          <a:ln>
            <a:solidFill>
              <a:srgbClr val="FFCC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new attack surface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3A1F465-CED3-4C82-87BB-7CCA0862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D3E7-79C8-4A0B-AFA5-DD39C7661B34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3" name="Arrow: Up-Down 2">
            <a:extLst>
              <a:ext uri="{FF2B5EF4-FFF2-40B4-BE49-F238E27FC236}">
                <a16:creationId xmlns:a16="http://schemas.microsoft.com/office/drawing/2014/main" id="{9F141792-480A-4932-B237-407B16D5233F}"/>
              </a:ext>
            </a:extLst>
          </p:cNvPr>
          <p:cNvSpPr/>
          <p:nvPr/>
        </p:nvSpPr>
        <p:spPr>
          <a:xfrm>
            <a:off x="9982200" y="3920138"/>
            <a:ext cx="356701" cy="1517727"/>
          </a:xfrm>
          <a:prstGeom prst="up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AE6CA50-EC5E-44BD-8703-0EB6FD884B79}"/>
              </a:ext>
            </a:extLst>
          </p:cNvPr>
          <p:cNvSpPr/>
          <p:nvPr/>
        </p:nvSpPr>
        <p:spPr>
          <a:xfrm>
            <a:off x="8844515" y="4201959"/>
            <a:ext cx="2683161" cy="871198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Not correlated to learning task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13AD4-FA66-5747-9C02-7A004E974EF8}"/>
              </a:ext>
            </a:extLst>
          </p:cNvPr>
          <p:cNvSpPr txBox="1"/>
          <p:nvPr/>
        </p:nvSpPr>
        <p:spPr>
          <a:xfrm>
            <a:off x="4782249" y="1665544"/>
            <a:ext cx="451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Collaborative learning</a:t>
            </a:r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524A5CB9-50E4-451A-914C-732DCCAD7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44" y="2731233"/>
            <a:ext cx="1016052" cy="92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5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/>
      <p:bldP spid="173" grpId="0" animBg="1"/>
      <p:bldP spid="8" grpId="0" animBg="1"/>
      <p:bldP spid="9" grpId="0"/>
      <p:bldP spid="11" grpId="0" animBg="1"/>
      <p:bldP spid="3" grpId="0" animBg="1"/>
      <p:bldP spid="1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ECA6-43CC-4A02-A0FE-A9A46F11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Deep Learning Background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203F2F5-13C5-4091-A7F5-D1ACF899573C}"/>
                  </a:ext>
                </a:extLst>
              </p:cNvPr>
              <p:cNvSpPr txBox="1"/>
              <p:nvPr/>
            </p:nvSpPr>
            <p:spPr>
              <a:xfrm>
                <a:off x="4951952" y="1955489"/>
                <a:ext cx="612449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Map input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400" dirty="0"/>
                  <a:t> 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layers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 features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altLang="zh-CN" sz="2400" dirty="0"/>
                  <a:t>, then to output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zh-CN" sz="2400" dirty="0"/>
                  <a:t>, connected by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en-US" altLang="zh-CN" sz="2400" b="1" dirty="0"/>
              </a:p>
              <a:p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b="0" dirty="0"/>
                  <a:t>Learn parameters to minimizes loss: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0" dirty="0" smtClean="0">
                          <a:latin typeface="Cambria Math" panose="02040503050406030204" pitchFamily="18" charset="0"/>
                        </a:rPr>
                        <m:t>𝐚𝐫𝐠𝐦𝐢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0" dirty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b="0" dirty="0"/>
                  <a:t>Gradient descent on parameters: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In each iteration, train on a batch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400" b="0" dirty="0"/>
                  <a:t>Update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altLang="zh-CN" sz="2400" dirty="0"/>
                  <a:t> based on gradient of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203F2F5-13C5-4091-A7F5-D1ACF899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952" y="1955489"/>
                <a:ext cx="6124491" cy="3416320"/>
              </a:xfrm>
              <a:prstGeom prst="rect">
                <a:avLst/>
              </a:prstGeom>
              <a:blipFill>
                <a:blip r:embed="rId2"/>
                <a:stretch>
                  <a:fillRect l="-1294" t="-1250" r="-2786" b="-3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DF2E0DCB-7D02-42D2-BA0E-24B371CA6342}"/>
              </a:ext>
            </a:extLst>
          </p:cNvPr>
          <p:cNvGrpSpPr/>
          <p:nvPr/>
        </p:nvGrpSpPr>
        <p:grpSpPr>
          <a:xfrm>
            <a:off x="791224" y="1933623"/>
            <a:ext cx="3883364" cy="4449524"/>
            <a:chOff x="791224" y="1933623"/>
            <a:chExt cx="3883364" cy="4449524"/>
          </a:xfrm>
        </p:grpSpPr>
        <p:pic>
          <p:nvPicPr>
            <p:cNvPr id="35" name="Picture 34" descr="A close up of a person wearing glasses and smiling at the camera&#10;&#10;Description generated with very high confidence">
              <a:extLst>
                <a:ext uri="{FF2B5EF4-FFF2-40B4-BE49-F238E27FC236}">
                  <a16:creationId xmlns:a16="http://schemas.microsoft.com/office/drawing/2014/main" id="{5C0771AD-20A6-46D6-937A-D19228EB0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8872" y="5560187"/>
              <a:ext cx="822960" cy="82296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7350561-6205-46A2-A0F6-0EBE772FD3D3}"/>
                    </a:ext>
                  </a:extLst>
                </p:cNvPr>
                <p:cNvSpPr txBox="1"/>
                <p:nvPr/>
              </p:nvSpPr>
              <p:spPr>
                <a:xfrm>
                  <a:off x="1183737" y="5720157"/>
                  <a:ext cx="10626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7350561-6205-46A2-A0F6-0EBE772FD3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737" y="5720157"/>
                  <a:ext cx="106266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672A02E-E244-4996-AE26-1E2FC00B3A8C}"/>
                    </a:ext>
                  </a:extLst>
                </p:cNvPr>
                <p:cNvSpPr txBox="1"/>
                <p:nvPr/>
              </p:nvSpPr>
              <p:spPr>
                <a:xfrm>
                  <a:off x="885448" y="1933623"/>
                  <a:ext cx="30665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zh-CN" altLang="en-US" sz="20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2000" b="1" dirty="0">
                      <a:solidFill>
                        <a:schemeClr val="tx1"/>
                      </a:solidFill>
                    </a:rPr>
                    <a:t>Female</a:t>
                  </a:r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672A02E-E244-4996-AE26-1E2FC00B3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448" y="1933623"/>
                  <a:ext cx="3066589" cy="400110"/>
                </a:xfrm>
                <a:prstGeom prst="rect">
                  <a:avLst/>
                </a:prstGeom>
                <a:blipFill>
                  <a:blip r:embed="rId5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68E6594-4458-4BF6-BB67-C205EDA5B9CB}"/>
                    </a:ext>
                  </a:extLst>
                </p:cNvPr>
                <p:cNvSpPr txBox="1"/>
                <p:nvPr/>
              </p:nvSpPr>
              <p:spPr>
                <a:xfrm>
                  <a:off x="3017245" y="2678283"/>
                  <a:ext cx="7476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68E6594-4458-4BF6-BB67-C205EDA5B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7245" y="2678283"/>
                  <a:ext cx="747628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EFF7008-D40B-4740-BF5B-7FE4CA75985C}"/>
                </a:ext>
              </a:extLst>
            </p:cNvPr>
            <p:cNvGrpSpPr/>
            <p:nvPr/>
          </p:nvGrpSpPr>
          <p:grpSpPr>
            <a:xfrm>
              <a:off x="916466" y="2330679"/>
              <a:ext cx="3758122" cy="3138548"/>
              <a:chOff x="916466" y="2330679"/>
              <a:chExt cx="3758122" cy="3138548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A9A3B1D7-CA7C-4AA7-9207-0A7133C37604}"/>
                  </a:ext>
                </a:extLst>
              </p:cNvPr>
              <p:cNvSpPr/>
              <p:nvPr/>
            </p:nvSpPr>
            <p:spPr>
              <a:xfrm rot="10800000">
                <a:off x="2288621" y="5258350"/>
                <a:ext cx="235451" cy="210877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51045CE7-7E17-4652-A184-34D7E96320C9}"/>
                  </a:ext>
                </a:extLst>
              </p:cNvPr>
              <p:cNvSpPr/>
              <p:nvPr/>
            </p:nvSpPr>
            <p:spPr>
              <a:xfrm rot="10800000">
                <a:off x="2290624" y="2330679"/>
                <a:ext cx="235451" cy="210877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AE0C25F-DCBC-4B9D-8ACB-5888818A124D}"/>
                  </a:ext>
                </a:extLst>
              </p:cNvPr>
              <p:cNvGrpSpPr/>
              <p:nvPr/>
            </p:nvGrpSpPr>
            <p:grpSpPr>
              <a:xfrm>
                <a:off x="916466" y="2652416"/>
                <a:ext cx="3758122" cy="2504544"/>
                <a:chOff x="916466" y="2652416"/>
                <a:chExt cx="3758122" cy="2504544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D85E43EB-AC1E-4DC5-BF0C-AACE64CC681D}"/>
                    </a:ext>
                  </a:extLst>
                </p:cNvPr>
                <p:cNvGrpSpPr/>
                <p:nvPr/>
              </p:nvGrpSpPr>
              <p:grpSpPr>
                <a:xfrm>
                  <a:off x="1115556" y="2712445"/>
                  <a:ext cx="2585585" cy="2389513"/>
                  <a:chOff x="4692073" y="767206"/>
                  <a:chExt cx="2784763" cy="2579310"/>
                </a:xfrm>
                <a:solidFill>
                  <a:schemeClr val="bg1"/>
                </a:solidFill>
              </p:grpSpPr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675070B1-44E9-48D4-92A3-6193E419D24C}"/>
                      </a:ext>
                    </a:extLst>
                  </p:cNvPr>
                  <p:cNvSpPr/>
                  <p:nvPr/>
                </p:nvSpPr>
                <p:spPr>
                  <a:xfrm>
                    <a:off x="5006715" y="2994807"/>
                    <a:ext cx="332509" cy="33250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EEA318C1-2E0F-4E7B-B515-9C2905DCD4BE}"/>
                      </a:ext>
                    </a:extLst>
                  </p:cNvPr>
                  <p:cNvSpPr/>
                  <p:nvPr/>
                </p:nvSpPr>
                <p:spPr>
                  <a:xfrm>
                    <a:off x="5929745" y="3002187"/>
                    <a:ext cx="332509" cy="33250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6AB5D761-946A-431F-8DC9-9B7AA2AE09C4}"/>
                      </a:ext>
                    </a:extLst>
                  </p:cNvPr>
                  <p:cNvSpPr/>
                  <p:nvPr/>
                </p:nvSpPr>
                <p:spPr>
                  <a:xfrm>
                    <a:off x="6845783" y="3014007"/>
                    <a:ext cx="314641" cy="33250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EC5B71C3-ACEE-4803-B46C-80C7EA0E0FE4}"/>
                      </a:ext>
                    </a:extLst>
                  </p:cNvPr>
                  <p:cNvSpPr/>
                  <p:nvPr/>
                </p:nvSpPr>
                <p:spPr>
                  <a:xfrm>
                    <a:off x="4692073" y="1880205"/>
                    <a:ext cx="332509" cy="33250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81B40080-D362-4705-AB7D-498A34D181D7}"/>
                      </a:ext>
                    </a:extLst>
                  </p:cNvPr>
                  <p:cNvSpPr/>
                  <p:nvPr/>
                </p:nvSpPr>
                <p:spPr>
                  <a:xfrm>
                    <a:off x="5509491" y="1880204"/>
                    <a:ext cx="332509" cy="33250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AB3FFF91-91CC-418A-810E-C0687916947B}"/>
                      </a:ext>
                    </a:extLst>
                  </p:cNvPr>
                  <p:cNvSpPr/>
                  <p:nvPr/>
                </p:nvSpPr>
                <p:spPr>
                  <a:xfrm>
                    <a:off x="6326909" y="1880205"/>
                    <a:ext cx="332509" cy="33250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BEA15F3-4F22-48E1-9D92-7D8D2F901984}"/>
                      </a:ext>
                    </a:extLst>
                  </p:cNvPr>
                  <p:cNvSpPr/>
                  <p:nvPr/>
                </p:nvSpPr>
                <p:spPr>
                  <a:xfrm>
                    <a:off x="7144327" y="1880203"/>
                    <a:ext cx="332509" cy="33250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EB8BA4C8-C1CD-4027-9D6C-A1692BC28A93}"/>
                      </a:ext>
                    </a:extLst>
                  </p:cNvPr>
                  <p:cNvSpPr/>
                  <p:nvPr/>
                </p:nvSpPr>
                <p:spPr>
                  <a:xfrm>
                    <a:off x="5509490" y="768850"/>
                    <a:ext cx="332509" cy="33250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AAE1C073-F012-46B9-82F3-4E7CF8CACB71}"/>
                      </a:ext>
                    </a:extLst>
                  </p:cNvPr>
                  <p:cNvSpPr/>
                  <p:nvPr/>
                </p:nvSpPr>
                <p:spPr>
                  <a:xfrm>
                    <a:off x="6339106" y="767206"/>
                    <a:ext cx="332509" cy="33250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B5A1C49D-5CE8-4194-A8AE-158D4C183722}"/>
                      </a:ext>
                    </a:extLst>
                  </p:cNvPr>
                  <p:cNvCxnSpPr>
                    <a:cxnSpLocks/>
                    <a:stCxn id="6" idx="0"/>
                    <a:endCxn id="9" idx="4"/>
                  </p:cNvCxnSpPr>
                  <p:nvPr/>
                </p:nvCxnSpPr>
                <p:spPr>
                  <a:xfrm flipH="1" flipV="1">
                    <a:off x="4858328" y="2212714"/>
                    <a:ext cx="314642" cy="782093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CC5C43B9-B948-43B3-8F73-2A92686A0BE8}"/>
                      </a:ext>
                    </a:extLst>
                  </p:cNvPr>
                  <p:cNvCxnSpPr>
                    <a:cxnSpLocks/>
                    <a:stCxn id="6" idx="0"/>
                    <a:endCxn id="10" idx="4"/>
                  </p:cNvCxnSpPr>
                  <p:nvPr/>
                </p:nvCxnSpPr>
                <p:spPr>
                  <a:xfrm flipV="1">
                    <a:off x="5172970" y="2212713"/>
                    <a:ext cx="502776" cy="782094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043E59DA-8B49-4A5B-A5EC-05FF2D7D978B}"/>
                      </a:ext>
                    </a:extLst>
                  </p:cNvPr>
                  <p:cNvCxnSpPr>
                    <a:cxnSpLocks/>
                    <a:stCxn id="6" idx="0"/>
                    <a:endCxn id="11" idx="4"/>
                  </p:cNvCxnSpPr>
                  <p:nvPr/>
                </p:nvCxnSpPr>
                <p:spPr>
                  <a:xfrm flipV="1">
                    <a:off x="5172970" y="2212714"/>
                    <a:ext cx="1320194" cy="782093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C18882B5-D10A-4D91-AB78-F15D0452D555}"/>
                      </a:ext>
                    </a:extLst>
                  </p:cNvPr>
                  <p:cNvCxnSpPr>
                    <a:cxnSpLocks/>
                    <a:stCxn id="6" idx="0"/>
                    <a:endCxn id="12" idx="4"/>
                  </p:cNvCxnSpPr>
                  <p:nvPr/>
                </p:nvCxnSpPr>
                <p:spPr>
                  <a:xfrm flipV="1">
                    <a:off x="5172970" y="2212712"/>
                    <a:ext cx="2137612" cy="782095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2FC84EAD-119B-48A4-AFF3-1B9FD6B7B5EF}"/>
                      </a:ext>
                    </a:extLst>
                  </p:cNvPr>
                  <p:cNvCxnSpPr>
                    <a:cxnSpLocks/>
                    <a:stCxn id="7" idx="0"/>
                    <a:endCxn id="9" idx="4"/>
                  </p:cNvCxnSpPr>
                  <p:nvPr/>
                </p:nvCxnSpPr>
                <p:spPr>
                  <a:xfrm flipH="1" flipV="1">
                    <a:off x="4858328" y="2212714"/>
                    <a:ext cx="1237672" cy="789473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FA85A719-0595-4BBB-86E9-AD2E721B3C3C}"/>
                      </a:ext>
                    </a:extLst>
                  </p:cNvPr>
                  <p:cNvCxnSpPr>
                    <a:cxnSpLocks/>
                    <a:stCxn id="7" idx="0"/>
                    <a:endCxn id="10" idx="4"/>
                  </p:cNvCxnSpPr>
                  <p:nvPr/>
                </p:nvCxnSpPr>
                <p:spPr>
                  <a:xfrm flipH="1" flipV="1">
                    <a:off x="5675746" y="2212713"/>
                    <a:ext cx="420254" cy="789474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7C728388-3A3A-4C29-9965-099BC7AC6B61}"/>
                      </a:ext>
                    </a:extLst>
                  </p:cNvPr>
                  <p:cNvCxnSpPr>
                    <a:cxnSpLocks/>
                    <a:stCxn id="7" idx="0"/>
                    <a:endCxn id="11" idx="4"/>
                  </p:cNvCxnSpPr>
                  <p:nvPr/>
                </p:nvCxnSpPr>
                <p:spPr>
                  <a:xfrm flipV="1">
                    <a:off x="6096000" y="2212714"/>
                    <a:ext cx="397164" cy="789473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2D279B50-27DF-4773-AE9D-24EDFF59A53F}"/>
                      </a:ext>
                    </a:extLst>
                  </p:cNvPr>
                  <p:cNvCxnSpPr>
                    <a:cxnSpLocks/>
                    <a:stCxn id="7" idx="0"/>
                    <a:endCxn id="12" idx="4"/>
                  </p:cNvCxnSpPr>
                  <p:nvPr/>
                </p:nvCxnSpPr>
                <p:spPr>
                  <a:xfrm flipV="1">
                    <a:off x="6096000" y="2212712"/>
                    <a:ext cx="1214582" cy="789475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6E263175-C7B1-41DA-B9A1-AC13218F2AAF}"/>
                      </a:ext>
                    </a:extLst>
                  </p:cNvPr>
                  <p:cNvCxnSpPr>
                    <a:cxnSpLocks/>
                    <a:stCxn id="8" idx="0"/>
                  </p:cNvCxnSpPr>
                  <p:nvPr/>
                </p:nvCxnSpPr>
                <p:spPr>
                  <a:xfrm flipH="1" flipV="1">
                    <a:off x="4858329" y="2240995"/>
                    <a:ext cx="2144775" cy="773012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199C4667-7DD8-4B29-8D7C-B7529941715F}"/>
                      </a:ext>
                    </a:extLst>
                  </p:cNvPr>
                  <p:cNvCxnSpPr>
                    <a:cxnSpLocks/>
                    <a:stCxn id="8" idx="0"/>
                    <a:endCxn id="10" idx="4"/>
                  </p:cNvCxnSpPr>
                  <p:nvPr/>
                </p:nvCxnSpPr>
                <p:spPr>
                  <a:xfrm flipH="1" flipV="1">
                    <a:off x="5675746" y="2212714"/>
                    <a:ext cx="1327358" cy="801294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5D0969EA-5934-4D27-8EEE-42C912AC28B1}"/>
                      </a:ext>
                    </a:extLst>
                  </p:cNvPr>
                  <p:cNvCxnSpPr>
                    <a:cxnSpLocks/>
                    <a:stCxn id="8" idx="0"/>
                    <a:endCxn id="11" idx="4"/>
                  </p:cNvCxnSpPr>
                  <p:nvPr/>
                </p:nvCxnSpPr>
                <p:spPr>
                  <a:xfrm flipH="1" flipV="1">
                    <a:off x="6493165" y="2212715"/>
                    <a:ext cx="509940" cy="801293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A14F7B4A-D9BD-40CD-A10D-A264E40A43F1}"/>
                      </a:ext>
                    </a:extLst>
                  </p:cNvPr>
                  <p:cNvCxnSpPr>
                    <a:cxnSpLocks/>
                    <a:stCxn id="8" idx="0"/>
                    <a:endCxn id="12" idx="4"/>
                  </p:cNvCxnSpPr>
                  <p:nvPr/>
                </p:nvCxnSpPr>
                <p:spPr>
                  <a:xfrm flipV="1">
                    <a:off x="7003105" y="2212713"/>
                    <a:ext cx="307477" cy="801295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8B16C617-624F-4E6B-B2DE-1E040E94CC59}"/>
                      </a:ext>
                    </a:extLst>
                  </p:cNvPr>
                  <p:cNvCxnSpPr>
                    <a:cxnSpLocks/>
                    <a:stCxn id="9" idx="0"/>
                    <a:endCxn id="13" idx="4"/>
                  </p:cNvCxnSpPr>
                  <p:nvPr/>
                </p:nvCxnSpPr>
                <p:spPr>
                  <a:xfrm flipV="1">
                    <a:off x="4858328" y="1101359"/>
                    <a:ext cx="817417" cy="778846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F6D05D63-77CF-4758-8904-195AB9B56221}"/>
                      </a:ext>
                    </a:extLst>
                  </p:cNvPr>
                  <p:cNvCxnSpPr>
                    <a:cxnSpLocks/>
                    <a:stCxn id="9" idx="0"/>
                    <a:endCxn id="14" idx="4"/>
                  </p:cNvCxnSpPr>
                  <p:nvPr/>
                </p:nvCxnSpPr>
                <p:spPr>
                  <a:xfrm flipV="1">
                    <a:off x="4858328" y="1099715"/>
                    <a:ext cx="1647033" cy="780490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C956D18D-EC7D-4C16-8162-BB966A65F71A}"/>
                      </a:ext>
                    </a:extLst>
                  </p:cNvPr>
                  <p:cNvCxnSpPr>
                    <a:cxnSpLocks/>
                    <a:stCxn id="10" idx="0"/>
                    <a:endCxn id="13" idx="4"/>
                  </p:cNvCxnSpPr>
                  <p:nvPr/>
                </p:nvCxnSpPr>
                <p:spPr>
                  <a:xfrm flipH="1" flipV="1">
                    <a:off x="5675745" y="1101359"/>
                    <a:ext cx="1" cy="778845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E3FF6AD1-81D5-4C47-97BA-EF8981868A92}"/>
                      </a:ext>
                    </a:extLst>
                  </p:cNvPr>
                  <p:cNvCxnSpPr>
                    <a:cxnSpLocks/>
                    <a:stCxn id="11" idx="0"/>
                    <a:endCxn id="13" idx="4"/>
                  </p:cNvCxnSpPr>
                  <p:nvPr/>
                </p:nvCxnSpPr>
                <p:spPr>
                  <a:xfrm flipH="1" flipV="1">
                    <a:off x="5675745" y="1101359"/>
                    <a:ext cx="817419" cy="778846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30DE4F51-700E-4FBE-874B-8BEADC3873C9}"/>
                      </a:ext>
                    </a:extLst>
                  </p:cNvPr>
                  <p:cNvCxnSpPr>
                    <a:cxnSpLocks/>
                    <a:stCxn id="12" idx="0"/>
                    <a:endCxn id="13" idx="4"/>
                  </p:cNvCxnSpPr>
                  <p:nvPr/>
                </p:nvCxnSpPr>
                <p:spPr>
                  <a:xfrm flipH="1" flipV="1">
                    <a:off x="5675745" y="1101359"/>
                    <a:ext cx="1634837" cy="778844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84739068-6CED-43FC-BB8B-6A87631804AF}"/>
                      </a:ext>
                    </a:extLst>
                  </p:cNvPr>
                  <p:cNvCxnSpPr>
                    <a:cxnSpLocks/>
                    <a:stCxn id="10" idx="0"/>
                    <a:endCxn id="14" idx="4"/>
                  </p:cNvCxnSpPr>
                  <p:nvPr/>
                </p:nvCxnSpPr>
                <p:spPr>
                  <a:xfrm flipV="1">
                    <a:off x="5675746" y="1099715"/>
                    <a:ext cx="829615" cy="78048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9CCEB0A8-4C15-4088-993F-FE4FC89DEB37}"/>
                      </a:ext>
                    </a:extLst>
                  </p:cNvPr>
                  <p:cNvCxnSpPr>
                    <a:cxnSpLocks/>
                    <a:stCxn id="11" idx="0"/>
                    <a:endCxn id="14" idx="4"/>
                  </p:cNvCxnSpPr>
                  <p:nvPr/>
                </p:nvCxnSpPr>
                <p:spPr>
                  <a:xfrm flipV="1">
                    <a:off x="6493164" y="1099715"/>
                    <a:ext cx="12197" cy="780490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90CD098-A8A0-4D1F-9034-867C81500900}"/>
                      </a:ext>
                    </a:extLst>
                  </p:cNvPr>
                  <p:cNvCxnSpPr>
                    <a:cxnSpLocks/>
                    <a:stCxn id="12" idx="0"/>
                    <a:endCxn id="14" idx="4"/>
                  </p:cNvCxnSpPr>
                  <p:nvPr/>
                </p:nvCxnSpPr>
                <p:spPr>
                  <a:xfrm flipH="1" flipV="1">
                    <a:off x="6505361" y="1099715"/>
                    <a:ext cx="805221" cy="780488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50BF18D4-49BD-4F4C-A4FC-3798E1ADCB7A}"/>
                    </a:ext>
                  </a:extLst>
                </p:cNvPr>
                <p:cNvSpPr/>
                <p:nvPr/>
              </p:nvSpPr>
              <p:spPr>
                <a:xfrm>
                  <a:off x="1716420" y="2652416"/>
                  <a:ext cx="1380352" cy="458800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03DEBF12-5E4A-4573-811B-D8E9F2DC5BA6}"/>
                    </a:ext>
                  </a:extLst>
                </p:cNvPr>
                <p:cNvSpPr/>
                <p:nvPr/>
              </p:nvSpPr>
              <p:spPr>
                <a:xfrm>
                  <a:off x="916466" y="3669683"/>
                  <a:ext cx="2995089" cy="458800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425DA838-A2F9-4CB4-99D5-B3338C0CA9CF}"/>
                    </a:ext>
                  </a:extLst>
                </p:cNvPr>
                <p:cNvSpPr/>
                <p:nvPr/>
              </p:nvSpPr>
              <p:spPr>
                <a:xfrm>
                  <a:off x="1330292" y="4698160"/>
                  <a:ext cx="2216486" cy="458800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754B5DB3-6ED4-416B-8167-5F2DFD9BEA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0911" y="3677238"/>
                      <a:ext cx="95367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000" b="1" dirty="0"/>
                    </a:p>
                  </p:txBody>
                </p:sp>
              </mc:Choice>
              <mc:Fallback xmlns="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754B5DB3-6ED4-416B-8167-5F2DFD9BEA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0911" y="3677238"/>
                      <a:ext cx="953677" cy="400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5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F694C127-E77D-488E-906B-2AB55C88F9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53430" y="4690898"/>
                      <a:ext cx="64227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000" b="1" dirty="0"/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F694C127-E77D-488E-906B-2AB55C88F9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53430" y="4690898"/>
                      <a:ext cx="642276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C027CD0-C0F6-42B5-9787-A465C32579C6}"/>
                    </a:ext>
                  </a:extLst>
                </p:cNvPr>
                <p:cNvSpPr/>
                <p:nvPr/>
              </p:nvSpPr>
              <p:spPr>
                <a:xfrm>
                  <a:off x="848548" y="3094730"/>
                  <a:ext cx="585353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C027CD0-C0F6-42B5-9787-A465C32579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548" y="3094730"/>
                  <a:ext cx="585353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176931CB-FFDF-4339-8C3D-4C66DE088267}"/>
                    </a:ext>
                  </a:extLst>
                </p:cNvPr>
                <p:cNvSpPr/>
                <p:nvPr/>
              </p:nvSpPr>
              <p:spPr>
                <a:xfrm>
                  <a:off x="791224" y="4290788"/>
                  <a:ext cx="585353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176931CB-FFDF-4339-8C3D-4C66DE0882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224" y="4290788"/>
                  <a:ext cx="585353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Slide Number Placeholder 62">
            <a:extLst>
              <a:ext uri="{FF2B5EF4-FFF2-40B4-BE49-F238E27FC236}">
                <a16:creationId xmlns:a16="http://schemas.microsoft.com/office/drawing/2014/main" id="{1B3B337F-3060-45BB-91B6-BCD8E655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D3E7-79C8-4A0B-AFA5-DD39C7661B34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E9817CA-56C8-3E4E-8CFA-166004486695}"/>
              </a:ext>
            </a:extLst>
          </p:cNvPr>
          <p:cNvSpPr/>
          <p:nvPr/>
        </p:nvSpPr>
        <p:spPr>
          <a:xfrm rot="20010778">
            <a:off x="899004" y="2840087"/>
            <a:ext cx="1544873" cy="319152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6D3222-7BCA-9D4F-8129-875CF09D8EA0}"/>
              </a:ext>
            </a:extLst>
          </p:cNvPr>
          <p:cNvSpPr txBox="1"/>
          <p:nvPr/>
        </p:nvSpPr>
        <p:spPr>
          <a:xfrm>
            <a:off x="3104710" y="5869174"/>
            <a:ext cx="7367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Gradients reveal information about the data</a:t>
            </a:r>
          </a:p>
        </p:txBody>
      </p:sp>
    </p:spTree>
    <p:extLst>
      <p:ext uri="{BB962C8B-B14F-4D97-AF65-F5344CB8AC3E}">
        <p14:creationId xmlns:p14="http://schemas.microsoft.com/office/powerpoint/2010/main" val="16496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DC83820-B0C1-4B32-9CF3-37520E21EF1D}"/>
              </a:ext>
            </a:extLst>
          </p:cNvPr>
          <p:cNvGrpSpPr/>
          <p:nvPr/>
        </p:nvGrpSpPr>
        <p:grpSpPr>
          <a:xfrm>
            <a:off x="5476606" y="1770829"/>
            <a:ext cx="2292134" cy="2269402"/>
            <a:chOff x="5333734" y="1690688"/>
            <a:chExt cx="2292134" cy="2269402"/>
          </a:xfrm>
        </p:grpSpPr>
        <p:pic>
          <p:nvPicPr>
            <p:cNvPr id="285" name="Picture 284">
              <a:extLst>
                <a:ext uri="{FF2B5EF4-FFF2-40B4-BE49-F238E27FC236}">
                  <a16:creationId xmlns:a16="http://schemas.microsoft.com/office/drawing/2014/main" id="{CA0EE93B-0441-4478-8C57-AB2859947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1214" y="1690688"/>
              <a:ext cx="1964654" cy="2269402"/>
            </a:xfrm>
            <a:prstGeom prst="rect">
              <a:avLst/>
            </a:prstGeom>
          </p:spPr>
        </p:pic>
        <p:pic>
          <p:nvPicPr>
            <p:cNvPr id="287" name="Graphic 286" descr="Brain">
              <a:extLst>
                <a:ext uri="{FF2B5EF4-FFF2-40B4-BE49-F238E27FC236}">
                  <a16:creationId xmlns:a16="http://schemas.microsoft.com/office/drawing/2014/main" id="{AE296FB1-2003-46C1-B94D-0964A0EA4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33734" y="2027292"/>
              <a:ext cx="1026686" cy="1026686"/>
            </a:xfrm>
            <a:prstGeom prst="rect">
              <a:avLst/>
            </a:prstGeom>
          </p:spPr>
        </p:pic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3E16A128-9AC5-4ECC-8CB2-AA677FED0D90}"/>
                </a:ext>
              </a:extLst>
            </p:cNvPr>
            <p:cNvSpPr txBox="1"/>
            <p:nvPr/>
          </p:nvSpPr>
          <p:spPr>
            <a:xfrm>
              <a:off x="5333734" y="1812472"/>
              <a:ext cx="9144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cs typeface="Calibri" panose="020F0502020204030204" pitchFamily="34" charset="0"/>
                </a:rPr>
                <a:t>Server</a:t>
              </a:r>
              <a:endParaRPr lang="zh-CN" altLang="en-US" sz="2000" b="1" dirty="0"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C6230E-F299-41A2-A740-44464039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>
                <a:cs typeface="Calibri" panose="020F0502020204030204" pitchFamily="34" charset="0"/>
              </a:rPr>
              <a:t>Distributed / Federated Learning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pic>
        <p:nvPicPr>
          <p:cNvPr id="5" name="Graphic 4" descr="Smart Phone">
            <a:extLst>
              <a:ext uri="{FF2B5EF4-FFF2-40B4-BE49-F238E27FC236}">
                <a16:creationId xmlns:a16="http://schemas.microsoft.com/office/drawing/2014/main" id="{D85C0638-C379-44EB-8CCF-D5C1432F9D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1526" y="4788209"/>
            <a:ext cx="914400" cy="914400"/>
          </a:xfrm>
          <a:prstGeom prst="rect">
            <a:avLst/>
          </a:prstGeom>
        </p:spPr>
      </p:pic>
      <p:pic>
        <p:nvPicPr>
          <p:cNvPr id="153" name="Graphic 152" descr="Smart Phone">
            <a:extLst>
              <a:ext uri="{FF2B5EF4-FFF2-40B4-BE49-F238E27FC236}">
                <a16:creationId xmlns:a16="http://schemas.microsoft.com/office/drawing/2014/main" id="{3B51AC3F-2055-4C30-B095-A48A92F5B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42788" y="4788209"/>
            <a:ext cx="914400" cy="914400"/>
          </a:xfrm>
          <a:prstGeom prst="rect">
            <a:avLst/>
          </a:prstGeom>
        </p:spPr>
      </p:pic>
      <p:pic>
        <p:nvPicPr>
          <p:cNvPr id="155" name="Graphic 154" descr="Smart Phone">
            <a:extLst>
              <a:ext uri="{FF2B5EF4-FFF2-40B4-BE49-F238E27FC236}">
                <a16:creationId xmlns:a16="http://schemas.microsoft.com/office/drawing/2014/main" id="{11B63F52-EDCD-4333-8882-0CB5D1B2C1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94050" y="4788209"/>
            <a:ext cx="914400" cy="914400"/>
          </a:xfrm>
          <a:prstGeom prst="rect">
            <a:avLst/>
          </a:prstGeom>
        </p:spPr>
      </p:pic>
      <p:pic>
        <p:nvPicPr>
          <p:cNvPr id="157" name="Graphic 156" descr="Smart Phone">
            <a:extLst>
              <a:ext uri="{FF2B5EF4-FFF2-40B4-BE49-F238E27FC236}">
                <a16:creationId xmlns:a16="http://schemas.microsoft.com/office/drawing/2014/main" id="{6FAC8535-54EA-41F3-BD5D-9957FF8A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60304" y="4788209"/>
            <a:ext cx="914400" cy="914400"/>
          </a:xfrm>
          <a:prstGeom prst="rect">
            <a:avLst/>
          </a:prstGeom>
        </p:spPr>
      </p:pic>
      <p:pic>
        <p:nvPicPr>
          <p:cNvPr id="168" name="Graphic 167" descr="Database">
            <a:extLst>
              <a:ext uri="{FF2B5EF4-FFF2-40B4-BE49-F238E27FC236}">
                <a16:creationId xmlns:a16="http://schemas.microsoft.com/office/drawing/2014/main" id="{F0AB2534-5961-4646-BCA6-B1CEF05C6F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63061" y="4788209"/>
            <a:ext cx="670338" cy="670338"/>
          </a:xfrm>
          <a:prstGeom prst="rect">
            <a:avLst/>
          </a:prstGeom>
        </p:spPr>
      </p:pic>
      <p:pic>
        <p:nvPicPr>
          <p:cNvPr id="169" name="Graphic 168" descr="Database">
            <a:extLst>
              <a:ext uri="{FF2B5EF4-FFF2-40B4-BE49-F238E27FC236}">
                <a16:creationId xmlns:a16="http://schemas.microsoft.com/office/drawing/2014/main" id="{9A0AF009-12E3-4620-BD66-EFDF8B18BA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16861" y="4788209"/>
            <a:ext cx="670338" cy="670338"/>
          </a:xfrm>
          <a:prstGeom prst="rect">
            <a:avLst/>
          </a:prstGeom>
        </p:spPr>
      </p:pic>
      <p:pic>
        <p:nvPicPr>
          <p:cNvPr id="170" name="Graphic 169" descr="Database">
            <a:extLst>
              <a:ext uri="{FF2B5EF4-FFF2-40B4-BE49-F238E27FC236}">
                <a16:creationId xmlns:a16="http://schemas.microsoft.com/office/drawing/2014/main" id="{4FC70719-B0D6-40F1-A4DE-9CC70DDD1C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68123" y="4788209"/>
            <a:ext cx="670338" cy="670338"/>
          </a:xfrm>
          <a:prstGeom prst="rect">
            <a:avLst/>
          </a:prstGeom>
        </p:spPr>
      </p:pic>
      <p:pic>
        <p:nvPicPr>
          <p:cNvPr id="171" name="Graphic 170" descr="Database">
            <a:extLst>
              <a:ext uri="{FF2B5EF4-FFF2-40B4-BE49-F238E27FC236}">
                <a16:creationId xmlns:a16="http://schemas.microsoft.com/office/drawing/2014/main" id="{36A40792-507F-441D-859A-C3A5A2F9A4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34377" y="4788209"/>
            <a:ext cx="670338" cy="670338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FC7644DC-164E-4ACC-BF90-7E9BACC8414B}"/>
              </a:ext>
            </a:extLst>
          </p:cNvPr>
          <p:cNvSpPr txBox="1"/>
          <p:nvPr/>
        </p:nvSpPr>
        <p:spPr>
          <a:xfrm>
            <a:off x="7248345" y="1690688"/>
            <a:ext cx="443293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Multiple clients want to collaboratively train a model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224B81C-4104-4DD7-8063-1EF3E82FFAE1}"/>
              </a:ext>
            </a:extLst>
          </p:cNvPr>
          <p:cNvGrpSpPr/>
          <p:nvPr/>
        </p:nvGrpSpPr>
        <p:grpSpPr>
          <a:xfrm>
            <a:off x="5336639" y="2913551"/>
            <a:ext cx="751256" cy="765448"/>
            <a:chOff x="4562025" y="402004"/>
            <a:chExt cx="3044857" cy="3301969"/>
          </a:xfrm>
          <a:solidFill>
            <a:schemeClr val="bg1"/>
          </a:solidFill>
        </p:grpSpPr>
        <p:sp>
          <p:nvSpPr>
            <p:cNvPr id="165" name="Rectangle: Rounded Corners 4">
              <a:extLst>
                <a:ext uri="{FF2B5EF4-FFF2-40B4-BE49-F238E27FC236}">
                  <a16:creationId xmlns:a16="http://schemas.microsoft.com/office/drawing/2014/main" id="{DBA0C442-3CA2-4C2E-A35E-D74D88CF1E7B}"/>
                </a:ext>
              </a:extLst>
            </p:cNvPr>
            <p:cNvSpPr/>
            <p:nvPr/>
          </p:nvSpPr>
          <p:spPr>
            <a:xfrm>
              <a:off x="4562025" y="402004"/>
              <a:ext cx="3044857" cy="330196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F0083B6-917D-4471-BB97-DB7570CA47A5}"/>
                </a:ext>
              </a:extLst>
            </p:cNvPr>
            <p:cNvSpPr/>
            <p:nvPr/>
          </p:nvSpPr>
          <p:spPr>
            <a:xfrm>
              <a:off x="5006715" y="299480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30EB8913-6E59-4B67-B1C4-25C5372AA4BB}"/>
                </a:ext>
              </a:extLst>
            </p:cNvPr>
            <p:cNvSpPr/>
            <p:nvPr/>
          </p:nvSpPr>
          <p:spPr>
            <a:xfrm>
              <a:off x="5929745" y="300218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25A1161-2A66-42E3-B2FE-0B4C26251A22}"/>
                </a:ext>
              </a:extLst>
            </p:cNvPr>
            <p:cNvSpPr/>
            <p:nvPr/>
          </p:nvSpPr>
          <p:spPr>
            <a:xfrm>
              <a:off x="6825910" y="306282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4A9F11A3-83B4-402E-976B-DA01EDAEB034}"/>
                </a:ext>
              </a:extLst>
            </p:cNvPr>
            <p:cNvSpPr/>
            <p:nvPr/>
          </p:nvSpPr>
          <p:spPr>
            <a:xfrm>
              <a:off x="4692073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7184C12E-BE5B-4CE8-9519-38490C5AC025}"/>
                </a:ext>
              </a:extLst>
            </p:cNvPr>
            <p:cNvSpPr/>
            <p:nvPr/>
          </p:nvSpPr>
          <p:spPr>
            <a:xfrm>
              <a:off x="5509491" y="1880204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D32C5DF8-50EA-4BF6-9E7C-470658F5BA60}"/>
                </a:ext>
              </a:extLst>
            </p:cNvPr>
            <p:cNvSpPr/>
            <p:nvPr/>
          </p:nvSpPr>
          <p:spPr>
            <a:xfrm>
              <a:off x="6326909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48431E5A-B42C-447A-8033-B2F19D2BA0D3}"/>
                </a:ext>
              </a:extLst>
            </p:cNvPr>
            <p:cNvSpPr/>
            <p:nvPr/>
          </p:nvSpPr>
          <p:spPr>
            <a:xfrm>
              <a:off x="7144327" y="1880203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D0987C0-5FFE-4C21-A3A6-C973001B74ED}"/>
                </a:ext>
              </a:extLst>
            </p:cNvPr>
            <p:cNvSpPr/>
            <p:nvPr/>
          </p:nvSpPr>
          <p:spPr>
            <a:xfrm>
              <a:off x="5509490" y="768850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B42795C8-F9A4-4510-8FA4-5DEDF9A522DE}"/>
                </a:ext>
              </a:extLst>
            </p:cNvPr>
            <p:cNvSpPr/>
            <p:nvPr/>
          </p:nvSpPr>
          <p:spPr>
            <a:xfrm>
              <a:off x="6339106" y="767206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7A54102D-A128-4763-A9CE-F9569FC07E4B}"/>
                </a:ext>
              </a:extLst>
            </p:cNvPr>
            <p:cNvCxnSpPr>
              <a:cxnSpLocks/>
              <a:stCxn id="166" idx="0"/>
              <a:endCxn id="173" idx="4"/>
            </p:cNvCxnSpPr>
            <p:nvPr/>
          </p:nvCxnSpPr>
          <p:spPr>
            <a:xfrm flipH="1" flipV="1">
              <a:off x="4858328" y="2212714"/>
              <a:ext cx="314642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B1CA625C-87FB-4364-881A-87943693F85A}"/>
                </a:ext>
              </a:extLst>
            </p:cNvPr>
            <p:cNvCxnSpPr>
              <a:cxnSpLocks/>
              <a:stCxn id="166" idx="0"/>
              <a:endCxn id="174" idx="4"/>
            </p:cNvCxnSpPr>
            <p:nvPr/>
          </p:nvCxnSpPr>
          <p:spPr>
            <a:xfrm flipV="1">
              <a:off x="5172970" y="2212713"/>
              <a:ext cx="502776" cy="78209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562B0D8-3147-4634-B98E-045E21632E10}"/>
                </a:ext>
              </a:extLst>
            </p:cNvPr>
            <p:cNvCxnSpPr>
              <a:cxnSpLocks/>
              <a:stCxn id="166" idx="0"/>
              <a:endCxn id="175" idx="4"/>
            </p:cNvCxnSpPr>
            <p:nvPr/>
          </p:nvCxnSpPr>
          <p:spPr>
            <a:xfrm flipV="1">
              <a:off x="5172970" y="2212714"/>
              <a:ext cx="1320194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45BB5F32-280F-446E-8A56-3C222AFB0C36}"/>
                </a:ext>
              </a:extLst>
            </p:cNvPr>
            <p:cNvCxnSpPr>
              <a:cxnSpLocks/>
              <a:stCxn id="166" idx="0"/>
              <a:endCxn id="176" idx="4"/>
            </p:cNvCxnSpPr>
            <p:nvPr/>
          </p:nvCxnSpPr>
          <p:spPr>
            <a:xfrm flipV="1">
              <a:off x="5172970" y="2212712"/>
              <a:ext cx="2137612" cy="78209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BEBEB981-3568-43A9-8042-D8E5A2E20CEC}"/>
                </a:ext>
              </a:extLst>
            </p:cNvPr>
            <p:cNvCxnSpPr>
              <a:cxnSpLocks/>
              <a:stCxn id="167" idx="0"/>
              <a:endCxn id="173" idx="4"/>
            </p:cNvCxnSpPr>
            <p:nvPr/>
          </p:nvCxnSpPr>
          <p:spPr>
            <a:xfrm flipH="1" flipV="1">
              <a:off x="4858328" y="2212714"/>
              <a:ext cx="1237672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D14E0568-8DD0-4A8F-81CD-518BDE01F73A}"/>
                </a:ext>
              </a:extLst>
            </p:cNvPr>
            <p:cNvCxnSpPr>
              <a:cxnSpLocks/>
              <a:stCxn id="167" idx="0"/>
              <a:endCxn id="174" idx="4"/>
            </p:cNvCxnSpPr>
            <p:nvPr/>
          </p:nvCxnSpPr>
          <p:spPr>
            <a:xfrm flipH="1" flipV="1">
              <a:off x="5675746" y="2212713"/>
              <a:ext cx="420254" cy="78947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3016AB22-C9F7-4AAA-9028-664765B13E0F}"/>
                </a:ext>
              </a:extLst>
            </p:cNvPr>
            <p:cNvCxnSpPr>
              <a:cxnSpLocks/>
              <a:stCxn id="167" idx="0"/>
              <a:endCxn id="175" idx="4"/>
            </p:cNvCxnSpPr>
            <p:nvPr/>
          </p:nvCxnSpPr>
          <p:spPr>
            <a:xfrm flipV="1">
              <a:off x="6096000" y="2212714"/>
              <a:ext cx="397164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EF7ACF85-A8FD-4800-8305-3CF3FE8E7AE6}"/>
                </a:ext>
              </a:extLst>
            </p:cNvPr>
            <p:cNvCxnSpPr>
              <a:cxnSpLocks/>
              <a:stCxn id="167" idx="0"/>
              <a:endCxn id="176" idx="4"/>
            </p:cNvCxnSpPr>
            <p:nvPr/>
          </p:nvCxnSpPr>
          <p:spPr>
            <a:xfrm flipV="1">
              <a:off x="6096000" y="2212712"/>
              <a:ext cx="1214582" cy="78947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BE39B3EA-BABF-4ABE-AC98-D4EFF7D4F7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8328" y="2240995"/>
              <a:ext cx="2133837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AFFE3E73-7186-40C2-BDD5-450ED945EE06}"/>
                </a:ext>
              </a:extLst>
            </p:cNvPr>
            <p:cNvCxnSpPr>
              <a:cxnSpLocks/>
              <a:stCxn id="172" idx="0"/>
              <a:endCxn id="174" idx="4"/>
            </p:cNvCxnSpPr>
            <p:nvPr/>
          </p:nvCxnSpPr>
          <p:spPr>
            <a:xfrm flipH="1" flipV="1">
              <a:off x="5675746" y="2212713"/>
              <a:ext cx="1316419" cy="850112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55420CEB-E9D1-4CEF-89F8-0B4AB9F4318B}"/>
                </a:ext>
              </a:extLst>
            </p:cNvPr>
            <p:cNvCxnSpPr>
              <a:cxnSpLocks/>
              <a:stCxn id="172" idx="0"/>
              <a:endCxn id="175" idx="4"/>
            </p:cNvCxnSpPr>
            <p:nvPr/>
          </p:nvCxnSpPr>
          <p:spPr>
            <a:xfrm flipH="1" flipV="1">
              <a:off x="6493164" y="2212714"/>
              <a:ext cx="499001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E520B91D-421E-42C1-AB5F-CD69786C4585}"/>
                </a:ext>
              </a:extLst>
            </p:cNvPr>
            <p:cNvCxnSpPr>
              <a:cxnSpLocks/>
              <a:stCxn id="172" idx="0"/>
              <a:endCxn id="176" idx="4"/>
            </p:cNvCxnSpPr>
            <p:nvPr/>
          </p:nvCxnSpPr>
          <p:spPr>
            <a:xfrm flipV="1">
              <a:off x="6992165" y="2212712"/>
              <a:ext cx="318417" cy="85011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FA0F4802-E796-4B6A-B78B-39DC6A7A5DDC}"/>
                </a:ext>
              </a:extLst>
            </p:cNvPr>
            <p:cNvCxnSpPr>
              <a:cxnSpLocks/>
              <a:stCxn id="173" idx="0"/>
              <a:endCxn id="177" idx="4"/>
            </p:cNvCxnSpPr>
            <p:nvPr/>
          </p:nvCxnSpPr>
          <p:spPr>
            <a:xfrm flipV="1">
              <a:off x="4858328" y="1101359"/>
              <a:ext cx="817417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A7B79EC3-B3BF-452E-B6CA-EA2968E34ABC}"/>
                </a:ext>
              </a:extLst>
            </p:cNvPr>
            <p:cNvCxnSpPr>
              <a:cxnSpLocks/>
              <a:stCxn id="173" idx="0"/>
              <a:endCxn id="178" idx="4"/>
            </p:cNvCxnSpPr>
            <p:nvPr/>
          </p:nvCxnSpPr>
          <p:spPr>
            <a:xfrm flipV="1">
              <a:off x="4858328" y="1099715"/>
              <a:ext cx="1647033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D9ABC286-7B62-4879-8942-77FD84BD5710}"/>
                </a:ext>
              </a:extLst>
            </p:cNvPr>
            <p:cNvCxnSpPr>
              <a:cxnSpLocks/>
              <a:stCxn id="174" idx="0"/>
              <a:endCxn id="177" idx="4"/>
            </p:cNvCxnSpPr>
            <p:nvPr/>
          </p:nvCxnSpPr>
          <p:spPr>
            <a:xfrm flipH="1" flipV="1">
              <a:off x="5675745" y="1101359"/>
              <a:ext cx="1" cy="77884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7277A414-8898-4460-9790-4A98D5018586}"/>
                </a:ext>
              </a:extLst>
            </p:cNvPr>
            <p:cNvCxnSpPr>
              <a:cxnSpLocks/>
              <a:stCxn id="175" idx="0"/>
              <a:endCxn id="177" idx="4"/>
            </p:cNvCxnSpPr>
            <p:nvPr/>
          </p:nvCxnSpPr>
          <p:spPr>
            <a:xfrm flipH="1" flipV="1">
              <a:off x="5675745" y="1101359"/>
              <a:ext cx="817419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2D47FCD4-D0FE-4149-8DB7-1CF396722008}"/>
                </a:ext>
              </a:extLst>
            </p:cNvPr>
            <p:cNvCxnSpPr>
              <a:cxnSpLocks/>
              <a:stCxn id="176" idx="0"/>
              <a:endCxn id="177" idx="4"/>
            </p:cNvCxnSpPr>
            <p:nvPr/>
          </p:nvCxnSpPr>
          <p:spPr>
            <a:xfrm flipH="1" flipV="1">
              <a:off x="5675745" y="1101359"/>
              <a:ext cx="1634837" cy="77884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EA4B8BF3-927C-48F5-A321-F944789ECAC8}"/>
                </a:ext>
              </a:extLst>
            </p:cNvPr>
            <p:cNvCxnSpPr>
              <a:cxnSpLocks/>
              <a:stCxn id="174" idx="0"/>
              <a:endCxn id="178" idx="4"/>
            </p:cNvCxnSpPr>
            <p:nvPr/>
          </p:nvCxnSpPr>
          <p:spPr>
            <a:xfrm flipV="1">
              <a:off x="5675746" y="1099715"/>
              <a:ext cx="829615" cy="780489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ABEDEAE3-1274-450F-BBA6-A87E6A73D066}"/>
                </a:ext>
              </a:extLst>
            </p:cNvPr>
            <p:cNvCxnSpPr>
              <a:cxnSpLocks/>
              <a:stCxn id="175" idx="0"/>
              <a:endCxn id="178" idx="4"/>
            </p:cNvCxnSpPr>
            <p:nvPr/>
          </p:nvCxnSpPr>
          <p:spPr>
            <a:xfrm flipV="1">
              <a:off x="6493164" y="1099715"/>
              <a:ext cx="12197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3FB6E60C-9569-4AAA-8051-D7C48EDB4113}"/>
                </a:ext>
              </a:extLst>
            </p:cNvPr>
            <p:cNvCxnSpPr>
              <a:cxnSpLocks/>
              <a:stCxn id="176" idx="0"/>
              <a:endCxn id="178" idx="4"/>
            </p:cNvCxnSpPr>
            <p:nvPr/>
          </p:nvCxnSpPr>
          <p:spPr>
            <a:xfrm flipH="1" flipV="1">
              <a:off x="6505361" y="1099715"/>
              <a:ext cx="805221" cy="780488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034E3D4-388F-4C44-BC92-61E0CBF4719B}"/>
              </a:ext>
            </a:extLst>
          </p:cNvPr>
          <p:cNvGrpSpPr/>
          <p:nvPr/>
        </p:nvGrpSpPr>
        <p:grpSpPr>
          <a:xfrm>
            <a:off x="5335584" y="2911183"/>
            <a:ext cx="751256" cy="765448"/>
            <a:chOff x="4562025" y="402004"/>
            <a:chExt cx="3044857" cy="3301969"/>
          </a:xfrm>
          <a:solidFill>
            <a:schemeClr val="bg1"/>
          </a:solidFill>
        </p:grpSpPr>
        <p:sp>
          <p:nvSpPr>
            <p:cNvPr id="200" name="Rectangle: Rounded Corners 4">
              <a:extLst>
                <a:ext uri="{FF2B5EF4-FFF2-40B4-BE49-F238E27FC236}">
                  <a16:creationId xmlns:a16="http://schemas.microsoft.com/office/drawing/2014/main" id="{D3F9BA8D-F47C-4617-A377-F1EE39CAEAEF}"/>
                </a:ext>
              </a:extLst>
            </p:cNvPr>
            <p:cNvSpPr/>
            <p:nvPr/>
          </p:nvSpPr>
          <p:spPr>
            <a:xfrm>
              <a:off x="4562025" y="402004"/>
              <a:ext cx="3044857" cy="330196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F26E913-46A7-4FFA-A330-6168F0F1917D}"/>
                </a:ext>
              </a:extLst>
            </p:cNvPr>
            <p:cNvSpPr/>
            <p:nvPr/>
          </p:nvSpPr>
          <p:spPr>
            <a:xfrm>
              <a:off x="5006715" y="299480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EB8C176B-A220-48DD-9E25-29817BAF8CAB}"/>
                </a:ext>
              </a:extLst>
            </p:cNvPr>
            <p:cNvSpPr/>
            <p:nvPr/>
          </p:nvSpPr>
          <p:spPr>
            <a:xfrm>
              <a:off x="5929745" y="300218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704A641D-FA49-45C5-BBE4-725F57ED1158}"/>
                </a:ext>
              </a:extLst>
            </p:cNvPr>
            <p:cNvSpPr/>
            <p:nvPr/>
          </p:nvSpPr>
          <p:spPr>
            <a:xfrm>
              <a:off x="6825910" y="306282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538B5DCC-7E6A-4353-A5D9-BAF0F508C17D}"/>
                </a:ext>
              </a:extLst>
            </p:cNvPr>
            <p:cNvSpPr/>
            <p:nvPr/>
          </p:nvSpPr>
          <p:spPr>
            <a:xfrm>
              <a:off x="4692073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5F7AE94B-B94D-4D18-93EE-836591A402B0}"/>
                </a:ext>
              </a:extLst>
            </p:cNvPr>
            <p:cNvSpPr/>
            <p:nvPr/>
          </p:nvSpPr>
          <p:spPr>
            <a:xfrm>
              <a:off x="5509491" y="1880204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68F446F-2925-435F-9F42-CA01730B16AA}"/>
                </a:ext>
              </a:extLst>
            </p:cNvPr>
            <p:cNvSpPr/>
            <p:nvPr/>
          </p:nvSpPr>
          <p:spPr>
            <a:xfrm>
              <a:off x="6326909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2F18D69-A7E4-4505-AF47-37C03F1EDEF6}"/>
                </a:ext>
              </a:extLst>
            </p:cNvPr>
            <p:cNvSpPr/>
            <p:nvPr/>
          </p:nvSpPr>
          <p:spPr>
            <a:xfrm>
              <a:off x="7144327" y="1880203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377E866A-42C2-4A3D-8687-A3E6D3D6F5A5}"/>
                </a:ext>
              </a:extLst>
            </p:cNvPr>
            <p:cNvSpPr/>
            <p:nvPr/>
          </p:nvSpPr>
          <p:spPr>
            <a:xfrm>
              <a:off x="5509490" y="768850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B04C2F28-7EA5-462E-9FA8-2BE1DE98206B}"/>
                </a:ext>
              </a:extLst>
            </p:cNvPr>
            <p:cNvSpPr/>
            <p:nvPr/>
          </p:nvSpPr>
          <p:spPr>
            <a:xfrm>
              <a:off x="6339106" y="767206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BFADDE23-83EE-4841-A82D-E5836B5AE748}"/>
                </a:ext>
              </a:extLst>
            </p:cNvPr>
            <p:cNvCxnSpPr>
              <a:cxnSpLocks/>
              <a:stCxn id="201" idx="0"/>
              <a:endCxn id="204" idx="4"/>
            </p:cNvCxnSpPr>
            <p:nvPr/>
          </p:nvCxnSpPr>
          <p:spPr>
            <a:xfrm flipH="1" flipV="1">
              <a:off x="4858328" y="2212714"/>
              <a:ext cx="314642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05382BB0-A001-470C-89AC-34357593F04F}"/>
                </a:ext>
              </a:extLst>
            </p:cNvPr>
            <p:cNvCxnSpPr>
              <a:cxnSpLocks/>
              <a:stCxn id="201" idx="0"/>
              <a:endCxn id="205" idx="4"/>
            </p:cNvCxnSpPr>
            <p:nvPr/>
          </p:nvCxnSpPr>
          <p:spPr>
            <a:xfrm flipV="1">
              <a:off x="5172970" y="2212713"/>
              <a:ext cx="502776" cy="78209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A866AB53-F056-4E9E-A032-EB04B7262159}"/>
                </a:ext>
              </a:extLst>
            </p:cNvPr>
            <p:cNvCxnSpPr>
              <a:cxnSpLocks/>
              <a:stCxn id="201" idx="0"/>
              <a:endCxn id="206" idx="4"/>
            </p:cNvCxnSpPr>
            <p:nvPr/>
          </p:nvCxnSpPr>
          <p:spPr>
            <a:xfrm flipV="1">
              <a:off x="5172970" y="2212714"/>
              <a:ext cx="1320194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BB53E7C5-8C04-48B9-844D-C10DC47DE54C}"/>
                </a:ext>
              </a:extLst>
            </p:cNvPr>
            <p:cNvCxnSpPr>
              <a:cxnSpLocks/>
              <a:stCxn id="201" idx="0"/>
              <a:endCxn id="207" idx="4"/>
            </p:cNvCxnSpPr>
            <p:nvPr/>
          </p:nvCxnSpPr>
          <p:spPr>
            <a:xfrm flipV="1">
              <a:off x="5172970" y="2212712"/>
              <a:ext cx="2137612" cy="78209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F11DC680-060E-43DC-A70E-321808E18A9E}"/>
                </a:ext>
              </a:extLst>
            </p:cNvPr>
            <p:cNvCxnSpPr>
              <a:cxnSpLocks/>
              <a:stCxn id="202" idx="0"/>
              <a:endCxn id="204" idx="4"/>
            </p:cNvCxnSpPr>
            <p:nvPr/>
          </p:nvCxnSpPr>
          <p:spPr>
            <a:xfrm flipH="1" flipV="1">
              <a:off x="4858328" y="2212714"/>
              <a:ext cx="1237672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CDD1E288-4147-4F0E-8ACA-52F44D195766}"/>
                </a:ext>
              </a:extLst>
            </p:cNvPr>
            <p:cNvCxnSpPr>
              <a:cxnSpLocks/>
              <a:stCxn id="202" idx="0"/>
              <a:endCxn id="205" idx="4"/>
            </p:cNvCxnSpPr>
            <p:nvPr/>
          </p:nvCxnSpPr>
          <p:spPr>
            <a:xfrm flipH="1" flipV="1">
              <a:off x="5675746" y="2212713"/>
              <a:ext cx="420254" cy="78947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4E1EA1D1-C9FE-445A-A833-030F4EABFE96}"/>
                </a:ext>
              </a:extLst>
            </p:cNvPr>
            <p:cNvCxnSpPr>
              <a:cxnSpLocks/>
              <a:stCxn id="202" idx="0"/>
              <a:endCxn id="206" idx="4"/>
            </p:cNvCxnSpPr>
            <p:nvPr/>
          </p:nvCxnSpPr>
          <p:spPr>
            <a:xfrm flipV="1">
              <a:off x="6096000" y="2212714"/>
              <a:ext cx="397164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823A4791-2A0C-4825-B26E-009E3240CB21}"/>
                </a:ext>
              </a:extLst>
            </p:cNvPr>
            <p:cNvCxnSpPr>
              <a:cxnSpLocks/>
              <a:stCxn id="202" idx="0"/>
              <a:endCxn id="207" idx="4"/>
            </p:cNvCxnSpPr>
            <p:nvPr/>
          </p:nvCxnSpPr>
          <p:spPr>
            <a:xfrm flipV="1">
              <a:off x="6096000" y="2212712"/>
              <a:ext cx="1214582" cy="78947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C5EC7DBA-7B93-4961-8B00-4D761C99B2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8328" y="2240995"/>
              <a:ext cx="2133837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6D41EC23-5BB0-4456-A165-10A7BE8FD6AD}"/>
                </a:ext>
              </a:extLst>
            </p:cNvPr>
            <p:cNvCxnSpPr>
              <a:cxnSpLocks/>
              <a:stCxn id="203" idx="0"/>
              <a:endCxn id="205" idx="4"/>
            </p:cNvCxnSpPr>
            <p:nvPr/>
          </p:nvCxnSpPr>
          <p:spPr>
            <a:xfrm flipH="1" flipV="1">
              <a:off x="5675746" y="2212713"/>
              <a:ext cx="1316419" cy="850112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7634AB7B-4A24-4334-BF1F-083FC16FCC6B}"/>
                </a:ext>
              </a:extLst>
            </p:cNvPr>
            <p:cNvCxnSpPr>
              <a:cxnSpLocks/>
              <a:stCxn id="203" idx="0"/>
              <a:endCxn id="206" idx="4"/>
            </p:cNvCxnSpPr>
            <p:nvPr/>
          </p:nvCxnSpPr>
          <p:spPr>
            <a:xfrm flipH="1" flipV="1">
              <a:off x="6493164" y="2212714"/>
              <a:ext cx="499001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DD9CA868-FC87-4A33-8908-0F8156D4F222}"/>
                </a:ext>
              </a:extLst>
            </p:cNvPr>
            <p:cNvCxnSpPr>
              <a:cxnSpLocks/>
              <a:stCxn id="203" idx="0"/>
              <a:endCxn id="207" idx="4"/>
            </p:cNvCxnSpPr>
            <p:nvPr/>
          </p:nvCxnSpPr>
          <p:spPr>
            <a:xfrm flipV="1">
              <a:off x="6992165" y="2212712"/>
              <a:ext cx="318417" cy="85011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A63BA7C5-61E2-4A98-A89B-5F0937BD0267}"/>
                </a:ext>
              </a:extLst>
            </p:cNvPr>
            <p:cNvCxnSpPr>
              <a:cxnSpLocks/>
              <a:stCxn id="204" idx="0"/>
              <a:endCxn id="208" idx="4"/>
            </p:cNvCxnSpPr>
            <p:nvPr/>
          </p:nvCxnSpPr>
          <p:spPr>
            <a:xfrm flipV="1">
              <a:off x="4858328" y="1101359"/>
              <a:ext cx="817417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EC80F852-0C01-4862-B6F1-47F77BB28CB6}"/>
                </a:ext>
              </a:extLst>
            </p:cNvPr>
            <p:cNvCxnSpPr>
              <a:cxnSpLocks/>
              <a:stCxn id="204" idx="0"/>
              <a:endCxn id="209" idx="4"/>
            </p:cNvCxnSpPr>
            <p:nvPr/>
          </p:nvCxnSpPr>
          <p:spPr>
            <a:xfrm flipV="1">
              <a:off x="4858328" y="1099715"/>
              <a:ext cx="1647033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63863FBE-9684-4AA9-B59E-D51313CC83D1}"/>
                </a:ext>
              </a:extLst>
            </p:cNvPr>
            <p:cNvCxnSpPr>
              <a:cxnSpLocks/>
              <a:stCxn id="205" idx="0"/>
              <a:endCxn id="208" idx="4"/>
            </p:cNvCxnSpPr>
            <p:nvPr/>
          </p:nvCxnSpPr>
          <p:spPr>
            <a:xfrm flipH="1" flipV="1">
              <a:off x="5675745" y="1101359"/>
              <a:ext cx="1" cy="77884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5F45C431-FB83-466D-AEFA-AB6A13C1717D}"/>
                </a:ext>
              </a:extLst>
            </p:cNvPr>
            <p:cNvCxnSpPr>
              <a:cxnSpLocks/>
              <a:stCxn id="206" idx="0"/>
              <a:endCxn id="208" idx="4"/>
            </p:cNvCxnSpPr>
            <p:nvPr/>
          </p:nvCxnSpPr>
          <p:spPr>
            <a:xfrm flipH="1" flipV="1">
              <a:off x="5675745" y="1101359"/>
              <a:ext cx="817419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95BBE666-C883-4255-8867-CE7751D65365}"/>
                </a:ext>
              </a:extLst>
            </p:cNvPr>
            <p:cNvCxnSpPr>
              <a:cxnSpLocks/>
              <a:stCxn id="207" idx="0"/>
              <a:endCxn id="208" idx="4"/>
            </p:cNvCxnSpPr>
            <p:nvPr/>
          </p:nvCxnSpPr>
          <p:spPr>
            <a:xfrm flipH="1" flipV="1">
              <a:off x="5675745" y="1101359"/>
              <a:ext cx="1634837" cy="77884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30546415-01C3-42C1-AC38-1DB336B506F6}"/>
                </a:ext>
              </a:extLst>
            </p:cNvPr>
            <p:cNvCxnSpPr>
              <a:cxnSpLocks/>
              <a:stCxn id="205" idx="0"/>
              <a:endCxn id="209" idx="4"/>
            </p:cNvCxnSpPr>
            <p:nvPr/>
          </p:nvCxnSpPr>
          <p:spPr>
            <a:xfrm flipV="1">
              <a:off x="5675746" y="1099715"/>
              <a:ext cx="829615" cy="780489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01115CBB-223B-4DBE-AF95-8075814D3818}"/>
                </a:ext>
              </a:extLst>
            </p:cNvPr>
            <p:cNvCxnSpPr>
              <a:cxnSpLocks/>
              <a:stCxn id="206" idx="0"/>
              <a:endCxn id="209" idx="4"/>
            </p:cNvCxnSpPr>
            <p:nvPr/>
          </p:nvCxnSpPr>
          <p:spPr>
            <a:xfrm flipV="1">
              <a:off x="6493164" y="1099715"/>
              <a:ext cx="12197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FA5054F9-87BC-465B-ACFD-11730BE17DCE}"/>
                </a:ext>
              </a:extLst>
            </p:cNvPr>
            <p:cNvCxnSpPr>
              <a:cxnSpLocks/>
              <a:stCxn id="207" idx="0"/>
              <a:endCxn id="209" idx="4"/>
            </p:cNvCxnSpPr>
            <p:nvPr/>
          </p:nvCxnSpPr>
          <p:spPr>
            <a:xfrm flipH="1" flipV="1">
              <a:off x="6505361" y="1099715"/>
              <a:ext cx="805221" cy="780488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690B8B2C-0F3E-41F6-8713-941E3C15B223}"/>
              </a:ext>
            </a:extLst>
          </p:cNvPr>
          <p:cNvGrpSpPr/>
          <p:nvPr/>
        </p:nvGrpSpPr>
        <p:grpSpPr>
          <a:xfrm>
            <a:off x="5335219" y="2919034"/>
            <a:ext cx="751256" cy="765448"/>
            <a:chOff x="4562025" y="402004"/>
            <a:chExt cx="3044857" cy="3301969"/>
          </a:xfrm>
          <a:solidFill>
            <a:schemeClr val="bg1"/>
          </a:solidFill>
        </p:grpSpPr>
        <p:sp>
          <p:nvSpPr>
            <p:cNvPr id="231" name="Rectangle: Rounded Corners 4">
              <a:extLst>
                <a:ext uri="{FF2B5EF4-FFF2-40B4-BE49-F238E27FC236}">
                  <a16:creationId xmlns:a16="http://schemas.microsoft.com/office/drawing/2014/main" id="{15784C0E-A535-4E5C-8768-D9E5D858A5E7}"/>
                </a:ext>
              </a:extLst>
            </p:cNvPr>
            <p:cNvSpPr/>
            <p:nvPr/>
          </p:nvSpPr>
          <p:spPr>
            <a:xfrm>
              <a:off x="4562025" y="402004"/>
              <a:ext cx="3044857" cy="330196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D2309EB5-AC84-4C21-97BF-8227DCB752A0}"/>
                </a:ext>
              </a:extLst>
            </p:cNvPr>
            <p:cNvSpPr/>
            <p:nvPr/>
          </p:nvSpPr>
          <p:spPr>
            <a:xfrm>
              <a:off x="5006715" y="299480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7F752126-87B1-4C74-8416-8CAC155485C6}"/>
                </a:ext>
              </a:extLst>
            </p:cNvPr>
            <p:cNvSpPr/>
            <p:nvPr/>
          </p:nvSpPr>
          <p:spPr>
            <a:xfrm>
              <a:off x="5929745" y="300218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9F92E1DE-CD8D-4BF5-B8C4-7AE14355A01A}"/>
                </a:ext>
              </a:extLst>
            </p:cNvPr>
            <p:cNvSpPr/>
            <p:nvPr/>
          </p:nvSpPr>
          <p:spPr>
            <a:xfrm>
              <a:off x="6825910" y="306282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8F53DF0D-0D82-453B-B73C-2E887B7B724F}"/>
                </a:ext>
              </a:extLst>
            </p:cNvPr>
            <p:cNvSpPr/>
            <p:nvPr/>
          </p:nvSpPr>
          <p:spPr>
            <a:xfrm>
              <a:off x="4692073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64AF508F-14A1-4FC0-B218-E734C8C5243A}"/>
                </a:ext>
              </a:extLst>
            </p:cNvPr>
            <p:cNvSpPr/>
            <p:nvPr/>
          </p:nvSpPr>
          <p:spPr>
            <a:xfrm>
              <a:off x="5509491" y="1880204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B4D0E0F7-8225-4117-9288-9A5458264DB1}"/>
                </a:ext>
              </a:extLst>
            </p:cNvPr>
            <p:cNvSpPr/>
            <p:nvPr/>
          </p:nvSpPr>
          <p:spPr>
            <a:xfrm>
              <a:off x="6326909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FC606858-1252-42B9-A6B5-1E5F0927000D}"/>
                </a:ext>
              </a:extLst>
            </p:cNvPr>
            <p:cNvSpPr/>
            <p:nvPr/>
          </p:nvSpPr>
          <p:spPr>
            <a:xfrm>
              <a:off x="7144327" y="1880203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A97E368D-9DB3-4338-87AD-21D598D0D6D1}"/>
                </a:ext>
              </a:extLst>
            </p:cNvPr>
            <p:cNvSpPr/>
            <p:nvPr/>
          </p:nvSpPr>
          <p:spPr>
            <a:xfrm>
              <a:off x="5509490" y="768850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F4B49172-2063-4F68-9B0C-9B747D62D718}"/>
                </a:ext>
              </a:extLst>
            </p:cNvPr>
            <p:cNvSpPr/>
            <p:nvPr/>
          </p:nvSpPr>
          <p:spPr>
            <a:xfrm>
              <a:off x="6339106" y="767206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676FBBA0-2235-4BD8-9C54-E30E0675A115}"/>
                </a:ext>
              </a:extLst>
            </p:cNvPr>
            <p:cNvCxnSpPr>
              <a:cxnSpLocks/>
              <a:stCxn id="232" idx="0"/>
              <a:endCxn id="235" idx="4"/>
            </p:cNvCxnSpPr>
            <p:nvPr/>
          </p:nvCxnSpPr>
          <p:spPr>
            <a:xfrm flipH="1" flipV="1">
              <a:off x="4858328" y="2212714"/>
              <a:ext cx="314642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0DBDFFEB-533C-4961-997B-B6BA76F45A4C}"/>
                </a:ext>
              </a:extLst>
            </p:cNvPr>
            <p:cNvCxnSpPr>
              <a:cxnSpLocks/>
              <a:stCxn id="232" idx="0"/>
              <a:endCxn id="236" idx="4"/>
            </p:cNvCxnSpPr>
            <p:nvPr/>
          </p:nvCxnSpPr>
          <p:spPr>
            <a:xfrm flipV="1">
              <a:off x="5172970" y="2212713"/>
              <a:ext cx="502776" cy="78209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FAAB65F1-CD60-4172-B79C-BB3428030264}"/>
                </a:ext>
              </a:extLst>
            </p:cNvPr>
            <p:cNvCxnSpPr>
              <a:cxnSpLocks/>
              <a:stCxn id="232" idx="0"/>
              <a:endCxn id="237" idx="4"/>
            </p:cNvCxnSpPr>
            <p:nvPr/>
          </p:nvCxnSpPr>
          <p:spPr>
            <a:xfrm flipV="1">
              <a:off x="5172970" y="2212714"/>
              <a:ext cx="1320194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8EEFCD1F-97E9-48E4-B47C-2D3694AA5CE6}"/>
                </a:ext>
              </a:extLst>
            </p:cNvPr>
            <p:cNvCxnSpPr>
              <a:cxnSpLocks/>
              <a:stCxn id="232" idx="0"/>
              <a:endCxn id="238" idx="4"/>
            </p:cNvCxnSpPr>
            <p:nvPr/>
          </p:nvCxnSpPr>
          <p:spPr>
            <a:xfrm flipV="1">
              <a:off x="5172970" y="2212712"/>
              <a:ext cx="2137612" cy="78209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F4BC0B56-14DC-4103-BE3D-3E98F8B78971}"/>
                </a:ext>
              </a:extLst>
            </p:cNvPr>
            <p:cNvCxnSpPr>
              <a:cxnSpLocks/>
              <a:stCxn id="233" idx="0"/>
              <a:endCxn id="235" idx="4"/>
            </p:cNvCxnSpPr>
            <p:nvPr/>
          </p:nvCxnSpPr>
          <p:spPr>
            <a:xfrm flipH="1" flipV="1">
              <a:off x="4858328" y="2212714"/>
              <a:ext cx="1237672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7F0AD6F4-C5FC-426F-96EE-82DAC6B3FB21}"/>
                </a:ext>
              </a:extLst>
            </p:cNvPr>
            <p:cNvCxnSpPr>
              <a:cxnSpLocks/>
              <a:stCxn id="233" idx="0"/>
              <a:endCxn id="236" idx="4"/>
            </p:cNvCxnSpPr>
            <p:nvPr/>
          </p:nvCxnSpPr>
          <p:spPr>
            <a:xfrm flipH="1" flipV="1">
              <a:off x="5675746" y="2212713"/>
              <a:ext cx="420254" cy="78947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089BE9F0-9310-4A57-BF2F-14F21EA59673}"/>
                </a:ext>
              </a:extLst>
            </p:cNvPr>
            <p:cNvCxnSpPr>
              <a:cxnSpLocks/>
              <a:stCxn id="233" idx="0"/>
              <a:endCxn id="237" idx="4"/>
            </p:cNvCxnSpPr>
            <p:nvPr/>
          </p:nvCxnSpPr>
          <p:spPr>
            <a:xfrm flipV="1">
              <a:off x="6096000" y="2212714"/>
              <a:ext cx="397164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0D149064-1FD8-4312-BD93-51D70A30F206}"/>
                </a:ext>
              </a:extLst>
            </p:cNvPr>
            <p:cNvCxnSpPr>
              <a:cxnSpLocks/>
              <a:stCxn id="233" idx="0"/>
              <a:endCxn id="238" idx="4"/>
            </p:cNvCxnSpPr>
            <p:nvPr/>
          </p:nvCxnSpPr>
          <p:spPr>
            <a:xfrm flipV="1">
              <a:off x="6096000" y="2212712"/>
              <a:ext cx="1214582" cy="78947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DAE68D44-4C66-4143-BE30-8DDEA7193B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8328" y="2240995"/>
              <a:ext cx="2133837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51FB1991-7437-4A94-B95D-2A5C6CD4B968}"/>
                </a:ext>
              </a:extLst>
            </p:cNvPr>
            <p:cNvCxnSpPr>
              <a:cxnSpLocks/>
              <a:stCxn id="234" idx="0"/>
              <a:endCxn id="236" idx="4"/>
            </p:cNvCxnSpPr>
            <p:nvPr/>
          </p:nvCxnSpPr>
          <p:spPr>
            <a:xfrm flipH="1" flipV="1">
              <a:off x="5675746" y="2212713"/>
              <a:ext cx="1316419" cy="850112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5B381382-16F7-4E50-8FFA-68EDB3A53058}"/>
                </a:ext>
              </a:extLst>
            </p:cNvPr>
            <p:cNvCxnSpPr>
              <a:cxnSpLocks/>
              <a:stCxn id="234" idx="0"/>
              <a:endCxn id="237" idx="4"/>
            </p:cNvCxnSpPr>
            <p:nvPr/>
          </p:nvCxnSpPr>
          <p:spPr>
            <a:xfrm flipH="1" flipV="1">
              <a:off x="6493164" y="2212714"/>
              <a:ext cx="499001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CB85573B-88B3-47EB-AE16-8C9EF2C0BE5A}"/>
                </a:ext>
              </a:extLst>
            </p:cNvPr>
            <p:cNvCxnSpPr>
              <a:cxnSpLocks/>
              <a:stCxn id="234" idx="0"/>
              <a:endCxn id="238" idx="4"/>
            </p:cNvCxnSpPr>
            <p:nvPr/>
          </p:nvCxnSpPr>
          <p:spPr>
            <a:xfrm flipV="1">
              <a:off x="6992165" y="2212712"/>
              <a:ext cx="318417" cy="85011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472328B6-2677-4F3C-BC17-298BE8C4D266}"/>
                </a:ext>
              </a:extLst>
            </p:cNvPr>
            <p:cNvCxnSpPr>
              <a:cxnSpLocks/>
              <a:stCxn id="235" idx="0"/>
              <a:endCxn id="239" idx="4"/>
            </p:cNvCxnSpPr>
            <p:nvPr/>
          </p:nvCxnSpPr>
          <p:spPr>
            <a:xfrm flipV="1">
              <a:off x="4858328" y="1101359"/>
              <a:ext cx="817417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93CAB937-4D2A-4370-A69C-A725CD582272}"/>
                </a:ext>
              </a:extLst>
            </p:cNvPr>
            <p:cNvCxnSpPr>
              <a:cxnSpLocks/>
              <a:stCxn id="235" idx="0"/>
              <a:endCxn id="240" idx="4"/>
            </p:cNvCxnSpPr>
            <p:nvPr/>
          </p:nvCxnSpPr>
          <p:spPr>
            <a:xfrm flipV="1">
              <a:off x="4858328" y="1099715"/>
              <a:ext cx="1647033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4E476C28-927E-4948-BE53-B356A7DD3B21}"/>
                </a:ext>
              </a:extLst>
            </p:cNvPr>
            <p:cNvCxnSpPr>
              <a:cxnSpLocks/>
              <a:stCxn id="236" idx="0"/>
              <a:endCxn id="239" idx="4"/>
            </p:cNvCxnSpPr>
            <p:nvPr/>
          </p:nvCxnSpPr>
          <p:spPr>
            <a:xfrm flipH="1" flipV="1">
              <a:off x="5675745" y="1101359"/>
              <a:ext cx="1" cy="77884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4944FFB4-35AD-471A-BC29-00EAF3E8965A}"/>
                </a:ext>
              </a:extLst>
            </p:cNvPr>
            <p:cNvCxnSpPr>
              <a:cxnSpLocks/>
              <a:stCxn id="237" idx="0"/>
              <a:endCxn id="239" idx="4"/>
            </p:cNvCxnSpPr>
            <p:nvPr/>
          </p:nvCxnSpPr>
          <p:spPr>
            <a:xfrm flipH="1" flipV="1">
              <a:off x="5675745" y="1101359"/>
              <a:ext cx="817419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054F98DF-DF2C-4CB6-BA4B-D6F2ABC7BAB3}"/>
                </a:ext>
              </a:extLst>
            </p:cNvPr>
            <p:cNvCxnSpPr>
              <a:cxnSpLocks/>
              <a:stCxn id="238" idx="0"/>
              <a:endCxn id="239" idx="4"/>
            </p:cNvCxnSpPr>
            <p:nvPr/>
          </p:nvCxnSpPr>
          <p:spPr>
            <a:xfrm flipH="1" flipV="1">
              <a:off x="5675745" y="1101359"/>
              <a:ext cx="1634837" cy="77884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E7E72E5C-35E7-49C3-B0DC-F1D43946FC12}"/>
                </a:ext>
              </a:extLst>
            </p:cNvPr>
            <p:cNvCxnSpPr>
              <a:cxnSpLocks/>
              <a:stCxn id="236" idx="0"/>
              <a:endCxn id="240" idx="4"/>
            </p:cNvCxnSpPr>
            <p:nvPr/>
          </p:nvCxnSpPr>
          <p:spPr>
            <a:xfrm flipV="1">
              <a:off x="5675746" y="1099715"/>
              <a:ext cx="829615" cy="780489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FDEB1DF9-BF40-41BB-8F94-204CAB4F0710}"/>
                </a:ext>
              </a:extLst>
            </p:cNvPr>
            <p:cNvCxnSpPr>
              <a:cxnSpLocks/>
              <a:stCxn id="237" idx="0"/>
              <a:endCxn id="240" idx="4"/>
            </p:cNvCxnSpPr>
            <p:nvPr/>
          </p:nvCxnSpPr>
          <p:spPr>
            <a:xfrm flipV="1">
              <a:off x="6493164" y="1099715"/>
              <a:ext cx="12197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AB9E6870-8D0A-4796-A1E2-0DCB2DAA0BF2}"/>
                </a:ext>
              </a:extLst>
            </p:cNvPr>
            <p:cNvCxnSpPr>
              <a:cxnSpLocks/>
              <a:stCxn id="238" idx="0"/>
              <a:endCxn id="240" idx="4"/>
            </p:cNvCxnSpPr>
            <p:nvPr/>
          </p:nvCxnSpPr>
          <p:spPr>
            <a:xfrm flipH="1" flipV="1">
              <a:off x="6505361" y="1099715"/>
              <a:ext cx="805221" cy="780488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FDD2C8B-7F3D-4B7B-A62B-EF748BFC6961}"/>
              </a:ext>
            </a:extLst>
          </p:cNvPr>
          <p:cNvGrpSpPr/>
          <p:nvPr/>
        </p:nvGrpSpPr>
        <p:grpSpPr>
          <a:xfrm>
            <a:off x="5335219" y="2919745"/>
            <a:ext cx="751256" cy="765448"/>
            <a:chOff x="4562025" y="402004"/>
            <a:chExt cx="3044857" cy="3301969"/>
          </a:xfrm>
          <a:solidFill>
            <a:schemeClr val="bg1"/>
          </a:solidFill>
        </p:grpSpPr>
        <p:sp>
          <p:nvSpPr>
            <p:cNvPr id="262" name="Rectangle: Rounded Corners 4">
              <a:extLst>
                <a:ext uri="{FF2B5EF4-FFF2-40B4-BE49-F238E27FC236}">
                  <a16:creationId xmlns:a16="http://schemas.microsoft.com/office/drawing/2014/main" id="{32B093BC-78FD-49BC-BE23-F53DAA2381E3}"/>
                </a:ext>
              </a:extLst>
            </p:cNvPr>
            <p:cNvSpPr/>
            <p:nvPr/>
          </p:nvSpPr>
          <p:spPr>
            <a:xfrm>
              <a:off x="4562025" y="402004"/>
              <a:ext cx="3044857" cy="330196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FC8AF68-371F-4310-8241-1657BB6363EB}"/>
                </a:ext>
              </a:extLst>
            </p:cNvPr>
            <p:cNvSpPr/>
            <p:nvPr/>
          </p:nvSpPr>
          <p:spPr>
            <a:xfrm>
              <a:off x="5006715" y="299480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A13B0248-DB7C-484A-9D6C-5AF0369FF72F}"/>
                </a:ext>
              </a:extLst>
            </p:cNvPr>
            <p:cNvSpPr/>
            <p:nvPr/>
          </p:nvSpPr>
          <p:spPr>
            <a:xfrm>
              <a:off x="5929745" y="300218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66B06CE8-514A-4BDE-B882-D029CECCA5E2}"/>
                </a:ext>
              </a:extLst>
            </p:cNvPr>
            <p:cNvSpPr/>
            <p:nvPr/>
          </p:nvSpPr>
          <p:spPr>
            <a:xfrm>
              <a:off x="6825910" y="306282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427DB34D-BA73-4EC3-8DBE-44315120015E}"/>
                </a:ext>
              </a:extLst>
            </p:cNvPr>
            <p:cNvSpPr/>
            <p:nvPr/>
          </p:nvSpPr>
          <p:spPr>
            <a:xfrm>
              <a:off x="4692073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9EE49DD8-3A4C-4665-9444-D47484D3860F}"/>
                </a:ext>
              </a:extLst>
            </p:cNvPr>
            <p:cNvSpPr/>
            <p:nvPr/>
          </p:nvSpPr>
          <p:spPr>
            <a:xfrm>
              <a:off x="5509491" y="1880204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72219716-9FDA-4EAC-BD70-06FBDB7350C0}"/>
                </a:ext>
              </a:extLst>
            </p:cNvPr>
            <p:cNvSpPr/>
            <p:nvPr/>
          </p:nvSpPr>
          <p:spPr>
            <a:xfrm>
              <a:off x="6326909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19FBDD5A-807C-4C91-89D2-3848DF313DA0}"/>
                </a:ext>
              </a:extLst>
            </p:cNvPr>
            <p:cNvSpPr/>
            <p:nvPr/>
          </p:nvSpPr>
          <p:spPr>
            <a:xfrm>
              <a:off x="7144327" y="1880203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6FB9DBF3-AB8E-4745-874E-0DB29B403167}"/>
                </a:ext>
              </a:extLst>
            </p:cNvPr>
            <p:cNvSpPr/>
            <p:nvPr/>
          </p:nvSpPr>
          <p:spPr>
            <a:xfrm>
              <a:off x="5509490" y="768850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E8E389AC-E353-41F4-AEE0-2B8B52529162}"/>
                </a:ext>
              </a:extLst>
            </p:cNvPr>
            <p:cNvSpPr/>
            <p:nvPr/>
          </p:nvSpPr>
          <p:spPr>
            <a:xfrm>
              <a:off x="6339106" y="767206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F1A13660-A1FD-46DB-8DC4-4E28067A10F8}"/>
                </a:ext>
              </a:extLst>
            </p:cNvPr>
            <p:cNvCxnSpPr>
              <a:cxnSpLocks/>
              <a:stCxn id="263" idx="0"/>
              <a:endCxn id="266" idx="4"/>
            </p:cNvCxnSpPr>
            <p:nvPr/>
          </p:nvCxnSpPr>
          <p:spPr>
            <a:xfrm flipH="1" flipV="1">
              <a:off x="4858328" y="2212714"/>
              <a:ext cx="314642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9DE591CC-9124-4DD9-869C-C0D1ECEB13BF}"/>
                </a:ext>
              </a:extLst>
            </p:cNvPr>
            <p:cNvCxnSpPr>
              <a:cxnSpLocks/>
              <a:stCxn id="263" idx="0"/>
              <a:endCxn id="267" idx="4"/>
            </p:cNvCxnSpPr>
            <p:nvPr/>
          </p:nvCxnSpPr>
          <p:spPr>
            <a:xfrm flipV="1">
              <a:off x="5172970" y="2212713"/>
              <a:ext cx="502776" cy="78209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04AFCCC9-A353-486A-8595-C072DDB6D567}"/>
                </a:ext>
              </a:extLst>
            </p:cNvPr>
            <p:cNvCxnSpPr>
              <a:cxnSpLocks/>
              <a:stCxn id="263" idx="0"/>
              <a:endCxn id="268" idx="4"/>
            </p:cNvCxnSpPr>
            <p:nvPr/>
          </p:nvCxnSpPr>
          <p:spPr>
            <a:xfrm flipV="1">
              <a:off x="5172970" y="2212714"/>
              <a:ext cx="1320194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B25A93DE-6F6B-400D-AB74-3E89E3F44F90}"/>
                </a:ext>
              </a:extLst>
            </p:cNvPr>
            <p:cNvCxnSpPr>
              <a:cxnSpLocks/>
              <a:stCxn id="263" idx="0"/>
              <a:endCxn id="269" idx="4"/>
            </p:cNvCxnSpPr>
            <p:nvPr/>
          </p:nvCxnSpPr>
          <p:spPr>
            <a:xfrm flipV="1">
              <a:off x="5172970" y="2212712"/>
              <a:ext cx="2137612" cy="78209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278C01BC-C9CC-4CFE-B830-F115D891C435}"/>
                </a:ext>
              </a:extLst>
            </p:cNvPr>
            <p:cNvCxnSpPr>
              <a:cxnSpLocks/>
              <a:stCxn id="264" idx="0"/>
              <a:endCxn id="266" idx="4"/>
            </p:cNvCxnSpPr>
            <p:nvPr/>
          </p:nvCxnSpPr>
          <p:spPr>
            <a:xfrm flipH="1" flipV="1">
              <a:off x="4858328" y="2212714"/>
              <a:ext cx="1237672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193F39F6-1F1A-4161-9654-08F3BE4E36C1}"/>
                </a:ext>
              </a:extLst>
            </p:cNvPr>
            <p:cNvCxnSpPr>
              <a:cxnSpLocks/>
              <a:stCxn id="264" idx="0"/>
              <a:endCxn id="267" idx="4"/>
            </p:cNvCxnSpPr>
            <p:nvPr/>
          </p:nvCxnSpPr>
          <p:spPr>
            <a:xfrm flipH="1" flipV="1">
              <a:off x="5675746" y="2212713"/>
              <a:ext cx="420254" cy="78947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FCABF827-BF33-4674-B0BE-58A0FF56CF58}"/>
                </a:ext>
              </a:extLst>
            </p:cNvPr>
            <p:cNvCxnSpPr>
              <a:cxnSpLocks/>
              <a:stCxn id="264" idx="0"/>
              <a:endCxn id="268" idx="4"/>
            </p:cNvCxnSpPr>
            <p:nvPr/>
          </p:nvCxnSpPr>
          <p:spPr>
            <a:xfrm flipV="1">
              <a:off x="6096000" y="2212714"/>
              <a:ext cx="397164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8160F6FE-EB8E-4C68-80E7-47A662A2261E}"/>
                </a:ext>
              </a:extLst>
            </p:cNvPr>
            <p:cNvCxnSpPr>
              <a:cxnSpLocks/>
              <a:stCxn id="264" idx="0"/>
              <a:endCxn id="269" idx="4"/>
            </p:cNvCxnSpPr>
            <p:nvPr/>
          </p:nvCxnSpPr>
          <p:spPr>
            <a:xfrm flipV="1">
              <a:off x="6096000" y="2212712"/>
              <a:ext cx="1214582" cy="78947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A6057F11-7795-4E1B-A338-FFDED07F98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8328" y="2240995"/>
              <a:ext cx="2133837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2777F1BC-A84F-4DB3-AAD5-519693FB5515}"/>
                </a:ext>
              </a:extLst>
            </p:cNvPr>
            <p:cNvCxnSpPr>
              <a:cxnSpLocks/>
              <a:stCxn id="265" idx="0"/>
              <a:endCxn id="267" idx="4"/>
            </p:cNvCxnSpPr>
            <p:nvPr/>
          </p:nvCxnSpPr>
          <p:spPr>
            <a:xfrm flipH="1" flipV="1">
              <a:off x="5675746" y="2212713"/>
              <a:ext cx="1316419" cy="850112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CC29FDE3-1A85-44E6-A6FD-7DF1BD1A1B2C}"/>
                </a:ext>
              </a:extLst>
            </p:cNvPr>
            <p:cNvCxnSpPr>
              <a:cxnSpLocks/>
              <a:stCxn id="265" idx="0"/>
              <a:endCxn id="268" idx="4"/>
            </p:cNvCxnSpPr>
            <p:nvPr/>
          </p:nvCxnSpPr>
          <p:spPr>
            <a:xfrm flipH="1" flipV="1">
              <a:off x="6493164" y="2212714"/>
              <a:ext cx="499001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A88386BB-53E1-4A14-8C47-4DD509DB0CE7}"/>
                </a:ext>
              </a:extLst>
            </p:cNvPr>
            <p:cNvCxnSpPr>
              <a:cxnSpLocks/>
              <a:stCxn id="265" idx="0"/>
              <a:endCxn id="269" idx="4"/>
            </p:cNvCxnSpPr>
            <p:nvPr/>
          </p:nvCxnSpPr>
          <p:spPr>
            <a:xfrm flipV="1">
              <a:off x="6992165" y="2212712"/>
              <a:ext cx="318417" cy="85011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C33CB2DF-5154-42CE-A91B-B07B6D5C8480}"/>
                </a:ext>
              </a:extLst>
            </p:cNvPr>
            <p:cNvCxnSpPr>
              <a:cxnSpLocks/>
              <a:stCxn id="266" idx="0"/>
              <a:endCxn id="270" idx="4"/>
            </p:cNvCxnSpPr>
            <p:nvPr/>
          </p:nvCxnSpPr>
          <p:spPr>
            <a:xfrm flipV="1">
              <a:off x="4858328" y="1101359"/>
              <a:ext cx="817417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30A65E63-A2A7-4ECB-8EE0-CD6EB8870B6D}"/>
                </a:ext>
              </a:extLst>
            </p:cNvPr>
            <p:cNvCxnSpPr>
              <a:cxnSpLocks/>
              <a:stCxn id="266" idx="0"/>
              <a:endCxn id="271" idx="4"/>
            </p:cNvCxnSpPr>
            <p:nvPr/>
          </p:nvCxnSpPr>
          <p:spPr>
            <a:xfrm flipV="1">
              <a:off x="4858328" y="1099715"/>
              <a:ext cx="1647033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B87BBE1E-2299-4416-B221-F69E78C001F3}"/>
                </a:ext>
              </a:extLst>
            </p:cNvPr>
            <p:cNvCxnSpPr>
              <a:cxnSpLocks/>
              <a:stCxn id="267" idx="0"/>
              <a:endCxn id="270" idx="4"/>
            </p:cNvCxnSpPr>
            <p:nvPr/>
          </p:nvCxnSpPr>
          <p:spPr>
            <a:xfrm flipH="1" flipV="1">
              <a:off x="5675745" y="1101359"/>
              <a:ext cx="1" cy="77884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AACB5F7A-0D9E-42DB-A823-5E822C07455D}"/>
                </a:ext>
              </a:extLst>
            </p:cNvPr>
            <p:cNvCxnSpPr>
              <a:cxnSpLocks/>
              <a:stCxn id="268" idx="0"/>
              <a:endCxn id="270" idx="4"/>
            </p:cNvCxnSpPr>
            <p:nvPr/>
          </p:nvCxnSpPr>
          <p:spPr>
            <a:xfrm flipH="1" flipV="1">
              <a:off x="5675745" y="1101359"/>
              <a:ext cx="817419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101D4FBB-B031-47DD-A341-5E186F1691BA}"/>
                </a:ext>
              </a:extLst>
            </p:cNvPr>
            <p:cNvCxnSpPr>
              <a:cxnSpLocks/>
              <a:stCxn id="269" idx="0"/>
              <a:endCxn id="270" idx="4"/>
            </p:cNvCxnSpPr>
            <p:nvPr/>
          </p:nvCxnSpPr>
          <p:spPr>
            <a:xfrm flipH="1" flipV="1">
              <a:off x="5675745" y="1101359"/>
              <a:ext cx="1634837" cy="77884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D9FB4AF5-401A-4544-93A9-1518D50CD376}"/>
                </a:ext>
              </a:extLst>
            </p:cNvPr>
            <p:cNvCxnSpPr>
              <a:cxnSpLocks/>
              <a:stCxn id="267" idx="0"/>
              <a:endCxn id="271" idx="4"/>
            </p:cNvCxnSpPr>
            <p:nvPr/>
          </p:nvCxnSpPr>
          <p:spPr>
            <a:xfrm flipV="1">
              <a:off x="5675746" y="1099715"/>
              <a:ext cx="829615" cy="780489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023F852D-2AC2-497D-BD75-02025C190F67}"/>
                </a:ext>
              </a:extLst>
            </p:cNvPr>
            <p:cNvCxnSpPr>
              <a:cxnSpLocks/>
              <a:stCxn id="268" idx="0"/>
              <a:endCxn id="271" idx="4"/>
            </p:cNvCxnSpPr>
            <p:nvPr/>
          </p:nvCxnSpPr>
          <p:spPr>
            <a:xfrm flipV="1">
              <a:off x="6493164" y="1099715"/>
              <a:ext cx="12197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02900A82-0BB0-4C9F-B1CC-0C1650C66484}"/>
                </a:ext>
              </a:extLst>
            </p:cNvPr>
            <p:cNvCxnSpPr>
              <a:cxnSpLocks/>
              <a:stCxn id="269" idx="0"/>
              <a:endCxn id="271" idx="4"/>
            </p:cNvCxnSpPr>
            <p:nvPr/>
          </p:nvCxnSpPr>
          <p:spPr>
            <a:xfrm flipH="1" flipV="1">
              <a:off x="6505361" y="1099715"/>
              <a:ext cx="805221" cy="780488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E38DCF6-8740-490C-A2E1-6D0E3B6671FB}"/>
              </a:ext>
            </a:extLst>
          </p:cNvPr>
          <p:cNvGrpSpPr/>
          <p:nvPr/>
        </p:nvGrpSpPr>
        <p:grpSpPr>
          <a:xfrm>
            <a:off x="7690315" y="4299048"/>
            <a:ext cx="751256" cy="765448"/>
            <a:chOff x="4562025" y="402004"/>
            <a:chExt cx="3044857" cy="3301969"/>
          </a:xfrm>
          <a:solidFill>
            <a:schemeClr val="bg1"/>
          </a:solidFill>
        </p:grpSpPr>
        <p:sp>
          <p:nvSpPr>
            <p:cNvPr id="144" name="Rectangle: Rounded Corners 4">
              <a:extLst>
                <a:ext uri="{FF2B5EF4-FFF2-40B4-BE49-F238E27FC236}">
                  <a16:creationId xmlns:a16="http://schemas.microsoft.com/office/drawing/2014/main" id="{5CA1F456-54C4-4BBD-B585-3F82FBB1DC6A}"/>
                </a:ext>
              </a:extLst>
            </p:cNvPr>
            <p:cNvSpPr/>
            <p:nvPr/>
          </p:nvSpPr>
          <p:spPr>
            <a:xfrm>
              <a:off x="4562025" y="402004"/>
              <a:ext cx="3044857" cy="330196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1F4BD9D-D0EA-4944-A9A2-F6BF773A3D03}"/>
                </a:ext>
              </a:extLst>
            </p:cNvPr>
            <p:cNvSpPr/>
            <p:nvPr/>
          </p:nvSpPr>
          <p:spPr>
            <a:xfrm>
              <a:off x="5006715" y="299480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1063C4C-116B-4F05-8520-937BA5DDF44E}"/>
                </a:ext>
              </a:extLst>
            </p:cNvPr>
            <p:cNvSpPr/>
            <p:nvPr/>
          </p:nvSpPr>
          <p:spPr>
            <a:xfrm>
              <a:off x="5929745" y="300218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A754A31-AE08-4C25-839D-71238E5497AA}"/>
                </a:ext>
              </a:extLst>
            </p:cNvPr>
            <p:cNvSpPr/>
            <p:nvPr/>
          </p:nvSpPr>
          <p:spPr>
            <a:xfrm>
              <a:off x="6825910" y="306282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DCA4FC5E-0976-4706-9190-702A89A5AF00}"/>
                </a:ext>
              </a:extLst>
            </p:cNvPr>
            <p:cNvSpPr/>
            <p:nvPr/>
          </p:nvSpPr>
          <p:spPr>
            <a:xfrm>
              <a:off x="4692073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7A42EEB-6886-4D8B-AC7F-94E490F7D8B4}"/>
                </a:ext>
              </a:extLst>
            </p:cNvPr>
            <p:cNvSpPr/>
            <p:nvPr/>
          </p:nvSpPr>
          <p:spPr>
            <a:xfrm>
              <a:off x="5509491" y="1880204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D04BD70-A263-4D16-AD99-FB57BAE49B0C}"/>
                </a:ext>
              </a:extLst>
            </p:cNvPr>
            <p:cNvSpPr/>
            <p:nvPr/>
          </p:nvSpPr>
          <p:spPr>
            <a:xfrm>
              <a:off x="6326909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A53C234-DA66-44E3-97BB-01E837EDC2DE}"/>
                </a:ext>
              </a:extLst>
            </p:cNvPr>
            <p:cNvSpPr/>
            <p:nvPr/>
          </p:nvSpPr>
          <p:spPr>
            <a:xfrm>
              <a:off x="7144327" y="1880203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6B08476-0A5E-4EDE-8957-2BE1A9B93A11}"/>
                </a:ext>
              </a:extLst>
            </p:cNvPr>
            <p:cNvSpPr/>
            <p:nvPr/>
          </p:nvSpPr>
          <p:spPr>
            <a:xfrm>
              <a:off x="5509490" y="768850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67F4211C-42D3-4BB0-9DDC-0E812F042C7F}"/>
                </a:ext>
              </a:extLst>
            </p:cNvPr>
            <p:cNvSpPr/>
            <p:nvPr/>
          </p:nvSpPr>
          <p:spPr>
            <a:xfrm>
              <a:off x="6339106" y="767206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429E81C1-3C83-4B8C-A5E2-C8F75AF07A71}"/>
                </a:ext>
              </a:extLst>
            </p:cNvPr>
            <p:cNvCxnSpPr>
              <a:cxnSpLocks/>
              <a:stCxn id="145" idx="0"/>
              <a:endCxn id="148" idx="4"/>
            </p:cNvCxnSpPr>
            <p:nvPr/>
          </p:nvCxnSpPr>
          <p:spPr>
            <a:xfrm flipH="1" flipV="1">
              <a:off x="4858328" y="2212714"/>
              <a:ext cx="314642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8DF79AFE-C270-4699-AC22-89227B149CEB}"/>
                </a:ext>
              </a:extLst>
            </p:cNvPr>
            <p:cNvCxnSpPr>
              <a:cxnSpLocks/>
              <a:stCxn id="145" idx="0"/>
              <a:endCxn id="149" idx="4"/>
            </p:cNvCxnSpPr>
            <p:nvPr/>
          </p:nvCxnSpPr>
          <p:spPr>
            <a:xfrm flipV="1">
              <a:off x="5172970" y="2212713"/>
              <a:ext cx="502776" cy="78209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81906C47-80CC-457C-AEA1-5C2EBB56497A}"/>
                </a:ext>
              </a:extLst>
            </p:cNvPr>
            <p:cNvCxnSpPr>
              <a:cxnSpLocks/>
              <a:stCxn id="145" idx="0"/>
              <a:endCxn id="150" idx="4"/>
            </p:cNvCxnSpPr>
            <p:nvPr/>
          </p:nvCxnSpPr>
          <p:spPr>
            <a:xfrm flipV="1">
              <a:off x="5172970" y="2212714"/>
              <a:ext cx="1320194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CE988EA3-8297-43DE-BE3C-1B57EC06C66F}"/>
                </a:ext>
              </a:extLst>
            </p:cNvPr>
            <p:cNvCxnSpPr>
              <a:cxnSpLocks/>
              <a:stCxn id="145" idx="0"/>
              <a:endCxn id="151" idx="4"/>
            </p:cNvCxnSpPr>
            <p:nvPr/>
          </p:nvCxnSpPr>
          <p:spPr>
            <a:xfrm flipV="1">
              <a:off x="5172970" y="2212712"/>
              <a:ext cx="2137612" cy="78209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60445A10-23DF-4A5E-BA1F-CE1EF7E9B272}"/>
                </a:ext>
              </a:extLst>
            </p:cNvPr>
            <p:cNvCxnSpPr>
              <a:cxnSpLocks/>
              <a:stCxn id="146" idx="0"/>
              <a:endCxn id="148" idx="4"/>
            </p:cNvCxnSpPr>
            <p:nvPr/>
          </p:nvCxnSpPr>
          <p:spPr>
            <a:xfrm flipH="1" flipV="1">
              <a:off x="4858328" y="2212714"/>
              <a:ext cx="1237672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86AEBDFC-5684-4124-B54A-48087D3A2CD3}"/>
                </a:ext>
              </a:extLst>
            </p:cNvPr>
            <p:cNvCxnSpPr>
              <a:cxnSpLocks/>
              <a:stCxn id="146" idx="0"/>
              <a:endCxn id="149" idx="4"/>
            </p:cNvCxnSpPr>
            <p:nvPr/>
          </p:nvCxnSpPr>
          <p:spPr>
            <a:xfrm flipH="1" flipV="1">
              <a:off x="5675746" y="2212713"/>
              <a:ext cx="420254" cy="78947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9594E7A0-5008-4ED4-9585-EF7F60BB65F0}"/>
                </a:ext>
              </a:extLst>
            </p:cNvPr>
            <p:cNvCxnSpPr>
              <a:cxnSpLocks/>
              <a:stCxn id="146" idx="0"/>
              <a:endCxn id="150" idx="4"/>
            </p:cNvCxnSpPr>
            <p:nvPr/>
          </p:nvCxnSpPr>
          <p:spPr>
            <a:xfrm flipV="1">
              <a:off x="6096000" y="2212714"/>
              <a:ext cx="397164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180FA7C3-1598-43D0-9028-5BED29A77F4F}"/>
                </a:ext>
              </a:extLst>
            </p:cNvPr>
            <p:cNvCxnSpPr>
              <a:cxnSpLocks/>
              <a:stCxn id="146" idx="0"/>
              <a:endCxn id="151" idx="4"/>
            </p:cNvCxnSpPr>
            <p:nvPr/>
          </p:nvCxnSpPr>
          <p:spPr>
            <a:xfrm flipV="1">
              <a:off x="6096000" y="2212712"/>
              <a:ext cx="1214582" cy="78947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4EE19489-BCF4-44E3-960B-005D6CE39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8328" y="2240995"/>
              <a:ext cx="2133837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2B9ACC5E-5597-4F04-A473-71990B79D624}"/>
                </a:ext>
              </a:extLst>
            </p:cNvPr>
            <p:cNvCxnSpPr>
              <a:cxnSpLocks/>
              <a:stCxn id="147" idx="0"/>
              <a:endCxn id="149" idx="4"/>
            </p:cNvCxnSpPr>
            <p:nvPr/>
          </p:nvCxnSpPr>
          <p:spPr>
            <a:xfrm flipH="1" flipV="1">
              <a:off x="5675746" y="2212713"/>
              <a:ext cx="1316419" cy="850112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0D2E02B5-DD72-4B20-96A9-491E92EFBE98}"/>
                </a:ext>
              </a:extLst>
            </p:cNvPr>
            <p:cNvCxnSpPr>
              <a:cxnSpLocks/>
              <a:stCxn id="147" idx="0"/>
              <a:endCxn id="150" idx="4"/>
            </p:cNvCxnSpPr>
            <p:nvPr/>
          </p:nvCxnSpPr>
          <p:spPr>
            <a:xfrm flipH="1" flipV="1">
              <a:off x="6493164" y="2212714"/>
              <a:ext cx="499001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789BB753-3ED2-409E-82BC-E4BD22A43947}"/>
                </a:ext>
              </a:extLst>
            </p:cNvPr>
            <p:cNvCxnSpPr>
              <a:cxnSpLocks/>
              <a:stCxn id="147" idx="0"/>
              <a:endCxn id="151" idx="4"/>
            </p:cNvCxnSpPr>
            <p:nvPr/>
          </p:nvCxnSpPr>
          <p:spPr>
            <a:xfrm flipV="1">
              <a:off x="6992165" y="2212712"/>
              <a:ext cx="318417" cy="85011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3D37C9F2-4967-4BF9-A5F5-0EF81E2A8BE5}"/>
                </a:ext>
              </a:extLst>
            </p:cNvPr>
            <p:cNvCxnSpPr>
              <a:cxnSpLocks/>
              <a:stCxn id="148" idx="0"/>
              <a:endCxn id="152" idx="4"/>
            </p:cNvCxnSpPr>
            <p:nvPr/>
          </p:nvCxnSpPr>
          <p:spPr>
            <a:xfrm flipV="1">
              <a:off x="4858328" y="1101359"/>
              <a:ext cx="817417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CBCFB043-F70F-4AC3-97DD-3637D5C44428}"/>
                </a:ext>
              </a:extLst>
            </p:cNvPr>
            <p:cNvCxnSpPr>
              <a:cxnSpLocks/>
              <a:stCxn id="148" idx="0"/>
              <a:endCxn id="158" idx="4"/>
            </p:cNvCxnSpPr>
            <p:nvPr/>
          </p:nvCxnSpPr>
          <p:spPr>
            <a:xfrm flipV="1">
              <a:off x="4858328" y="1099715"/>
              <a:ext cx="1647033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25928415-C007-460D-86E7-3107801E3AAE}"/>
                </a:ext>
              </a:extLst>
            </p:cNvPr>
            <p:cNvCxnSpPr>
              <a:cxnSpLocks/>
              <a:stCxn id="149" idx="0"/>
              <a:endCxn id="152" idx="4"/>
            </p:cNvCxnSpPr>
            <p:nvPr/>
          </p:nvCxnSpPr>
          <p:spPr>
            <a:xfrm flipH="1" flipV="1">
              <a:off x="5675745" y="1101359"/>
              <a:ext cx="1" cy="77884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3F8220B5-ECFB-471A-9F20-788BFADE4CBC}"/>
                </a:ext>
              </a:extLst>
            </p:cNvPr>
            <p:cNvCxnSpPr>
              <a:cxnSpLocks/>
              <a:stCxn id="150" idx="0"/>
              <a:endCxn id="152" idx="4"/>
            </p:cNvCxnSpPr>
            <p:nvPr/>
          </p:nvCxnSpPr>
          <p:spPr>
            <a:xfrm flipH="1" flipV="1">
              <a:off x="5675745" y="1101359"/>
              <a:ext cx="817419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B2466BBF-50E1-4504-9709-2AD9157058E0}"/>
                </a:ext>
              </a:extLst>
            </p:cNvPr>
            <p:cNvCxnSpPr>
              <a:cxnSpLocks/>
              <a:stCxn id="151" idx="0"/>
              <a:endCxn id="152" idx="4"/>
            </p:cNvCxnSpPr>
            <p:nvPr/>
          </p:nvCxnSpPr>
          <p:spPr>
            <a:xfrm flipH="1" flipV="1">
              <a:off x="5675745" y="1101359"/>
              <a:ext cx="1634837" cy="77884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1CF5BEA7-81C4-45E5-B8F2-4D1014DEED55}"/>
                </a:ext>
              </a:extLst>
            </p:cNvPr>
            <p:cNvCxnSpPr>
              <a:cxnSpLocks/>
              <a:stCxn id="149" idx="0"/>
              <a:endCxn id="158" idx="4"/>
            </p:cNvCxnSpPr>
            <p:nvPr/>
          </p:nvCxnSpPr>
          <p:spPr>
            <a:xfrm flipV="1">
              <a:off x="5675746" y="1099715"/>
              <a:ext cx="829615" cy="780489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0" name="Straight Arrow Connector 309">
              <a:extLst>
                <a:ext uri="{FF2B5EF4-FFF2-40B4-BE49-F238E27FC236}">
                  <a16:creationId xmlns:a16="http://schemas.microsoft.com/office/drawing/2014/main" id="{16ECDE67-3E6F-4123-A81E-59F69E56919F}"/>
                </a:ext>
              </a:extLst>
            </p:cNvPr>
            <p:cNvCxnSpPr>
              <a:cxnSpLocks/>
              <a:stCxn id="150" idx="0"/>
              <a:endCxn id="158" idx="4"/>
            </p:cNvCxnSpPr>
            <p:nvPr/>
          </p:nvCxnSpPr>
          <p:spPr>
            <a:xfrm flipV="1">
              <a:off x="6493164" y="1099715"/>
              <a:ext cx="12197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763614CA-2201-44B7-855D-3F20C3EA3819}"/>
                </a:ext>
              </a:extLst>
            </p:cNvPr>
            <p:cNvCxnSpPr>
              <a:cxnSpLocks/>
              <a:stCxn id="151" idx="0"/>
              <a:endCxn id="158" idx="4"/>
            </p:cNvCxnSpPr>
            <p:nvPr/>
          </p:nvCxnSpPr>
          <p:spPr>
            <a:xfrm flipH="1" flipV="1">
              <a:off x="6505361" y="1099715"/>
              <a:ext cx="805221" cy="780488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85B215E2-9936-40EB-88AB-961509D7E03B}"/>
              </a:ext>
            </a:extLst>
          </p:cNvPr>
          <p:cNvGrpSpPr/>
          <p:nvPr/>
        </p:nvGrpSpPr>
        <p:grpSpPr>
          <a:xfrm>
            <a:off x="5870845" y="4273972"/>
            <a:ext cx="751256" cy="765448"/>
            <a:chOff x="4562025" y="402004"/>
            <a:chExt cx="3044857" cy="3301969"/>
          </a:xfrm>
          <a:solidFill>
            <a:schemeClr val="bg1"/>
          </a:solidFill>
        </p:grpSpPr>
        <p:sp>
          <p:nvSpPr>
            <p:cNvPr id="313" name="Rectangle: Rounded Corners 4">
              <a:extLst>
                <a:ext uri="{FF2B5EF4-FFF2-40B4-BE49-F238E27FC236}">
                  <a16:creationId xmlns:a16="http://schemas.microsoft.com/office/drawing/2014/main" id="{CF592F07-7334-45D7-8C23-C1646938681D}"/>
                </a:ext>
              </a:extLst>
            </p:cNvPr>
            <p:cNvSpPr/>
            <p:nvPr/>
          </p:nvSpPr>
          <p:spPr>
            <a:xfrm>
              <a:off x="4562025" y="402004"/>
              <a:ext cx="3044857" cy="330196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B1FBE628-D150-40E4-BC6C-A96CCFC6D0A8}"/>
                </a:ext>
              </a:extLst>
            </p:cNvPr>
            <p:cNvSpPr/>
            <p:nvPr/>
          </p:nvSpPr>
          <p:spPr>
            <a:xfrm>
              <a:off x="5006715" y="299480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C06E6720-5507-4767-8693-8C677EA255D8}"/>
                </a:ext>
              </a:extLst>
            </p:cNvPr>
            <p:cNvSpPr/>
            <p:nvPr/>
          </p:nvSpPr>
          <p:spPr>
            <a:xfrm>
              <a:off x="5929745" y="300218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27E85DD4-38E0-4493-A461-C37037174D28}"/>
                </a:ext>
              </a:extLst>
            </p:cNvPr>
            <p:cNvSpPr/>
            <p:nvPr/>
          </p:nvSpPr>
          <p:spPr>
            <a:xfrm>
              <a:off x="6825910" y="306282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455477FE-F71D-4993-BDA5-953ECCA104B6}"/>
                </a:ext>
              </a:extLst>
            </p:cNvPr>
            <p:cNvSpPr/>
            <p:nvPr/>
          </p:nvSpPr>
          <p:spPr>
            <a:xfrm>
              <a:off x="4692073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72D85D3C-22B5-4BB2-A31B-9B1E194BC79B}"/>
                </a:ext>
              </a:extLst>
            </p:cNvPr>
            <p:cNvSpPr/>
            <p:nvPr/>
          </p:nvSpPr>
          <p:spPr>
            <a:xfrm>
              <a:off x="5509491" y="1880204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F0AB971E-22AD-48AA-855D-002BDCCE266D}"/>
                </a:ext>
              </a:extLst>
            </p:cNvPr>
            <p:cNvSpPr/>
            <p:nvPr/>
          </p:nvSpPr>
          <p:spPr>
            <a:xfrm>
              <a:off x="6326909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65C47F5C-CACF-47AC-8FB2-43F41A3B29FA}"/>
                </a:ext>
              </a:extLst>
            </p:cNvPr>
            <p:cNvSpPr/>
            <p:nvPr/>
          </p:nvSpPr>
          <p:spPr>
            <a:xfrm>
              <a:off x="7144327" y="1880203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F4B319F2-50C0-4731-8281-78657E41EE93}"/>
                </a:ext>
              </a:extLst>
            </p:cNvPr>
            <p:cNvSpPr/>
            <p:nvPr/>
          </p:nvSpPr>
          <p:spPr>
            <a:xfrm>
              <a:off x="5509490" y="768850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0E2662EF-AE3B-42A2-BC72-4D8C6578079E}"/>
                </a:ext>
              </a:extLst>
            </p:cNvPr>
            <p:cNvSpPr/>
            <p:nvPr/>
          </p:nvSpPr>
          <p:spPr>
            <a:xfrm>
              <a:off x="6339106" y="767206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E6269735-8AE3-447F-8705-21275EE6C12E}"/>
                </a:ext>
              </a:extLst>
            </p:cNvPr>
            <p:cNvCxnSpPr>
              <a:cxnSpLocks/>
              <a:stCxn id="314" idx="0"/>
              <a:endCxn id="317" idx="4"/>
            </p:cNvCxnSpPr>
            <p:nvPr/>
          </p:nvCxnSpPr>
          <p:spPr>
            <a:xfrm flipH="1" flipV="1">
              <a:off x="4858328" y="2212714"/>
              <a:ext cx="314642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2CC47A73-F9B1-47AD-9930-8B35B67201EF}"/>
                </a:ext>
              </a:extLst>
            </p:cNvPr>
            <p:cNvCxnSpPr>
              <a:cxnSpLocks/>
              <a:stCxn id="314" idx="0"/>
              <a:endCxn id="318" idx="4"/>
            </p:cNvCxnSpPr>
            <p:nvPr/>
          </p:nvCxnSpPr>
          <p:spPr>
            <a:xfrm flipV="1">
              <a:off x="5172970" y="2212713"/>
              <a:ext cx="502776" cy="78209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5" name="Straight Arrow Connector 324">
              <a:extLst>
                <a:ext uri="{FF2B5EF4-FFF2-40B4-BE49-F238E27FC236}">
                  <a16:creationId xmlns:a16="http://schemas.microsoft.com/office/drawing/2014/main" id="{33A0C4CA-362F-4A8C-B3FA-7C390C7F9D34}"/>
                </a:ext>
              </a:extLst>
            </p:cNvPr>
            <p:cNvCxnSpPr>
              <a:cxnSpLocks/>
              <a:stCxn id="314" idx="0"/>
              <a:endCxn id="319" idx="4"/>
            </p:cNvCxnSpPr>
            <p:nvPr/>
          </p:nvCxnSpPr>
          <p:spPr>
            <a:xfrm flipV="1">
              <a:off x="5172970" y="2212714"/>
              <a:ext cx="1320194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6" name="Straight Arrow Connector 325">
              <a:extLst>
                <a:ext uri="{FF2B5EF4-FFF2-40B4-BE49-F238E27FC236}">
                  <a16:creationId xmlns:a16="http://schemas.microsoft.com/office/drawing/2014/main" id="{7A8FE54F-419E-4801-A1CD-65BE4CBDDB98}"/>
                </a:ext>
              </a:extLst>
            </p:cNvPr>
            <p:cNvCxnSpPr>
              <a:cxnSpLocks/>
              <a:stCxn id="314" idx="0"/>
              <a:endCxn id="320" idx="4"/>
            </p:cNvCxnSpPr>
            <p:nvPr/>
          </p:nvCxnSpPr>
          <p:spPr>
            <a:xfrm flipV="1">
              <a:off x="5172970" y="2212712"/>
              <a:ext cx="2137612" cy="78209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7" name="Straight Arrow Connector 326">
              <a:extLst>
                <a:ext uri="{FF2B5EF4-FFF2-40B4-BE49-F238E27FC236}">
                  <a16:creationId xmlns:a16="http://schemas.microsoft.com/office/drawing/2014/main" id="{1169AD84-02C1-4ABF-A653-9DCB78C93A62}"/>
                </a:ext>
              </a:extLst>
            </p:cNvPr>
            <p:cNvCxnSpPr>
              <a:cxnSpLocks/>
              <a:stCxn id="315" idx="0"/>
              <a:endCxn id="317" idx="4"/>
            </p:cNvCxnSpPr>
            <p:nvPr/>
          </p:nvCxnSpPr>
          <p:spPr>
            <a:xfrm flipH="1" flipV="1">
              <a:off x="4858328" y="2212714"/>
              <a:ext cx="1237672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2B0B18F5-D1E0-4631-86DE-D749BC88EA7A}"/>
                </a:ext>
              </a:extLst>
            </p:cNvPr>
            <p:cNvCxnSpPr>
              <a:cxnSpLocks/>
              <a:stCxn id="315" idx="0"/>
              <a:endCxn id="318" idx="4"/>
            </p:cNvCxnSpPr>
            <p:nvPr/>
          </p:nvCxnSpPr>
          <p:spPr>
            <a:xfrm flipH="1" flipV="1">
              <a:off x="5675746" y="2212713"/>
              <a:ext cx="420254" cy="78947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40B58C6B-D62F-4503-BFCB-36885A8AF46A}"/>
                </a:ext>
              </a:extLst>
            </p:cNvPr>
            <p:cNvCxnSpPr>
              <a:cxnSpLocks/>
              <a:stCxn id="315" idx="0"/>
              <a:endCxn id="319" idx="4"/>
            </p:cNvCxnSpPr>
            <p:nvPr/>
          </p:nvCxnSpPr>
          <p:spPr>
            <a:xfrm flipV="1">
              <a:off x="6096000" y="2212714"/>
              <a:ext cx="397164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EA75E4F1-642F-49CC-B085-0CD93FF58F68}"/>
                </a:ext>
              </a:extLst>
            </p:cNvPr>
            <p:cNvCxnSpPr>
              <a:cxnSpLocks/>
              <a:stCxn id="315" idx="0"/>
              <a:endCxn id="320" idx="4"/>
            </p:cNvCxnSpPr>
            <p:nvPr/>
          </p:nvCxnSpPr>
          <p:spPr>
            <a:xfrm flipV="1">
              <a:off x="6096000" y="2212712"/>
              <a:ext cx="1214582" cy="78947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A26D36C6-31D3-48F3-BF64-60A0AC7A4C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8328" y="2240995"/>
              <a:ext cx="2133837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DF7C2749-A3A0-4FE6-9F81-BAC3CE9FAFC4}"/>
                </a:ext>
              </a:extLst>
            </p:cNvPr>
            <p:cNvCxnSpPr>
              <a:cxnSpLocks/>
              <a:stCxn id="316" idx="0"/>
              <a:endCxn id="318" idx="4"/>
            </p:cNvCxnSpPr>
            <p:nvPr/>
          </p:nvCxnSpPr>
          <p:spPr>
            <a:xfrm flipH="1" flipV="1">
              <a:off x="5675746" y="2212713"/>
              <a:ext cx="1316419" cy="850112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D745DF0D-F5F6-444F-8A2E-F1FB831DEB97}"/>
                </a:ext>
              </a:extLst>
            </p:cNvPr>
            <p:cNvCxnSpPr>
              <a:cxnSpLocks/>
              <a:stCxn id="316" idx="0"/>
              <a:endCxn id="319" idx="4"/>
            </p:cNvCxnSpPr>
            <p:nvPr/>
          </p:nvCxnSpPr>
          <p:spPr>
            <a:xfrm flipH="1" flipV="1">
              <a:off x="6493164" y="2212714"/>
              <a:ext cx="499001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1048957C-EF68-427B-96B2-C06F39B26987}"/>
                </a:ext>
              </a:extLst>
            </p:cNvPr>
            <p:cNvCxnSpPr>
              <a:cxnSpLocks/>
              <a:stCxn id="316" idx="0"/>
              <a:endCxn id="320" idx="4"/>
            </p:cNvCxnSpPr>
            <p:nvPr/>
          </p:nvCxnSpPr>
          <p:spPr>
            <a:xfrm flipV="1">
              <a:off x="6992165" y="2212712"/>
              <a:ext cx="318417" cy="85011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DD26A82C-A630-40CF-B53D-07E4AF02C6D0}"/>
                </a:ext>
              </a:extLst>
            </p:cNvPr>
            <p:cNvCxnSpPr>
              <a:cxnSpLocks/>
              <a:stCxn id="317" idx="0"/>
              <a:endCxn id="321" idx="4"/>
            </p:cNvCxnSpPr>
            <p:nvPr/>
          </p:nvCxnSpPr>
          <p:spPr>
            <a:xfrm flipV="1">
              <a:off x="4858328" y="1101359"/>
              <a:ext cx="817417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5850EA68-634B-4E07-83FD-9D99EECC1882}"/>
                </a:ext>
              </a:extLst>
            </p:cNvPr>
            <p:cNvCxnSpPr>
              <a:cxnSpLocks/>
              <a:stCxn id="317" idx="0"/>
              <a:endCxn id="322" idx="4"/>
            </p:cNvCxnSpPr>
            <p:nvPr/>
          </p:nvCxnSpPr>
          <p:spPr>
            <a:xfrm flipV="1">
              <a:off x="4858328" y="1099715"/>
              <a:ext cx="1647033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5233B1C0-8369-442B-BC75-C12B5376AF7F}"/>
                </a:ext>
              </a:extLst>
            </p:cNvPr>
            <p:cNvCxnSpPr>
              <a:cxnSpLocks/>
              <a:stCxn id="318" idx="0"/>
              <a:endCxn id="321" idx="4"/>
            </p:cNvCxnSpPr>
            <p:nvPr/>
          </p:nvCxnSpPr>
          <p:spPr>
            <a:xfrm flipH="1" flipV="1">
              <a:off x="5675745" y="1101359"/>
              <a:ext cx="1" cy="77884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19BB0168-E160-41F4-8C9F-FA043FB2B318}"/>
                </a:ext>
              </a:extLst>
            </p:cNvPr>
            <p:cNvCxnSpPr>
              <a:cxnSpLocks/>
              <a:stCxn id="319" idx="0"/>
              <a:endCxn id="321" idx="4"/>
            </p:cNvCxnSpPr>
            <p:nvPr/>
          </p:nvCxnSpPr>
          <p:spPr>
            <a:xfrm flipH="1" flipV="1">
              <a:off x="5675745" y="1101359"/>
              <a:ext cx="817419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EA5B0ADE-FA02-42DD-851A-832959BB2A13}"/>
                </a:ext>
              </a:extLst>
            </p:cNvPr>
            <p:cNvCxnSpPr>
              <a:cxnSpLocks/>
              <a:stCxn id="320" idx="0"/>
              <a:endCxn id="321" idx="4"/>
            </p:cNvCxnSpPr>
            <p:nvPr/>
          </p:nvCxnSpPr>
          <p:spPr>
            <a:xfrm flipH="1" flipV="1">
              <a:off x="5675745" y="1101359"/>
              <a:ext cx="1634837" cy="77884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0" name="Straight Arrow Connector 339">
              <a:extLst>
                <a:ext uri="{FF2B5EF4-FFF2-40B4-BE49-F238E27FC236}">
                  <a16:creationId xmlns:a16="http://schemas.microsoft.com/office/drawing/2014/main" id="{251AA7D9-D8CB-4761-96E2-6906AD134386}"/>
                </a:ext>
              </a:extLst>
            </p:cNvPr>
            <p:cNvCxnSpPr>
              <a:cxnSpLocks/>
              <a:stCxn id="318" idx="0"/>
              <a:endCxn id="322" idx="4"/>
            </p:cNvCxnSpPr>
            <p:nvPr/>
          </p:nvCxnSpPr>
          <p:spPr>
            <a:xfrm flipV="1">
              <a:off x="5675746" y="1099715"/>
              <a:ext cx="829615" cy="780489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1" name="Straight Arrow Connector 340">
              <a:extLst>
                <a:ext uri="{FF2B5EF4-FFF2-40B4-BE49-F238E27FC236}">
                  <a16:creationId xmlns:a16="http://schemas.microsoft.com/office/drawing/2014/main" id="{1608E8F9-575D-438B-895A-4918758A8727}"/>
                </a:ext>
              </a:extLst>
            </p:cNvPr>
            <p:cNvCxnSpPr>
              <a:cxnSpLocks/>
              <a:stCxn id="319" idx="0"/>
              <a:endCxn id="322" idx="4"/>
            </p:cNvCxnSpPr>
            <p:nvPr/>
          </p:nvCxnSpPr>
          <p:spPr>
            <a:xfrm flipV="1">
              <a:off x="6493164" y="1099715"/>
              <a:ext cx="12197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2" name="Straight Arrow Connector 341">
              <a:extLst>
                <a:ext uri="{FF2B5EF4-FFF2-40B4-BE49-F238E27FC236}">
                  <a16:creationId xmlns:a16="http://schemas.microsoft.com/office/drawing/2014/main" id="{C338AAF3-174E-4F7E-B65B-1BE75EF3AB2E}"/>
                </a:ext>
              </a:extLst>
            </p:cNvPr>
            <p:cNvCxnSpPr>
              <a:cxnSpLocks/>
              <a:stCxn id="320" idx="0"/>
              <a:endCxn id="322" idx="4"/>
            </p:cNvCxnSpPr>
            <p:nvPr/>
          </p:nvCxnSpPr>
          <p:spPr>
            <a:xfrm flipH="1" flipV="1">
              <a:off x="6505361" y="1099715"/>
              <a:ext cx="805221" cy="780488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54D667C6-9861-44B3-8FC2-97A4BF1B69A7}"/>
              </a:ext>
            </a:extLst>
          </p:cNvPr>
          <p:cNvGrpSpPr/>
          <p:nvPr/>
        </p:nvGrpSpPr>
        <p:grpSpPr>
          <a:xfrm>
            <a:off x="4175180" y="4301731"/>
            <a:ext cx="751256" cy="765448"/>
            <a:chOff x="4562025" y="402004"/>
            <a:chExt cx="3044857" cy="3301969"/>
          </a:xfrm>
          <a:solidFill>
            <a:schemeClr val="bg1"/>
          </a:solidFill>
        </p:grpSpPr>
        <p:sp>
          <p:nvSpPr>
            <p:cNvPr id="344" name="Rectangle: Rounded Corners 4">
              <a:extLst>
                <a:ext uri="{FF2B5EF4-FFF2-40B4-BE49-F238E27FC236}">
                  <a16:creationId xmlns:a16="http://schemas.microsoft.com/office/drawing/2014/main" id="{9093916A-1A51-4092-A0C9-ECA89D1AF8B8}"/>
                </a:ext>
              </a:extLst>
            </p:cNvPr>
            <p:cNvSpPr/>
            <p:nvPr/>
          </p:nvSpPr>
          <p:spPr>
            <a:xfrm>
              <a:off x="4562025" y="402004"/>
              <a:ext cx="3044857" cy="330196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73B5E03F-52B7-45BB-AF29-DB38A132CBCB}"/>
                </a:ext>
              </a:extLst>
            </p:cNvPr>
            <p:cNvSpPr/>
            <p:nvPr/>
          </p:nvSpPr>
          <p:spPr>
            <a:xfrm>
              <a:off x="5006715" y="299480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2FEC2F89-949D-4585-BEC6-BE258A04048F}"/>
                </a:ext>
              </a:extLst>
            </p:cNvPr>
            <p:cNvSpPr/>
            <p:nvPr/>
          </p:nvSpPr>
          <p:spPr>
            <a:xfrm>
              <a:off x="5929745" y="300218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033B8834-83B7-48E4-A98B-006C59F448E4}"/>
                </a:ext>
              </a:extLst>
            </p:cNvPr>
            <p:cNvSpPr/>
            <p:nvPr/>
          </p:nvSpPr>
          <p:spPr>
            <a:xfrm>
              <a:off x="6825910" y="306282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8BF4088D-BD41-4CC1-981F-57967C7F684A}"/>
                </a:ext>
              </a:extLst>
            </p:cNvPr>
            <p:cNvSpPr/>
            <p:nvPr/>
          </p:nvSpPr>
          <p:spPr>
            <a:xfrm>
              <a:off x="4692073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72F7DA37-AE71-4FCE-B3C4-B7BAF7E5244B}"/>
                </a:ext>
              </a:extLst>
            </p:cNvPr>
            <p:cNvSpPr/>
            <p:nvPr/>
          </p:nvSpPr>
          <p:spPr>
            <a:xfrm>
              <a:off x="5509491" y="1880204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5C3C999B-4CA6-4DB0-8EC5-D624B07B1B5E}"/>
                </a:ext>
              </a:extLst>
            </p:cNvPr>
            <p:cNvSpPr/>
            <p:nvPr/>
          </p:nvSpPr>
          <p:spPr>
            <a:xfrm>
              <a:off x="6326909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8D994C41-A609-4D5B-ADF9-EEFFF16AEFB8}"/>
                </a:ext>
              </a:extLst>
            </p:cNvPr>
            <p:cNvSpPr/>
            <p:nvPr/>
          </p:nvSpPr>
          <p:spPr>
            <a:xfrm>
              <a:off x="7144327" y="1880203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439F6C1C-3BA9-46F3-9581-96E0742DB301}"/>
                </a:ext>
              </a:extLst>
            </p:cNvPr>
            <p:cNvSpPr/>
            <p:nvPr/>
          </p:nvSpPr>
          <p:spPr>
            <a:xfrm>
              <a:off x="5509490" y="768850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9CA057FC-123E-4892-82B8-DA3FF214A802}"/>
                </a:ext>
              </a:extLst>
            </p:cNvPr>
            <p:cNvSpPr/>
            <p:nvPr/>
          </p:nvSpPr>
          <p:spPr>
            <a:xfrm>
              <a:off x="6339106" y="767206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7BCC78ED-396B-4646-87F3-AF300E2A2D4D}"/>
                </a:ext>
              </a:extLst>
            </p:cNvPr>
            <p:cNvCxnSpPr>
              <a:cxnSpLocks/>
              <a:stCxn id="345" idx="0"/>
              <a:endCxn id="348" idx="4"/>
            </p:cNvCxnSpPr>
            <p:nvPr/>
          </p:nvCxnSpPr>
          <p:spPr>
            <a:xfrm flipH="1" flipV="1">
              <a:off x="4858328" y="2212714"/>
              <a:ext cx="314642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AA7246E1-07FF-4A41-B737-5B8FB7021D0F}"/>
                </a:ext>
              </a:extLst>
            </p:cNvPr>
            <p:cNvCxnSpPr>
              <a:cxnSpLocks/>
              <a:stCxn id="345" idx="0"/>
              <a:endCxn id="349" idx="4"/>
            </p:cNvCxnSpPr>
            <p:nvPr/>
          </p:nvCxnSpPr>
          <p:spPr>
            <a:xfrm flipV="1">
              <a:off x="5172970" y="2212713"/>
              <a:ext cx="502776" cy="78209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A0F477D2-AD11-4AE7-8855-E8F59178BFD5}"/>
                </a:ext>
              </a:extLst>
            </p:cNvPr>
            <p:cNvCxnSpPr>
              <a:cxnSpLocks/>
              <a:stCxn id="345" idx="0"/>
              <a:endCxn id="350" idx="4"/>
            </p:cNvCxnSpPr>
            <p:nvPr/>
          </p:nvCxnSpPr>
          <p:spPr>
            <a:xfrm flipV="1">
              <a:off x="5172970" y="2212714"/>
              <a:ext cx="1320194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7" name="Straight Arrow Connector 356">
              <a:extLst>
                <a:ext uri="{FF2B5EF4-FFF2-40B4-BE49-F238E27FC236}">
                  <a16:creationId xmlns:a16="http://schemas.microsoft.com/office/drawing/2014/main" id="{F61B56FF-0B7C-4411-BF93-EBBBF755AEB6}"/>
                </a:ext>
              </a:extLst>
            </p:cNvPr>
            <p:cNvCxnSpPr>
              <a:cxnSpLocks/>
              <a:stCxn id="345" idx="0"/>
              <a:endCxn id="351" idx="4"/>
            </p:cNvCxnSpPr>
            <p:nvPr/>
          </p:nvCxnSpPr>
          <p:spPr>
            <a:xfrm flipV="1">
              <a:off x="5172970" y="2212712"/>
              <a:ext cx="2137612" cy="78209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1F80A55E-C957-4883-A8E1-A52365CE8DB5}"/>
                </a:ext>
              </a:extLst>
            </p:cNvPr>
            <p:cNvCxnSpPr>
              <a:cxnSpLocks/>
              <a:stCxn id="346" idx="0"/>
              <a:endCxn id="348" idx="4"/>
            </p:cNvCxnSpPr>
            <p:nvPr/>
          </p:nvCxnSpPr>
          <p:spPr>
            <a:xfrm flipH="1" flipV="1">
              <a:off x="4858328" y="2212714"/>
              <a:ext cx="1237672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F5ACAE0A-F72A-4E6D-B940-6607E459BAF9}"/>
                </a:ext>
              </a:extLst>
            </p:cNvPr>
            <p:cNvCxnSpPr>
              <a:cxnSpLocks/>
              <a:stCxn id="346" idx="0"/>
              <a:endCxn id="349" idx="4"/>
            </p:cNvCxnSpPr>
            <p:nvPr/>
          </p:nvCxnSpPr>
          <p:spPr>
            <a:xfrm flipH="1" flipV="1">
              <a:off x="5675746" y="2212713"/>
              <a:ext cx="420254" cy="78947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0" name="Straight Arrow Connector 359">
              <a:extLst>
                <a:ext uri="{FF2B5EF4-FFF2-40B4-BE49-F238E27FC236}">
                  <a16:creationId xmlns:a16="http://schemas.microsoft.com/office/drawing/2014/main" id="{B0B33BB6-6E23-4799-9002-9508131E6754}"/>
                </a:ext>
              </a:extLst>
            </p:cNvPr>
            <p:cNvCxnSpPr>
              <a:cxnSpLocks/>
              <a:stCxn id="346" idx="0"/>
              <a:endCxn id="350" idx="4"/>
            </p:cNvCxnSpPr>
            <p:nvPr/>
          </p:nvCxnSpPr>
          <p:spPr>
            <a:xfrm flipV="1">
              <a:off x="6096000" y="2212714"/>
              <a:ext cx="397164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917074A5-9E9C-4217-8D1D-7DA2797D70E1}"/>
                </a:ext>
              </a:extLst>
            </p:cNvPr>
            <p:cNvCxnSpPr>
              <a:cxnSpLocks/>
              <a:stCxn id="346" idx="0"/>
              <a:endCxn id="351" idx="4"/>
            </p:cNvCxnSpPr>
            <p:nvPr/>
          </p:nvCxnSpPr>
          <p:spPr>
            <a:xfrm flipV="1">
              <a:off x="6096000" y="2212712"/>
              <a:ext cx="1214582" cy="78947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2" name="Straight Arrow Connector 361">
              <a:extLst>
                <a:ext uri="{FF2B5EF4-FFF2-40B4-BE49-F238E27FC236}">
                  <a16:creationId xmlns:a16="http://schemas.microsoft.com/office/drawing/2014/main" id="{CC92F794-8BDC-4005-A804-D7AF4AC34A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8328" y="2240995"/>
              <a:ext cx="2133837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9241DC56-FD83-4EFB-933B-50EDD54A5D95}"/>
                </a:ext>
              </a:extLst>
            </p:cNvPr>
            <p:cNvCxnSpPr>
              <a:cxnSpLocks/>
              <a:stCxn id="347" idx="0"/>
              <a:endCxn id="349" idx="4"/>
            </p:cNvCxnSpPr>
            <p:nvPr/>
          </p:nvCxnSpPr>
          <p:spPr>
            <a:xfrm flipH="1" flipV="1">
              <a:off x="5675746" y="2212713"/>
              <a:ext cx="1316419" cy="850112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11DBCEAA-1173-4037-9B9E-96D12247C324}"/>
                </a:ext>
              </a:extLst>
            </p:cNvPr>
            <p:cNvCxnSpPr>
              <a:cxnSpLocks/>
              <a:stCxn id="347" idx="0"/>
              <a:endCxn id="350" idx="4"/>
            </p:cNvCxnSpPr>
            <p:nvPr/>
          </p:nvCxnSpPr>
          <p:spPr>
            <a:xfrm flipH="1" flipV="1">
              <a:off x="6493164" y="2212714"/>
              <a:ext cx="499001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5" name="Straight Arrow Connector 364">
              <a:extLst>
                <a:ext uri="{FF2B5EF4-FFF2-40B4-BE49-F238E27FC236}">
                  <a16:creationId xmlns:a16="http://schemas.microsoft.com/office/drawing/2014/main" id="{43162E72-9A1E-41D4-A5BE-23F8FB3820E3}"/>
                </a:ext>
              </a:extLst>
            </p:cNvPr>
            <p:cNvCxnSpPr>
              <a:cxnSpLocks/>
              <a:stCxn id="347" idx="0"/>
              <a:endCxn id="351" idx="4"/>
            </p:cNvCxnSpPr>
            <p:nvPr/>
          </p:nvCxnSpPr>
          <p:spPr>
            <a:xfrm flipV="1">
              <a:off x="6992165" y="2212712"/>
              <a:ext cx="318417" cy="85011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6" name="Straight Arrow Connector 365">
              <a:extLst>
                <a:ext uri="{FF2B5EF4-FFF2-40B4-BE49-F238E27FC236}">
                  <a16:creationId xmlns:a16="http://schemas.microsoft.com/office/drawing/2014/main" id="{518E0C8F-4754-4ABD-A0A6-1F43E4581C17}"/>
                </a:ext>
              </a:extLst>
            </p:cNvPr>
            <p:cNvCxnSpPr>
              <a:cxnSpLocks/>
              <a:stCxn id="348" idx="0"/>
              <a:endCxn id="352" idx="4"/>
            </p:cNvCxnSpPr>
            <p:nvPr/>
          </p:nvCxnSpPr>
          <p:spPr>
            <a:xfrm flipV="1">
              <a:off x="4858328" y="1101359"/>
              <a:ext cx="817417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2528C15E-D16B-4166-8B63-B4656193D51F}"/>
                </a:ext>
              </a:extLst>
            </p:cNvPr>
            <p:cNvCxnSpPr>
              <a:cxnSpLocks/>
              <a:stCxn id="348" idx="0"/>
              <a:endCxn id="353" idx="4"/>
            </p:cNvCxnSpPr>
            <p:nvPr/>
          </p:nvCxnSpPr>
          <p:spPr>
            <a:xfrm flipV="1">
              <a:off x="4858328" y="1099715"/>
              <a:ext cx="1647033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23664752-7AB1-4918-9C14-70DBA787769F}"/>
                </a:ext>
              </a:extLst>
            </p:cNvPr>
            <p:cNvCxnSpPr>
              <a:cxnSpLocks/>
              <a:stCxn id="349" idx="0"/>
              <a:endCxn id="352" idx="4"/>
            </p:cNvCxnSpPr>
            <p:nvPr/>
          </p:nvCxnSpPr>
          <p:spPr>
            <a:xfrm flipH="1" flipV="1">
              <a:off x="5675745" y="1101359"/>
              <a:ext cx="1" cy="77884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9" name="Straight Arrow Connector 368">
              <a:extLst>
                <a:ext uri="{FF2B5EF4-FFF2-40B4-BE49-F238E27FC236}">
                  <a16:creationId xmlns:a16="http://schemas.microsoft.com/office/drawing/2014/main" id="{CE6D003D-92D1-46D1-B4D7-3DDDF3C5B79C}"/>
                </a:ext>
              </a:extLst>
            </p:cNvPr>
            <p:cNvCxnSpPr>
              <a:cxnSpLocks/>
              <a:stCxn id="350" idx="0"/>
              <a:endCxn id="352" idx="4"/>
            </p:cNvCxnSpPr>
            <p:nvPr/>
          </p:nvCxnSpPr>
          <p:spPr>
            <a:xfrm flipH="1" flipV="1">
              <a:off x="5675745" y="1101359"/>
              <a:ext cx="817419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B3116A39-CDF4-45C0-991F-9F3F89C8BEAD}"/>
                </a:ext>
              </a:extLst>
            </p:cNvPr>
            <p:cNvCxnSpPr>
              <a:cxnSpLocks/>
              <a:stCxn id="351" idx="0"/>
              <a:endCxn id="352" idx="4"/>
            </p:cNvCxnSpPr>
            <p:nvPr/>
          </p:nvCxnSpPr>
          <p:spPr>
            <a:xfrm flipH="1" flipV="1">
              <a:off x="5675745" y="1101359"/>
              <a:ext cx="1634837" cy="77884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8EFD9C58-564B-4FC5-86F0-A361971CB83A}"/>
                </a:ext>
              </a:extLst>
            </p:cNvPr>
            <p:cNvCxnSpPr>
              <a:cxnSpLocks/>
              <a:stCxn id="349" idx="0"/>
              <a:endCxn id="353" idx="4"/>
            </p:cNvCxnSpPr>
            <p:nvPr/>
          </p:nvCxnSpPr>
          <p:spPr>
            <a:xfrm flipV="1">
              <a:off x="5675746" y="1099715"/>
              <a:ext cx="829615" cy="780489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2" name="Straight Arrow Connector 371">
              <a:extLst>
                <a:ext uri="{FF2B5EF4-FFF2-40B4-BE49-F238E27FC236}">
                  <a16:creationId xmlns:a16="http://schemas.microsoft.com/office/drawing/2014/main" id="{6A28D6CA-0163-4110-A485-00729577CEA3}"/>
                </a:ext>
              </a:extLst>
            </p:cNvPr>
            <p:cNvCxnSpPr>
              <a:cxnSpLocks/>
              <a:stCxn id="350" idx="0"/>
              <a:endCxn id="353" idx="4"/>
            </p:cNvCxnSpPr>
            <p:nvPr/>
          </p:nvCxnSpPr>
          <p:spPr>
            <a:xfrm flipV="1">
              <a:off x="6493164" y="1099715"/>
              <a:ext cx="12197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E8FACB24-C400-47AB-9070-3C7B55AD4E64}"/>
                </a:ext>
              </a:extLst>
            </p:cNvPr>
            <p:cNvCxnSpPr>
              <a:cxnSpLocks/>
              <a:stCxn id="351" idx="0"/>
              <a:endCxn id="353" idx="4"/>
            </p:cNvCxnSpPr>
            <p:nvPr/>
          </p:nvCxnSpPr>
          <p:spPr>
            <a:xfrm flipH="1" flipV="1">
              <a:off x="6505361" y="1099715"/>
              <a:ext cx="805221" cy="780488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38A7A529-7DBB-4DE4-B20E-ADDF43803D3F}"/>
              </a:ext>
            </a:extLst>
          </p:cNvPr>
          <p:cNvGrpSpPr/>
          <p:nvPr/>
        </p:nvGrpSpPr>
        <p:grpSpPr>
          <a:xfrm>
            <a:off x="2547467" y="4258993"/>
            <a:ext cx="751256" cy="765448"/>
            <a:chOff x="4562025" y="402004"/>
            <a:chExt cx="3044857" cy="3301969"/>
          </a:xfrm>
          <a:solidFill>
            <a:schemeClr val="bg1"/>
          </a:solidFill>
        </p:grpSpPr>
        <p:sp>
          <p:nvSpPr>
            <p:cNvPr id="468" name="Rectangle: Rounded Corners 4">
              <a:extLst>
                <a:ext uri="{FF2B5EF4-FFF2-40B4-BE49-F238E27FC236}">
                  <a16:creationId xmlns:a16="http://schemas.microsoft.com/office/drawing/2014/main" id="{183417D1-A027-45D7-B1E7-893613F2DE1D}"/>
                </a:ext>
              </a:extLst>
            </p:cNvPr>
            <p:cNvSpPr/>
            <p:nvPr/>
          </p:nvSpPr>
          <p:spPr>
            <a:xfrm>
              <a:off x="4562025" y="402004"/>
              <a:ext cx="3044857" cy="330196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9E8D0FE7-0EE7-4FEE-9823-A5B03CEDFD4A}"/>
                </a:ext>
              </a:extLst>
            </p:cNvPr>
            <p:cNvSpPr/>
            <p:nvPr/>
          </p:nvSpPr>
          <p:spPr>
            <a:xfrm>
              <a:off x="5006715" y="299480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03231DF1-4578-4F64-ABA7-476928A64BC8}"/>
                </a:ext>
              </a:extLst>
            </p:cNvPr>
            <p:cNvSpPr/>
            <p:nvPr/>
          </p:nvSpPr>
          <p:spPr>
            <a:xfrm>
              <a:off x="5929745" y="300218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18FEC6D9-4748-4A56-966A-4141DABA9B83}"/>
                </a:ext>
              </a:extLst>
            </p:cNvPr>
            <p:cNvSpPr/>
            <p:nvPr/>
          </p:nvSpPr>
          <p:spPr>
            <a:xfrm>
              <a:off x="6825910" y="306282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FD0B0C8E-A4B1-4F3D-B02C-0D019BDE41AF}"/>
                </a:ext>
              </a:extLst>
            </p:cNvPr>
            <p:cNvSpPr/>
            <p:nvPr/>
          </p:nvSpPr>
          <p:spPr>
            <a:xfrm>
              <a:off x="4692073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E4ACFA82-E366-408B-91AA-66A718FDF0A6}"/>
                </a:ext>
              </a:extLst>
            </p:cNvPr>
            <p:cNvSpPr/>
            <p:nvPr/>
          </p:nvSpPr>
          <p:spPr>
            <a:xfrm>
              <a:off x="5509491" y="1880204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61A5F9F2-8D53-4161-B29B-9AAF3D9519EE}"/>
                </a:ext>
              </a:extLst>
            </p:cNvPr>
            <p:cNvSpPr/>
            <p:nvPr/>
          </p:nvSpPr>
          <p:spPr>
            <a:xfrm>
              <a:off x="6326909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7DD32B9C-E908-41F3-BA1F-2114471D4CA3}"/>
                </a:ext>
              </a:extLst>
            </p:cNvPr>
            <p:cNvSpPr/>
            <p:nvPr/>
          </p:nvSpPr>
          <p:spPr>
            <a:xfrm>
              <a:off x="7144327" y="1880203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A5443926-D32F-4C89-BDE0-13933A790341}"/>
                </a:ext>
              </a:extLst>
            </p:cNvPr>
            <p:cNvSpPr/>
            <p:nvPr/>
          </p:nvSpPr>
          <p:spPr>
            <a:xfrm>
              <a:off x="5509490" y="768850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80618EEC-202E-4234-8C4C-F8A4FE90DA4C}"/>
                </a:ext>
              </a:extLst>
            </p:cNvPr>
            <p:cNvSpPr/>
            <p:nvPr/>
          </p:nvSpPr>
          <p:spPr>
            <a:xfrm>
              <a:off x="6339106" y="767206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478" name="Straight Arrow Connector 477">
              <a:extLst>
                <a:ext uri="{FF2B5EF4-FFF2-40B4-BE49-F238E27FC236}">
                  <a16:creationId xmlns:a16="http://schemas.microsoft.com/office/drawing/2014/main" id="{B05F799B-D831-4B1B-ABC7-9B387144F6E1}"/>
                </a:ext>
              </a:extLst>
            </p:cNvPr>
            <p:cNvCxnSpPr>
              <a:cxnSpLocks/>
              <a:stCxn id="469" idx="0"/>
              <a:endCxn id="472" idx="4"/>
            </p:cNvCxnSpPr>
            <p:nvPr/>
          </p:nvCxnSpPr>
          <p:spPr>
            <a:xfrm flipH="1" flipV="1">
              <a:off x="4858328" y="2212714"/>
              <a:ext cx="314642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79" name="Straight Arrow Connector 478">
              <a:extLst>
                <a:ext uri="{FF2B5EF4-FFF2-40B4-BE49-F238E27FC236}">
                  <a16:creationId xmlns:a16="http://schemas.microsoft.com/office/drawing/2014/main" id="{FBCB1A4F-17C0-483C-9990-FACDE299F0BB}"/>
                </a:ext>
              </a:extLst>
            </p:cNvPr>
            <p:cNvCxnSpPr>
              <a:cxnSpLocks/>
              <a:stCxn id="469" idx="0"/>
              <a:endCxn id="473" idx="4"/>
            </p:cNvCxnSpPr>
            <p:nvPr/>
          </p:nvCxnSpPr>
          <p:spPr>
            <a:xfrm flipV="1">
              <a:off x="5172970" y="2212713"/>
              <a:ext cx="502776" cy="78209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0" name="Straight Arrow Connector 479">
              <a:extLst>
                <a:ext uri="{FF2B5EF4-FFF2-40B4-BE49-F238E27FC236}">
                  <a16:creationId xmlns:a16="http://schemas.microsoft.com/office/drawing/2014/main" id="{FA29AAC7-01F6-4D6E-B1EE-9C7BBE75F3C5}"/>
                </a:ext>
              </a:extLst>
            </p:cNvPr>
            <p:cNvCxnSpPr>
              <a:cxnSpLocks/>
              <a:stCxn id="469" idx="0"/>
              <a:endCxn id="474" idx="4"/>
            </p:cNvCxnSpPr>
            <p:nvPr/>
          </p:nvCxnSpPr>
          <p:spPr>
            <a:xfrm flipV="1">
              <a:off x="5172970" y="2212714"/>
              <a:ext cx="1320194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1" name="Straight Arrow Connector 480">
              <a:extLst>
                <a:ext uri="{FF2B5EF4-FFF2-40B4-BE49-F238E27FC236}">
                  <a16:creationId xmlns:a16="http://schemas.microsoft.com/office/drawing/2014/main" id="{3E4ECB97-3B93-4980-88B7-33054616D0E9}"/>
                </a:ext>
              </a:extLst>
            </p:cNvPr>
            <p:cNvCxnSpPr>
              <a:cxnSpLocks/>
              <a:stCxn id="469" idx="0"/>
              <a:endCxn id="475" idx="4"/>
            </p:cNvCxnSpPr>
            <p:nvPr/>
          </p:nvCxnSpPr>
          <p:spPr>
            <a:xfrm flipV="1">
              <a:off x="5172970" y="2212712"/>
              <a:ext cx="2137612" cy="78209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2" name="Straight Arrow Connector 481">
              <a:extLst>
                <a:ext uri="{FF2B5EF4-FFF2-40B4-BE49-F238E27FC236}">
                  <a16:creationId xmlns:a16="http://schemas.microsoft.com/office/drawing/2014/main" id="{E94907C0-66CD-4C9D-8C73-8BAECC833E89}"/>
                </a:ext>
              </a:extLst>
            </p:cNvPr>
            <p:cNvCxnSpPr>
              <a:cxnSpLocks/>
              <a:stCxn id="470" idx="0"/>
              <a:endCxn id="472" idx="4"/>
            </p:cNvCxnSpPr>
            <p:nvPr/>
          </p:nvCxnSpPr>
          <p:spPr>
            <a:xfrm flipH="1" flipV="1">
              <a:off x="4858328" y="2212714"/>
              <a:ext cx="1237672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3" name="Straight Arrow Connector 482">
              <a:extLst>
                <a:ext uri="{FF2B5EF4-FFF2-40B4-BE49-F238E27FC236}">
                  <a16:creationId xmlns:a16="http://schemas.microsoft.com/office/drawing/2014/main" id="{4B288B46-085E-410B-9459-259A61727429}"/>
                </a:ext>
              </a:extLst>
            </p:cNvPr>
            <p:cNvCxnSpPr>
              <a:cxnSpLocks/>
              <a:stCxn id="470" idx="0"/>
              <a:endCxn id="473" idx="4"/>
            </p:cNvCxnSpPr>
            <p:nvPr/>
          </p:nvCxnSpPr>
          <p:spPr>
            <a:xfrm flipH="1" flipV="1">
              <a:off x="5675746" y="2212713"/>
              <a:ext cx="420254" cy="78947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4" name="Straight Arrow Connector 483">
              <a:extLst>
                <a:ext uri="{FF2B5EF4-FFF2-40B4-BE49-F238E27FC236}">
                  <a16:creationId xmlns:a16="http://schemas.microsoft.com/office/drawing/2014/main" id="{F4B85F57-D00C-4662-813D-B0CE99AE125F}"/>
                </a:ext>
              </a:extLst>
            </p:cNvPr>
            <p:cNvCxnSpPr>
              <a:cxnSpLocks/>
              <a:stCxn id="470" idx="0"/>
              <a:endCxn id="474" idx="4"/>
            </p:cNvCxnSpPr>
            <p:nvPr/>
          </p:nvCxnSpPr>
          <p:spPr>
            <a:xfrm flipV="1">
              <a:off x="6096000" y="2212714"/>
              <a:ext cx="397164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5" name="Straight Arrow Connector 484">
              <a:extLst>
                <a:ext uri="{FF2B5EF4-FFF2-40B4-BE49-F238E27FC236}">
                  <a16:creationId xmlns:a16="http://schemas.microsoft.com/office/drawing/2014/main" id="{E7BECCDB-F959-45A3-88C0-0A8CA025291B}"/>
                </a:ext>
              </a:extLst>
            </p:cNvPr>
            <p:cNvCxnSpPr>
              <a:cxnSpLocks/>
              <a:stCxn id="470" idx="0"/>
              <a:endCxn id="475" idx="4"/>
            </p:cNvCxnSpPr>
            <p:nvPr/>
          </p:nvCxnSpPr>
          <p:spPr>
            <a:xfrm flipV="1">
              <a:off x="6096000" y="2212712"/>
              <a:ext cx="1214582" cy="78947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6" name="Straight Arrow Connector 485">
              <a:extLst>
                <a:ext uri="{FF2B5EF4-FFF2-40B4-BE49-F238E27FC236}">
                  <a16:creationId xmlns:a16="http://schemas.microsoft.com/office/drawing/2014/main" id="{FF29ADA5-C175-4B0A-AF85-855AFB9B15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8328" y="2240995"/>
              <a:ext cx="2133837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7" name="Straight Arrow Connector 486">
              <a:extLst>
                <a:ext uri="{FF2B5EF4-FFF2-40B4-BE49-F238E27FC236}">
                  <a16:creationId xmlns:a16="http://schemas.microsoft.com/office/drawing/2014/main" id="{236B2F94-5190-47B0-A7F8-C396C7D2EC38}"/>
                </a:ext>
              </a:extLst>
            </p:cNvPr>
            <p:cNvCxnSpPr>
              <a:cxnSpLocks/>
              <a:stCxn id="471" idx="0"/>
              <a:endCxn id="473" idx="4"/>
            </p:cNvCxnSpPr>
            <p:nvPr/>
          </p:nvCxnSpPr>
          <p:spPr>
            <a:xfrm flipH="1" flipV="1">
              <a:off x="5675746" y="2212713"/>
              <a:ext cx="1316419" cy="850112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8" name="Straight Arrow Connector 487">
              <a:extLst>
                <a:ext uri="{FF2B5EF4-FFF2-40B4-BE49-F238E27FC236}">
                  <a16:creationId xmlns:a16="http://schemas.microsoft.com/office/drawing/2014/main" id="{6FAE47D7-0649-45CC-86FC-17B4F28A878E}"/>
                </a:ext>
              </a:extLst>
            </p:cNvPr>
            <p:cNvCxnSpPr>
              <a:cxnSpLocks/>
              <a:stCxn id="471" idx="0"/>
              <a:endCxn id="474" idx="4"/>
            </p:cNvCxnSpPr>
            <p:nvPr/>
          </p:nvCxnSpPr>
          <p:spPr>
            <a:xfrm flipH="1" flipV="1">
              <a:off x="6493164" y="2212714"/>
              <a:ext cx="499001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9" name="Straight Arrow Connector 488">
              <a:extLst>
                <a:ext uri="{FF2B5EF4-FFF2-40B4-BE49-F238E27FC236}">
                  <a16:creationId xmlns:a16="http://schemas.microsoft.com/office/drawing/2014/main" id="{902A0A02-BA48-4BA5-817E-511B46D8A48A}"/>
                </a:ext>
              </a:extLst>
            </p:cNvPr>
            <p:cNvCxnSpPr>
              <a:cxnSpLocks/>
              <a:stCxn id="471" idx="0"/>
              <a:endCxn id="475" idx="4"/>
            </p:cNvCxnSpPr>
            <p:nvPr/>
          </p:nvCxnSpPr>
          <p:spPr>
            <a:xfrm flipV="1">
              <a:off x="6992165" y="2212712"/>
              <a:ext cx="318417" cy="85011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EC725C67-9688-4229-BCF9-490AB10E5BD6}"/>
                </a:ext>
              </a:extLst>
            </p:cNvPr>
            <p:cNvCxnSpPr>
              <a:cxnSpLocks/>
              <a:stCxn id="472" idx="0"/>
              <a:endCxn id="476" idx="4"/>
            </p:cNvCxnSpPr>
            <p:nvPr/>
          </p:nvCxnSpPr>
          <p:spPr>
            <a:xfrm flipV="1">
              <a:off x="4858328" y="1101359"/>
              <a:ext cx="817417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1" name="Straight Arrow Connector 490">
              <a:extLst>
                <a:ext uri="{FF2B5EF4-FFF2-40B4-BE49-F238E27FC236}">
                  <a16:creationId xmlns:a16="http://schemas.microsoft.com/office/drawing/2014/main" id="{0B4FBF6F-7894-47BF-B03D-BD02755BD53B}"/>
                </a:ext>
              </a:extLst>
            </p:cNvPr>
            <p:cNvCxnSpPr>
              <a:cxnSpLocks/>
              <a:stCxn id="472" idx="0"/>
              <a:endCxn id="477" idx="4"/>
            </p:cNvCxnSpPr>
            <p:nvPr/>
          </p:nvCxnSpPr>
          <p:spPr>
            <a:xfrm flipV="1">
              <a:off x="4858328" y="1099715"/>
              <a:ext cx="1647033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C1EABB0F-7971-4FEF-A18C-FEFC26F6ECC2}"/>
                </a:ext>
              </a:extLst>
            </p:cNvPr>
            <p:cNvCxnSpPr>
              <a:cxnSpLocks/>
              <a:stCxn id="473" idx="0"/>
              <a:endCxn id="476" idx="4"/>
            </p:cNvCxnSpPr>
            <p:nvPr/>
          </p:nvCxnSpPr>
          <p:spPr>
            <a:xfrm flipH="1" flipV="1">
              <a:off x="5675745" y="1101359"/>
              <a:ext cx="1" cy="77884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3" name="Straight Arrow Connector 492">
              <a:extLst>
                <a:ext uri="{FF2B5EF4-FFF2-40B4-BE49-F238E27FC236}">
                  <a16:creationId xmlns:a16="http://schemas.microsoft.com/office/drawing/2014/main" id="{789455E9-ECCF-4C83-8253-6D895953F4BC}"/>
                </a:ext>
              </a:extLst>
            </p:cNvPr>
            <p:cNvCxnSpPr>
              <a:cxnSpLocks/>
              <a:stCxn id="474" idx="0"/>
              <a:endCxn id="476" idx="4"/>
            </p:cNvCxnSpPr>
            <p:nvPr/>
          </p:nvCxnSpPr>
          <p:spPr>
            <a:xfrm flipH="1" flipV="1">
              <a:off x="5675745" y="1101359"/>
              <a:ext cx="817419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4" name="Straight Arrow Connector 493">
              <a:extLst>
                <a:ext uri="{FF2B5EF4-FFF2-40B4-BE49-F238E27FC236}">
                  <a16:creationId xmlns:a16="http://schemas.microsoft.com/office/drawing/2014/main" id="{84497399-C9F6-4D54-8187-C1A3F9F2B153}"/>
                </a:ext>
              </a:extLst>
            </p:cNvPr>
            <p:cNvCxnSpPr>
              <a:cxnSpLocks/>
              <a:stCxn id="475" idx="0"/>
              <a:endCxn id="476" idx="4"/>
            </p:cNvCxnSpPr>
            <p:nvPr/>
          </p:nvCxnSpPr>
          <p:spPr>
            <a:xfrm flipH="1" flipV="1">
              <a:off x="5675745" y="1101359"/>
              <a:ext cx="1634837" cy="77884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5" name="Straight Arrow Connector 494">
              <a:extLst>
                <a:ext uri="{FF2B5EF4-FFF2-40B4-BE49-F238E27FC236}">
                  <a16:creationId xmlns:a16="http://schemas.microsoft.com/office/drawing/2014/main" id="{B2D6B842-C81D-4102-92C3-5CECEB46D898}"/>
                </a:ext>
              </a:extLst>
            </p:cNvPr>
            <p:cNvCxnSpPr>
              <a:cxnSpLocks/>
              <a:stCxn id="473" idx="0"/>
              <a:endCxn id="477" idx="4"/>
            </p:cNvCxnSpPr>
            <p:nvPr/>
          </p:nvCxnSpPr>
          <p:spPr>
            <a:xfrm flipV="1">
              <a:off x="5675746" y="1099715"/>
              <a:ext cx="829615" cy="780489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6" name="Straight Arrow Connector 495">
              <a:extLst>
                <a:ext uri="{FF2B5EF4-FFF2-40B4-BE49-F238E27FC236}">
                  <a16:creationId xmlns:a16="http://schemas.microsoft.com/office/drawing/2014/main" id="{B49EB8AF-B7B0-415A-8321-2EE01128FCB0}"/>
                </a:ext>
              </a:extLst>
            </p:cNvPr>
            <p:cNvCxnSpPr>
              <a:cxnSpLocks/>
              <a:stCxn id="474" idx="0"/>
              <a:endCxn id="477" idx="4"/>
            </p:cNvCxnSpPr>
            <p:nvPr/>
          </p:nvCxnSpPr>
          <p:spPr>
            <a:xfrm flipV="1">
              <a:off x="6493164" y="1099715"/>
              <a:ext cx="12197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7" name="Straight Arrow Connector 496">
              <a:extLst>
                <a:ext uri="{FF2B5EF4-FFF2-40B4-BE49-F238E27FC236}">
                  <a16:creationId xmlns:a16="http://schemas.microsoft.com/office/drawing/2014/main" id="{73310438-2FFA-4804-A6A1-2E363DD94417}"/>
                </a:ext>
              </a:extLst>
            </p:cNvPr>
            <p:cNvCxnSpPr>
              <a:cxnSpLocks/>
              <a:stCxn id="475" idx="0"/>
              <a:endCxn id="477" idx="4"/>
            </p:cNvCxnSpPr>
            <p:nvPr/>
          </p:nvCxnSpPr>
          <p:spPr>
            <a:xfrm flipH="1" flipV="1">
              <a:off x="6505361" y="1099715"/>
              <a:ext cx="805221" cy="780488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02B85-18B7-4BF2-BF68-0E9A1263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D3E7-79C8-4A0B-AFA5-DD39C7661B34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E2B924-1C76-468D-971B-5DD76658CFE1}"/>
              </a:ext>
            </a:extLst>
          </p:cNvPr>
          <p:cNvGrpSpPr/>
          <p:nvPr/>
        </p:nvGrpSpPr>
        <p:grpSpPr>
          <a:xfrm>
            <a:off x="1081398" y="1734745"/>
            <a:ext cx="2569750" cy="2200839"/>
            <a:chOff x="1081398" y="1734745"/>
            <a:chExt cx="2569750" cy="220083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3B5778E-53B4-40D6-A36F-A69C209AD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398" y="1734745"/>
              <a:ext cx="940094" cy="94009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86D2D7E-D065-4BCD-A3D6-C7AD1D752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398" y="2984992"/>
              <a:ext cx="940093" cy="9400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B12B96-4FB9-4D1D-AD7A-DF1D01355E8D}"/>
                </a:ext>
              </a:extLst>
            </p:cNvPr>
            <p:cNvSpPr txBox="1"/>
            <p:nvPr/>
          </p:nvSpPr>
          <p:spPr>
            <a:xfrm>
              <a:off x="2020441" y="3104587"/>
              <a:ext cx="16307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/>
                <a:t>Tensorflow</a:t>
              </a:r>
              <a:r>
                <a:rPr lang="en-US" altLang="zh-CN" sz="2400" dirty="0"/>
                <a:t> Federated</a:t>
              </a:r>
              <a:endParaRPr lang="zh-CN" altLang="en-US" sz="2400" dirty="0"/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7E2BA409-A201-4EAE-AEAD-23A99CC93E6E}"/>
                </a:ext>
              </a:extLst>
            </p:cNvPr>
            <p:cNvSpPr txBox="1"/>
            <p:nvPr/>
          </p:nvSpPr>
          <p:spPr>
            <a:xfrm>
              <a:off x="2016974" y="2127869"/>
              <a:ext cx="1439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/>
                <a:t>Gboard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2619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DC83820-B0C1-4B32-9CF3-37520E21EF1D}"/>
              </a:ext>
            </a:extLst>
          </p:cNvPr>
          <p:cNvGrpSpPr/>
          <p:nvPr/>
        </p:nvGrpSpPr>
        <p:grpSpPr>
          <a:xfrm>
            <a:off x="5476606" y="1770829"/>
            <a:ext cx="2292134" cy="2269402"/>
            <a:chOff x="5333734" y="1690688"/>
            <a:chExt cx="2292134" cy="2269402"/>
          </a:xfrm>
        </p:grpSpPr>
        <p:pic>
          <p:nvPicPr>
            <p:cNvPr id="285" name="Picture 284">
              <a:extLst>
                <a:ext uri="{FF2B5EF4-FFF2-40B4-BE49-F238E27FC236}">
                  <a16:creationId xmlns:a16="http://schemas.microsoft.com/office/drawing/2014/main" id="{CA0EE93B-0441-4478-8C57-AB2859947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1214" y="1690688"/>
              <a:ext cx="1964654" cy="2269402"/>
            </a:xfrm>
            <a:prstGeom prst="rect">
              <a:avLst/>
            </a:prstGeom>
          </p:spPr>
        </p:pic>
        <p:pic>
          <p:nvPicPr>
            <p:cNvPr id="287" name="Graphic 286" descr="Brain">
              <a:extLst>
                <a:ext uri="{FF2B5EF4-FFF2-40B4-BE49-F238E27FC236}">
                  <a16:creationId xmlns:a16="http://schemas.microsoft.com/office/drawing/2014/main" id="{AE296FB1-2003-46C1-B94D-0964A0EA4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33734" y="2027292"/>
              <a:ext cx="1026686" cy="1026686"/>
            </a:xfrm>
            <a:prstGeom prst="rect">
              <a:avLst/>
            </a:prstGeom>
          </p:spPr>
        </p:pic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3E16A128-9AC5-4ECC-8CB2-AA677FED0D90}"/>
                </a:ext>
              </a:extLst>
            </p:cNvPr>
            <p:cNvSpPr txBox="1"/>
            <p:nvPr/>
          </p:nvSpPr>
          <p:spPr>
            <a:xfrm>
              <a:off x="5333734" y="1812472"/>
              <a:ext cx="9144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cs typeface="Calibri" panose="020F0502020204030204" pitchFamily="34" charset="0"/>
                </a:rPr>
                <a:t>Server</a:t>
              </a:r>
              <a:endParaRPr lang="zh-CN" altLang="en-US" sz="2000" b="1" dirty="0"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C6230E-F299-41A2-A740-44464039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cs typeface="Calibri" panose="020F0502020204030204" pitchFamily="34" charset="0"/>
              </a:rPr>
              <a:t>Distributed / Federated Learning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pic>
        <p:nvPicPr>
          <p:cNvPr id="5" name="Graphic 4" descr="Smart Phone">
            <a:extLst>
              <a:ext uri="{FF2B5EF4-FFF2-40B4-BE49-F238E27FC236}">
                <a16:creationId xmlns:a16="http://schemas.microsoft.com/office/drawing/2014/main" id="{D85C0638-C379-44EB-8CCF-D5C1432F9D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1526" y="4788209"/>
            <a:ext cx="914400" cy="914400"/>
          </a:xfrm>
          <a:prstGeom prst="rect">
            <a:avLst/>
          </a:prstGeom>
        </p:spPr>
      </p:pic>
      <p:pic>
        <p:nvPicPr>
          <p:cNvPr id="153" name="Graphic 152" descr="Smart Phone">
            <a:extLst>
              <a:ext uri="{FF2B5EF4-FFF2-40B4-BE49-F238E27FC236}">
                <a16:creationId xmlns:a16="http://schemas.microsoft.com/office/drawing/2014/main" id="{3B51AC3F-2055-4C30-B095-A48A92F5B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42788" y="4788209"/>
            <a:ext cx="914400" cy="914400"/>
          </a:xfrm>
          <a:prstGeom prst="rect">
            <a:avLst/>
          </a:prstGeom>
        </p:spPr>
      </p:pic>
      <p:pic>
        <p:nvPicPr>
          <p:cNvPr id="155" name="Graphic 154" descr="Smart Phone">
            <a:extLst>
              <a:ext uri="{FF2B5EF4-FFF2-40B4-BE49-F238E27FC236}">
                <a16:creationId xmlns:a16="http://schemas.microsoft.com/office/drawing/2014/main" id="{11B63F52-EDCD-4333-8882-0CB5D1B2C1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94050" y="4788209"/>
            <a:ext cx="914400" cy="914400"/>
          </a:xfrm>
          <a:prstGeom prst="rect">
            <a:avLst/>
          </a:prstGeom>
        </p:spPr>
      </p:pic>
      <p:pic>
        <p:nvPicPr>
          <p:cNvPr id="157" name="Graphic 156" descr="Smart Phone">
            <a:extLst>
              <a:ext uri="{FF2B5EF4-FFF2-40B4-BE49-F238E27FC236}">
                <a16:creationId xmlns:a16="http://schemas.microsoft.com/office/drawing/2014/main" id="{6FAC8535-54EA-41F3-BD5D-9957FF8A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60304" y="4788209"/>
            <a:ext cx="914400" cy="914400"/>
          </a:xfrm>
          <a:prstGeom prst="rect">
            <a:avLst/>
          </a:prstGeom>
        </p:spPr>
      </p:pic>
      <p:sp>
        <p:nvSpPr>
          <p:cNvPr id="163" name="Rectangle 162">
            <a:extLst>
              <a:ext uri="{FF2B5EF4-FFF2-40B4-BE49-F238E27FC236}">
                <a16:creationId xmlns:a16="http://schemas.microsoft.com/office/drawing/2014/main" id="{84A5C27B-AA2E-3949-84E4-C5F686D8FE1D}"/>
              </a:ext>
            </a:extLst>
          </p:cNvPr>
          <p:cNvSpPr/>
          <p:nvPr/>
        </p:nvSpPr>
        <p:spPr>
          <a:xfrm>
            <a:off x="705604" y="2933611"/>
            <a:ext cx="3071508" cy="39199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cs typeface="Calibri" panose="020F0502020204030204" pitchFamily="34" charset="0"/>
              </a:rPr>
              <a:t>Download global model from server</a:t>
            </a:r>
          </a:p>
        </p:txBody>
      </p:sp>
      <p:pic>
        <p:nvPicPr>
          <p:cNvPr id="168" name="Graphic 167" descr="Database">
            <a:extLst>
              <a:ext uri="{FF2B5EF4-FFF2-40B4-BE49-F238E27FC236}">
                <a16:creationId xmlns:a16="http://schemas.microsoft.com/office/drawing/2014/main" id="{F0AB2534-5961-4646-BCA6-B1CEF05C6F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63061" y="4788209"/>
            <a:ext cx="670338" cy="670338"/>
          </a:xfrm>
          <a:prstGeom prst="rect">
            <a:avLst/>
          </a:prstGeom>
        </p:spPr>
      </p:pic>
      <p:pic>
        <p:nvPicPr>
          <p:cNvPr id="169" name="Graphic 168" descr="Database">
            <a:extLst>
              <a:ext uri="{FF2B5EF4-FFF2-40B4-BE49-F238E27FC236}">
                <a16:creationId xmlns:a16="http://schemas.microsoft.com/office/drawing/2014/main" id="{9A0AF009-12E3-4620-BD66-EFDF8B18BA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16861" y="4788209"/>
            <a:ext cx="670338" cy="670338"/>
          </a:xfrm>
          <a:prstGeom prst="rect">
            <a:avLst/>
          </a:prstGeom>
        </p:spPr>
      </p:pic>
      <p:pic>
        <p:nvPicPr>
          <p:cNvPr id="170" name="Graphic 169" descr="Database">
            <a:extLst>
              <a:ext uri="{FF2B5EF4-FFF2-40B4-BE49-F238E27FC236}">
                <a16:creationId xmlns:a16="http://schemas.microsoft.com/office/drawing/2014/main" id="{4FC70719-B0D6-40F1-A4DE-9CC70DDD1C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68123" y="4788209"/>
            <a:ext cx="670338" cy="670338"/>
          </a:xfrm>
          <a:prstGeom prst="rect">
            <a:avLst/>
          </a:prstGeom>
        </p:spPr>
      </p:pic>
      <p:pic>
        <p:nvPicPr>
          <p:cNvPr id="171" name="Graphic 170" descr="Database">
            <a:extLst>
              <a:ext uri="{FF2B5EF4-FFF2-40B4-BE49-F238E27FC236}">
                <a16:creationId xmlns:a16="http://schemas.microsoft.com/office/drawing/2014/main" id="{36A40792-507F-441D-859A-C3A5A2F9A4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34377" y="4788209"/>
            <a:ext cx="670338" cy="670338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FC7644DC-164E-4ACC-BF90-7E9BACC8414B}"/>
              </a:ext>
            </a:extLst>
          </p:cNvPr>
          <p:cNvSpPr txBox="1"/>
          <p:nvPr/>
        </p:nvSpPr>
        <p:spPr>
          <a:xfrm>
            <a:off x="7248345" y="1690688"/>
            <a:ext cx="443293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Multiple clients want to collaboratively train a model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9FFCCD9-F490-47B6-BD3A-52B35DE8386E}"/>
              </a:ext>
            </a:extLst>
          </p:cNvPr>
          <p:cNvSpPr/>
          <p:nvPr/>
        </p:nvSpPr>
        <p:spPr>
          <a:xfrm>
            <a:off x="932268" y="1786297"/>
            <a:ext cx="2469300" cy="612741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cs typeface="Calibri" panose="020F0502020204030204" pitchFamily="34" charset="0"/>
              </a:rPr>
              <a:t>In each iteration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224B81C-4104-4DD7-8063-1EF3E82FFAE1}"/>
              </a:ext>
            </a:extLst>
          </p:cNvPr>
          <p:cNvGrpSpPr/>
          <p:nvPr/>
        </p:nvGrpSpPr>
        <p:grpSpPr>
          <a:xfrm>
            <a:off x="5336639" y="2913551"/>
            <a:ext cx="751256" cy="765448"/>
            <a:chOff x="4562025" y="402004"/>
            <a:chExt cx="3044857" cy="3301969"/>
          </a:xfrm>
          <a:solidFill>
            <a:schemeClr val="bg1"/>
          </a:solidFill>
        </p:grpSpPr>
        <p:sp>
          <p:nvSpPr>
            <p:cNvPr id="165" name="Rectangle: Rounded Corners 4">
              <a:extLst>
                <a:ext uri="{FF2B5EF4-FFF2-40B4-BE49-F238E27FC236}">
                  <a16:creationId xmlns:a16="http://schemas.microsoft.com/office/drawing/2014/main" id="{DBA0C442-3CA2-4C2E-A35E-D74D88CF1E7B}"/>
                </a:ext>
              </a:extLst>
            </p:cNvPr>
            <p:cNvSpPr/>
            <p:nvPr/>
          </p:nvSpPr>
          <p:spPr>
            <a:xfrm>
              <a:off x="4562025" y="402004"/>
              <a:ext cx="3044857" cy="330196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F0083B6-917D-4471-BB97-DB7570CA47A5}"/>
                </a:ext>
              </a:extLst>
            </p:cNvPr>
            <p:cNvSpPr/>
            <p:nvPr/>
          </p:nvSpPr>
          <p:spPr>
            <a:xfrm>
              <a:off x="5006715" y="299480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30EB8913-6E59-4B67-B1C4-25C5372AA4BB}"/>
                </a:ext>
              </a:extLst>
            </p:cNvPr>
            <p:cNvSpPr/>
            <p:nvPr/>
          </p:nvSpPr>
          <p:spPr>
            <a:xfrm>
              <a:off x="5929745" y="300218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25A1161-2A66-42E3-B2FE-0B4C26251A22}"/>
                </a:ext>
              </a:extLst>
            </p:cNvPr>
            <p:cNvSpPr/>
            <p:nvPr/>
          </p:nvSpPr>
          <p:spPr>
            <a:xfrm>
              <a:off x="6825910" y="306282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4A9F11A3-83B4-402E-976B-DA01EDAEB034}"/>
                </a:ext>
              </a:extLst>
            </p:cNvPr>
            <p:cNvSpPr/>
            <p:nvPr/>
          </p:nvSpPr>
          <p:spPr>
            <a:xfrm>
              <a:off x="4692073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7184C12E-BE5B-4CE8-9519-38490C5AC025}"/>
                </a:ext>
              </a:extLst>
            </p:cNvPr>
            <p:cNvSpPr/>
            <p:nvPr/>
          </p:nvSpPr>
          <p:spPr>
            <a:xfrm>
              <a:off x="5509491" y="1880204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D32C5DF8-50EA-4BF6-9E7C-470658F5BA60}"/>
                </a:ext>
              </a:extLst>
            </p:cNvPr>
            <p:cNvSpPr/>
            <p:nvPr/>
          </p:nvSpPr>
          <p:spPr>
            <a:xfrm>
              <a:off x="6326909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48431E5A-B42C-447A-8033-B2F19D2BA0D3}"/>
                </a:ext>
              </a:extLst>
            </p:cNvPr>
            <p:cNvSpPr/>
            <p:nvPr/>
          </p:nvSpPr>
          <p:spPr>
            <a:xfrm>
              <a:off x="7144327" y="1880203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D0987C0-5FFE-4C21-A3A6-C973001B74ED}"/>
                </a:ext>
              </a:extLst>
            </p:cNvPr>
            <p:cNvSpPr/>
            <p:nvPr/>
          </p:nvSpPr>
          <p:spPr>
            <a:xfrm>
              <a:off x="5509490" y="768850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B42795C8-F9A4-4510-8FA4-5DEDF9A522DE}"/>
                </a:ext>
              </a:extLst>
            </p:cNvPr>
            <p:cNvSpPr/>
            <p:nvPr/>
          </p:nvSpPr>
          <p:spPr>
            <a:xfrm>
              <a:off x="6339106" y="767206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7A54102D-A128-4763-A9CE-F9569FC07E4B}"/>
                </a:ext>
              </a:extLst>
            </p:cNvPr>
            <p:cNvCxnSpPr>
              <a:cxnSpLocks/>
              <a:stCxn id="166" idx="0"/>
              <a:endCxn id="173" idx="4"/>
            </p:cNvCxnSpPr>
            <p:nvPr/>
          </p:nvCxnSpPr>
          <p:spPr>
            <a:xfrm flipH="1" flipV="1">
              <a:off x="4858328" y="2212714"/>
              <a:ext cx="314642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B1CA625C-87FB-4364-881A-87943693F85A}"/>
                </a:ext>
              </a:extLst>
            </p:cNvPr>
            <p:cNvCxnSpPr>
              <a:cxnSpLocks/>
              <a:stCxn id="166" idx="0"/>
              <a:endCxn id="174" idx="4"/>
            </p:cNvCxnSpPr>
            <p:nvPr/>
          </p:nvCxnSpPr>
          <p:spPr>
            <a:xfrm flipV="1">
              <a:off x="5172970" y="2212713"/>
              <a:ext cx="502776" cy="78209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562B0D8-3147-4634-B98E-045E21632E10}"/>
                </a:ext>
              </a:extLst>
            </p:cNvPr>
            <p:cNvCxnSpPr>
              <a:cxnSpLocks/>
              <a:stCxn id="166" idx="0"/>
              <a:endCxn id="175" idx="4"/>
            </p:cNvCxnSpPr>
            <p:nvPr/>
          </p:nvCxnSpPr>
          <p:spPr>
            <a:xfrm flipV="1">
              <a:off x="5172970" y="2212714"/>
              <a:ext cx="1320194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45BB5F32-280F-446E-8A56-3C222AFB0C36}"/>
                </a:ext>
              </a:extLst>
            </p:cNvPr>
            <p:cNvCxnSpPr>
              <a:cxnSpLocks/>
              <a:stCxn id="166" idx="0"/>
              <a:endCxn id="176" idx="4"/>
            </p:cNvCxnSpPr>
            <p:nvPr/>
          </p:nvCxnSpPr>
          <p:spPr>
            <a:xfrm flipV="1">
              <a:off x="5172970" y="2212712"/>
              <a:ext cx="2137612" cy="78209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BEBEB981-3568-43A9-8042-D8E5A2E20CEC}"/>
                </a:ext>
              </a:extLst>
            </p:cNvPr>
            <p:cNvCxnSpPr>
              <a:cxnSpLocks/>
              <a:stCxn id="167" idx="0"/>
              <a:endCxn id="173" idx="4"/>
            </p:cNvCxnSpPr>
            <p:nvPr/>
          </p:nvCxnSpPr>
          <p:spPr>
            <a:xfrm flipH="1" flipV="1">
              <a:off x="4858328" y="2212714"/>
              <a:ext cx="1237672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D14E0568-8DD0-4A8F-81CD-518BDE01F73A}"/>
                </a:ext>
              </a:extLst>
            </p:cNvPr>
            <p:cNvCxnSpPr>
              <a:cxnSpLocks/>
              <a:stCxn id="167" idx="0"/>
              <a:endCxn id="174" idx="4"/>
            </p:cNvCxnSpPr>
            <p:nvPr/>
          </p:nvCxnSpPr>
          <p:spPr>
            <a:xfrm flipH="1" flipV="1">
              <a:off x="5675746" y="2212713"/>
              <a:ext cx="420254" cy="78947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3016AB22-C9F7-4AAA-9028-664765B13E0F}"/>
                </a:ext>
              </a:extLst>
            </p:cNvPr>
            <p:cNvCxnSpPr>
              <a:cxnSpLocks/>
              <a:stCxn id="167" idx="0"/>
              <a:endCxn id="175" idx="4"/>
            </p:cNvCxnSpPr>
            <p:nvPr/>
          </p:nvCxnSpPr>
          <p:spPr>
            <a:xfrm flipV="1">
              <a:off x="6096000" y="2212714"/>
              <a:ext cx="397164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EF7ACF85-A8FD-4800-8305-3CF3FE8E7AE6}"/>
                </a:ext>
              </a:extLst>
            </p:cNvPr>
            <p:cNvCxnSpPr>
              <a:cxnSpLocks/>
              <a:stCxn id="167" idx="0"/>
              <a:endCxn id="176" idx="4"/>
            </p:cNvCxnSpPr>
            <p:nvPr/>
          </p:nvCxnSpPr>
          <p:spPr>
            <a:xfrm flipV="1">
              <a:off x="6096000" y="2212712"/>
              <a:ext cx="1214582" cy="78947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BE39B3EA-BABF-4ABE-AC98-D4EFF7D4F7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8328" y="2240995"/>
              <a:ext cx="2133837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AFFE3E73-7186-40C2-BDD5-450ED945EE06}"/>
                </a:ext>
              </a:extLst>
            </p:cNvPr>
            <p:cNvCxnSpPr>
              <a:cxnSpLocks/>
              <a:stCxn id="172" idx="0"/>
              <a:endCxn id="174" idx="4"/>
            </p:cNvCxnSpPr>
            <p:nvPr/>
          </p:nvCxnSpPr>
          <p:spPr>
            <a:xfrm flipH="1" flipV="1">
              <a:off x="5675746" y="2212713"/>
              <a:ext cx="1316419" cy="850112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55420CEB-E9D1-4CEF-89F8-0B4AB9F4318B}"/>
                </a:ext>
              </a:extLst>
            </p:cNvPr>
            <p:cNvCxnSpPr>
              <a:cxnSpLocks/>
              <a:stCxn id="172" idx="0"/>
              <a:endCxn id="175" idx="4"/>
            </p:cNvCxnSpPr>
            <p:nvPr/>
          </p:nvCxnSpPr>
          <p:spPr>
            <a:xfrm flipH="1" flipV="1">
              <a:off x="6493164" y="2212714"/>
              <a:ext cx="499001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E520B91D-421E-42C1-AB5F-CD69786C4585}"/>
                </a:ext>
              </a:extLst>
            </p:cNvPr>
            <p:cNvCxnSpPr>
              <a:cxnSpLocks/>
              <a:stCxn id="172" idx="0"/>
              <a:endCxn id="176" idx="4"/>
            </p:cNvCxnSpPr>
            <p:nvPr/>
          </p:nvCxnSpPr>
          <p:spPr>
            <a:xfrm flipV="1">
              <a:off x="6992165" y="2212712"/>
              <a:ext cx="318417" cy="85011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FA0F4802-E796-4B6A-B78B-39DC6A7A5DDC}"/>
                </a:ext>
              </a:extLst>
            </p:cNvPr>
            <p:cNvCxnSpPr>
              <a:cxnSpLocks/>
              <a:stCxn id="173" idx="0"/>
              <a:endCxn id="177" idx="4"/>
            </p:cNvCxnSpPr>
            <p:nvPr/>
          </p:nvCxnSpPr>
          <p:spPr>
            <a:xfrm flipV="1">
              <a:off x="4858328" y="1101359"/>
              <a:ext cx="817417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A7B79EC3-B3BF-452E-B6CA-EA2968E34ABC}"/>
                </a:ext>
              </a:extLst>
            </p:cNvPr>
            <p:cNvCxnSpPr>
              <a:cxnSpLocks/>
              <a:stCxn id="173" idx="0"/>
              <a:endCxn id="178" idx="4"/>
            </p:cNvCxnSpPr>
            <p:nvPr/>
          </p:nvCxnSpPr>
          <p:spPr>
            <a:xfrm flipV="1">
              <a:off x="4858328" y="1099715"/>
              <a:ext cx="1647033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D9ABC286-7B62-4879-8942-77FD84BD5710}"/>
                </a:ext>
              </a:extLst>
            </p:cNvPr>
            <p:cNvCxnSpPr>
              <a:cxnSpLocks/>
              <a:stCxn id="174" idx="0"/>
              <a:endCxn id="177" idx="4"/>
            </p:cNvCxnSpPr>
            <p:nvPr/>
          </p:nvCxnSpPr>
          <p:spPr>
            <a:xfrm flipH="1" flipV="1">
              <a:off x="5675745" y="1101359"/>
              <a:ext cx="1" cy="77884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7277A414-8898-4460-9790-4A98D5018586}"/>
                </a:ext>
              </a:extLst>
            </p:cNvPr>
            <p:cNvCxnSpPr>
              <a:cxnSpLocks/>
              <a:stCxn id="175" idx="0"/>
              <a:endCxn id="177" idx="4"/>
            </p:cNvCxnSpPr>
            <p:nvPr/>
          </p:nvCxnSpPr>
          <p:spPr>
            <a:xfrm flipH="1" flipV="1">
              <a:off x="5675745" y="1101359"/>
              <a:ext cx="817419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2D47FCD4-D0FE-4149-8DB7-1CF396722008}"/>
                </a:ext>
              </a:extLst>
            </p:cNvPr>
            <p:cNvCxnSpPr>
              <a:cxnSpLocks/>
              <a:stCxn id="176" idx="0"/>
              <a:endCxn id="177" idx="4"/>
            </p:cNvCxnSpPr>
            <p:nvPr/>
          </p:nvCxnSpPr>
          <p:spPr>
            <a:xfrm flipH="1" flipV="1">
              <a:off x="5675745" y="1101359"/>
              <a:ext cx="1634837" cy="77884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EA4B8BF3-927C-48F5-A321-F944789ECAC8}"/>
                </a:ext>
              </a:extLst>
            </p:cNvPr>
            <p:cNvCxnSpPr>
              <a:cxnSpLocks/>
              <a:stCxn id="174" idx="0"/>
              <a:endCxn id="178" idx="4"/>
            </p:cNvCxnSpPr>
            <p:nvPr/>
          </p:nvCxnSpPr>
          <p:spPr>
            <a:xfrm flipV="1">
              <a:off x="5675746" y="1099715"/>
              <a:ext cx="829615" cy="780489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ABEDEAE3-1274-450F-BBA6-A87E6A73D066}"/>
                </a:ext>
              </a:extLst>
            </p:cNvPr>
            <p:cNvCxnSpPr>
              <a:cxnSpLocks/>
              <a:stCxn id="175" idx="0"/>
              <a:endCxn id="178" idx="4"/>
            </p:cNvCxnSpPr>
            <p:nvPr/>
          </p:nvCxnSpPr>
          <p:spPr>
            <a:xfrm flipV="1">
              <a:off x="6493164" y="1099715"/>
              <a:ext cx="12197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3FB6E60C-9569-4AAA-8051-D7C48EDB4113}"/>
                </a:ext>
              </a:extLst>
            </p:cNvPr>
            <p:cNvCxnSpPr>
              <a:cxnSpLocks/>
              <a:stCxn id="176" idx="0"/>
              <a:endCxn id="178" idx="4"/>
            </p:cNvCxnSpPr>
            <p:nvPr/>
          </p:nvCxnSpPr>
          <p:spPr>
            <a:xfrm flipH="1" flipV="1">
              <a:off x="6505361" y="1099715"/>
              <a:ext cx="805221" cy="780488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034E3D4-388F-4C44-BC92-61E0CBF4719B}"/>
              </a:ext>
            </a:extLst>
          </p:cNvPr>
          <p:cNvGrpSpPr/>
          <p:nvPr/>
        </p:nvGrpSpPr>
        <p:grpSpPr>
          <a:xfrm>
            <a:off x="5335584" y="2911183"/>
            <a:ext cx="751256" cy="765448"/>
            <a:chOff x="4562025" y="402004"/>
            <a:chExt cx="3044857" cy="3301969"/>
          </a:xfrm>
          <a:solidFill>
            <a:schemeClr val="bg1"/>
          </a:solidFill>
        </p:grpSpPr>
        <p:sp>
          <p:nvSpPr>
            <p:cNvPr id="200" name="Rectangle: Rounded Corners 4">
              <a:extLst>
                <a:ext uri="{FF2B5EF4-FFF2-40B4-BE49-F238E27FC236}">
                  <a16:creationId xmlns:a16="http://schemas.microsoft.com/office/drawing/2014/main" id="{D3F9BA8D-F47C-4617-A377-F1EE39CAEAEF}"/>
                </a:ext>
              </a:extLst>
            </p:cNvPr>
            <p:cNvSpPr/>
            <p:nvPr/>
          </p:nvSpPr>
          <p:spPr>
            <a:xfrm>
              <a:off x="4562025" y="402004"/>
              <a:ext cx="3044857" cy="330196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F26E913-46A7-4FFA-A330-6168F0F1917D}"/>
                </a:ext>
              </a:extLst>
            </p:cNvPr>
            <p:cNvSpPr/>
            <p:nvPr/>
          </p:nvSpPr>
          <p:spPr>
            <a:xfrm>
              <a:off x="5006715" y="299480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EB8C176B-A220-48DD-9E25-29817BAF8CAB}"/>
                </a:ext>
              </a:extLst>
            </p:cNvPr>
            <p:cNvSpPr/>
            <p:nvPr/>
          </p:nvSpPr>
          <p:spPr>
            <a:xfrm>
              <a:off x="5929745" y="300218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704A641D-FA49-45C5-BBE4-725F57ED1158}"/>
                </a:ext>
              </a:extLst>
            </p:cNvPr>
            <p:cNvSpPr/>
            <p:nvPr/>
          </p:nvSpPr>
          <p:spPr>
            <a:xfrm>
              <a:off x="6825910" y="306282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538B5DCC-7E6A-4353-A5D9-BAF0F508C17D}"/>
                </a:ext>
              </a:extLst>
            </p:cNvPr>
            <p:cNvSpPr/>
            <p:nvPr/>
          </p:nvSpPr>
          <p:spPr>
            <a:xfrm>
              <a:off x="4692073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5F7AE94B-B94D-4D18-93EE-836591A402B0}"/>
                </a:ext>
              </a:extLst>
            </p:cNvPr>
            <p:cNvSpPr/>
            <p:nvPr/>
          </p:nvSpPr>
          <p:spPr>
            <a:xfrm>
              <a:off x="5509491" y="1880204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68F446F-2925-435F-9F42-CA01730B16AA}"/>
                </a:ext>
              </a:extLst>
            </p:cNvPr>
            <p:cNvSpPr/>
            <p:nvPr/>
          </p:nvSpPr>
          <p:spPr>
            <a:xfrm>
              <a:off x="6326909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2F18D69-A7E4-4505-AF47-37C03F1EDEF6}"/>
                </a:ext>
              </a:extLst>
            </p:cNvPr>
            <p:cNvSpPr/>
            <p:nvPr/>
          </p:nvSpPr>
          <p:spPr>
            <a:xfrm>
              <a:off x="7144327" y="1880203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377E866A-42C2-4A3D-8687-A3E6D3D6F5A5}"/>
                </a:ext>
              </a:extLst>
            </p:cNvPr>
            <p:cNvSpPr/>
            <p:nvPr/>
          </p:nvSpPr>
          <p:spPr>
            <a:xfrm>
              <a:off x="5509490" y="768850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B04C2F28-7EA5-462E-9FA8-2BE1DE98206B}"/>
                </a:ext>
              </a:extLst>
            </p:cNvPr>
            <p:cNvSpPr/>
            <p:nvPr/>
          </p:nvSpPr>
          <p:spPr>
            <a:xfrm>
              <a:off x="6339106" y="767206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BFADDE23-83EE-4841-A82D-E5836B5AE748}"/>
                </a:ext>
              </a:extLst>
            </p:cNvPr>
            <p:cNvCxnSpPr>
              <a:cxnSpLocks/>
              <a:stCxn id="201" idx="0"/>
              <a:endCxn id="204" idx="4"/>
            </p:cNvCxnSpPr>
            <p:nvPr/>
          </p:nvCxnSpPr>
          <p:spPr>
            <a:xfrm flipH="1" flipV="1">
              <a:off x="4858328" y="2212714"/>
              <a:ext cx="314642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05382BB0-A001-470C-89AC-34357593F04F}"/>
                </a:ext>
              </a:extLst>
            </p:cNvPr>
            <p:cNvCxnSpPr>
              <a:cxnSpLocks/>
              <a:stCxn id="201" idx="0"/>
              <a:endCxn id="205" idx="4"/>
            </p:cNvCxnSpPr>
            <p:nvPr/>
          </p:nvCxnSpPr>
          <p:spPr>
            <a:xfrm flipV="1">
              <a:off x="5172970" y="2212713"/>
              <a:ext cx="502776" cy="78209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A866AB53-F056-4E9E-A032-EB04B7262159}"/>
                </a:ext>
              </a:extLst>
            </p:cNvPr>
            <p:cNvCxnSpPr>
              <a:cxnSpLocks/>
              <a:stCxn id="201" idx="0"/>
              <a:endCxn id="206" idx="4"/>
            </p:cNvCxnSpPr>
            <p:nvPr/>
          </p:nvCxnSpPr>
          <p:spPr>
            <a:xfrm flipV="1">
              <a:off x="5172970" y="2212714"/>
              <a:ext cx="1320194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BB53E7C5-8C04-48B9-844D-C10DC47DE54C}"/>
                </a:ext>
              </a:extLst>
            </p:cNvPr>
            <p:cNvCxnSpPr>
              <a:cxnSpLocks/>
              <a:stCxn id="201" idx="0"/>
              <a:endCxn id="207" idx="4"/>
            </p:cNvCxnSpPr>
            <p:nvPr/>
          </p:nvCxnSpPr>
          <p:spPr>
            <a:xfrm flipV="1">
              <a:off x="5172970" y="2212712"/>
              <a:ext cx="2137612" cy="78209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F11DC680-060E-43DC-A70E-321808E18A9E}"/>
                </a:ext>
              </a:extLst>
            </p:cNvPr>
            <p:cNvCxnSpPr>
              <a:cxnSpLocks/>
              <a:stCxn id="202" idx="0"/>
              <a:endCxn id="204" idx="4"/>
            </p:cNvCxnSpPr>
            <p:nvPr/>
          </p:nvCxnSpPr>
          <p:spPr>
            <a:xfrm flipH="1" flipV="1">
              <a:off x="4858328" y="2212714"/>
              <a:ext cx="1237672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CDD1E288-4147-4F0E-8ACA-52F44D195766}"/>
                </a:ext>
              </a:extLst>
            </p:cNvPr>
            <p:cNvCxnSpPr>
              <a:cxnSpLocks/>
              <a:stCxn id="202" idx="0"/>
              <a:endCxn id="205" idx="4"/>
            </p:cNvCxnSpPr>
            <p:nvPr/>
          </p:nvCxnSpPr>
          <p:spPr>
            <a:xfrm flipH="1" flipV="1">
              <a:off x="5675746" y="2212713"/>
              <a:ext cx="420254" cy="78947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4E1EA1D1-C9FE-445A-A833-030F4EABFE96}"/>
                </a:ext>
              </a:extLst>
            </p:cNvPr>
            <p:cNvCxnSpPr>
              <a:cxnSpLocks/>
              <a:stCxn id="202" idx="0"/>
              <a:endCxn id="206" idx="4"/>
            </p:cNvCxnSpPr>
            <p:nvPr/>
          </p:nvCxnSpPr>
          <p:spPr>
            <a:xfrm flipV="1">
              <a:off x="6096000" y="2212714"/>
              <a:ext cx="397164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823A4791-2A0C-4825-B26E-009E3240CB21}"/>
                </a:ext>
              </a:extLst>
            </p:cNvPr>
            <p:cNvCxnSpPr>
              <a:cxnSpLocks/>
              <a:stCxn id="202" idx="0"/>
              <a:endCxn id="207" idx="4"/>
            </p:cNvCxnSpPr>
            <p:nvPr/>
          </p:nvCxnSpPr>
          <p:spPr>
            <a:xfrm flipV="1">
              <a:off x="6096000" y="2212712"/>
              <a:ext cx="1214582" cy="78947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C5EC7DBA-7B93-4961-8B00-4D761C99B2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8328" y="2240995"/>
              <a:ext cx="2133837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6D41EC23-5BB0-4456-A165-10A7BE8FD6AD}"/>
                </a:ext>
              </a:extLst>
            </p:cNvPr>
            <p:cNvCxnSpPr>
              <a:cxnSpLocks/>
              <a:stCxn id="203" idx="0"/>
              <a:endCxn id="205" idx="4"/>
            </p:cNvCxnSpPr>
            <p:nvPr/>
          </p:nvCxnSpPr>
          <p:spPr>
            <a:xfrm flipH="1" flipV="1">
              <a:off x="5675746" y="2212713"/>
              <a:ext cx="1316419" cy="850112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7634AB7B-4A24-4334-BF1F-083FC16FCC6B}"/>
                </a:ext>
              </a:extLst>
            </p:cNvPr>
            <p:cNvCxnSpPr>
              <a:cxnSpLocks/>
              <a:stCxn id="203" idx="0"/>
              <a:endCxn id="206" idx="4"/>
            </p:cNvCxnSpPr>
            <p:nvPr/>
          </p:nvCxnSpPr>
          <p:spPr>
            <a:xfrm flipH="1" flipV="1">
              <a:off x="6493164" y="2212714"/>
              <a:ext cx="499001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DD9CA868-FC87-4A33-8908-0F8156D4F222}"/>
                </a:ext>
              </a:extLst>
            </p:cNvPr>
            <p:cNvCxnSpPr>
              <a:cxnSpLocks/>
              <a:stCxn id="203" idx="0"/>
              <a:endCxn id="207" idx="4"/>
            </p:cNvCxnSpPr>
            <p:nvPr/>
          </p:nvCxnSpPr>
          <p:spPr>
            <a:xfrm flipV="1">
              <a:off x="6992165" y="2212712"/>
              <a:ext cx="318417" cy="85011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A63BA7C5-61E2-4A98-A89B-5F0937BD0267}"/>
                </a:ext>
              </a:extLst>
            </p:cNvPr>
            <p:cNvCxnSpPr>
              <a:cxnSpLocks/>
              <a:stCxn id="204" idx="0"/>
              <a:endCxn id="208" idx="4"/>
            </p:cNvCxnSpPr>
            <p:nvPr/>
          </p:nvCxnSpPr>
          <p:spPr>
            <a:xfrm flipV="1">
              <a:off x="4858328" y="1101359"/>
              <a:ext cx="817417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EC80F852-0C01-4862-B6F1-47F77BB28CB6}"/>
                </a:ext>
              </a:extLst>
            </p:cNvPr>
            <p:cNvCxnSpPr>
              <a:cxnSpLocks/>
              <a:stCxn id="204" idx="0"/>
              <a:endCxn id="209" idx="4"/>
            </p:cNvCxnSpPr>
            <p:nvPr/>
          </p:nvCxnSpPr>
          <p:spPr>
            <a:xfrm flipV="1">
              <a:off x="4858328" y="1099715"/>
              <a:ext cx="1647033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63863FBE-9684-4AA9-B59E-D51313CC83D1}"/>
                </a:ext>
              </a:extLst>
            </p:cNvPr>
            <p:cNvCxnSpPr>
              <a:cxnSpLocks/>
              <a:stCxn id="205" idx="0"/>
              <a:endCxn id="208" idx="4"/>
            </p:cNvCxnSpPr>
            <p:nvPr/>
          </p:nvCxnSpPr>
          <p:spPr>
            <a:xfrm flipH="1" flipV="1">
              <a:off x="5675745" y="1101359"/>
              <a:ext cx="1" cy="77884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5F45C431-FB83-466D-AEFA-AB6A13C1717D}"/>
                </a:ext>
              </a:extLst>
            </p:cNvPr>
            <p:cNvCxnSpPr>
              <a:cxnSpLocks/>
              <a:stCxn id="206" idx="0"/>
              <a:endCxn id="208" idx="4"/>
            </p:cNvCxnSpPr>
            <p:nvPr/>
          </p:nvCxnSpPr>
          <p:spPr>
            <a:xfrm flipH="1" flipV="1">
              <a:off x="5675745" y="1101359"/>
              <a:ext cx="817419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95BBE666-C883-4255-8867-CE7751D65365}"/>
                </a:ext>
              </a:extLst>
            </p:cNvPr>
            <p:cNvCxnSpPr>
              <a:cxnSpLocks/>
              <a:stCxn id="207" idx="0"/>
              <a:endCxn id="208" idx="4"/>
            </p:cNvCxnSpPr>
            <p:nvPr/>
          </p:nvCxnSpPr>
          <p:spPr>
            <a:xfrm flipH="1" flipV="1">
              <a:off x="5675745" y="1101359"/>
              <a:ext cx="1634837" cy="77884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30546415-01C3-42C1-AC38-1DB336B506F6}"/>
                </a:ext>
              </a:extLst>
            </p:cNvPr>
            <p:cNvCxnSpPr>
              <a:cxnSpLocks/>
              <a:stCxn id="205" idx="0"/>
              <a:endCxn id="209" idx="4"/>
            </p:cNvCxnSpPr>
            <p:nvPr/>
          </p:nvCxnSpPr>
          <p:spPr>
            <a:xfrm flipV="1">
              <a:off x="5675746" y="1099715"/>
              <a:ext cx="829615" cy="780489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01115CBB-223B-4DBE-AF95-8075814D3818}"/>
                </a:ext>
              </a:extLst>
            </p:cNvPr>
            <p:cNvCxnSpPr>
              <a:cxnSpLocks/>
              <a:stCxn id="206" idx="0"/>
              <a:endCxn id="209" idx="4"/>
            </p:cNvCxnSpPr>
            <p:nvPr/>
          </p:nvCxnSpPr>
          <p:spPr>
            <a:xfrm flipV="1">
              <a:off x="6493164" y="1099715"/>
              <a:ext cx="12197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FA5054F9-87BC-465B-ACFD-11730BE17DCE}"/>
                </a:ext>
              </a:extLst>
            </p:cNvPr>
            <p:cNvCxnSpPr>
              <a:cxnSpLocks/>
              <a:stCxn id="207" idx="0"/>
              <a:endCxn id="209" idx="4"/>
            </p:cNvCxnSpPr>
            <p:nvPr/>
          </p:nvCxnSpPr>
          <p:spPr>
            <a:xfrm flipH="1" flipV="1">
              <a:off x="6505361" y="1099715"/>
              <a:ext cx="805221" cy="780488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690B8B2C-0F3E-41F6-8713-941E3C15B223}"/>
              </a:ext>
            </a:extLst>
          </p:cNvPr>
          <p:cNvGrpSpPr/>
          <p:nvPr/>
        </p:nvGrpSpPr>
        <p:grpSpPr>
          <a:xfrm>
            <a:off x="5335219" y="2919034"/>
            <a:ext cx="751256" cy="765448"/>
            <a:chOff x="4562025" y="402004"/>
            <a:chExt cx="3044857" cy="3301969"/>
          </a:xfrm>
          <a:solidFill>
            <a:schemeClr val="bg1"/>
          </a:solidFill>
        </p:grpSpPr>
        <p:sp>
          <p:nvSpPr>
            <p:cNvPr id="231" name="Rectangle: Rounded Corners 4">
              <a:extLst>
                <a:ext uri="{FF2B5EF4-FFF2-40B4-BE49-F238E27FC236}">
                  <a16:creationId xmlns:a16="http://schemas.microsoft.com/office/drawing/2014/main" id="{15784C0E-A535-4E5C-8768-D9E5D858A5E7}"/>
                </a:ext>
              </a:extLst>
            </p:cNvPr>
            <p:cNvSpPr/>
            <p:nvPr/>
          </p:nvSpPr>
          <p:spPr>
            <a:xfrm>
              <a:off x="4562025" y="402004"/>
              <a:ext cx="3044857" cy="330196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D2309EB5-AC84-4C21-97BF-8227DCB752A0}"/>
                </a:ext>
              </a:extLst>
            </p:cNvPr>
            <p:cNvSpPr/>
            <p:nvPr/>
          </p:nvSpPr>
          <p:spPr>
            <a:xfrm>
              <a:off x="5006715" y="299480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7F752126-87B1-4C74-8416-8CAC155485C6}"/>
                </a:ext>
              </a:extLst>
            </p:cNvPr>
            <p:cNvSpPr/>
            <p:nvPr/>
          </p:nvSpPr>
          <p:spPr>
            <a:xfrm>
              <a:off x="5929745" y="300218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9F92E1DE-CD8D-4BF5-B8C4-7AE14355A01A}"/>
                </a:ext>
              </a:extLst>
            </p:cNvPr>
            <p:cNvSpPr/>
            <p:nvPr/>
          </p:nvSpPr>
          <p:spPr>
            <a:xfrm>
              <a:off x="6825910" y="306282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8F53DF0D-0D82-453B-B73C-2E887B7B724F}"/>
                </a:ext>
              </a:extLst>
            </p:cNvPr>
            <p:cNvSpPr/>
            <p:nvPr/>
          </p:nvSpPr>
          <p:spPr>
            <a:xfrm>
              <a:off x="4692073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64AF508F-14A1-4FC0-B218-E734C8C5243A}"/>
                </a:ext>
              </a:extLst>
            </p:cNvPr>
            <p:cNvSpPr/>
            <p:nvPr/>
          </p:nvSpPr>
          <p:spPr>
            <a:xfrm>
              <a:off x="5509491" y="1880204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B4D0E0F7-8225-4117-9288-9A5458264DB1}"/>
                </a:ext>
              </a:extLst>
            </p:cNvPr>
            <p:cNvSpPr/>
            <p:nvPr/>
          </p:nvSpPr>
          <p:spPr>
            <a:xfrm>
              <a:off x="6326909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FC606858-1252-42B9-A6B5-1E5F0927000D}"/>
                </a:ext>
              </a:extLst>
            </p:cNvPr>
            <p:cNvSpPr/>
            <p:nvPr/>
          </p:nvSpPr>
          <p:spPr>
            <a:xfrm>
              <a:off x="7144327" y="1880203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A97E368D-9DB3-4338-87AD-21D598D0D6D1}"/>
                </a:ext>
              </a:extLst>
            </p:cNvPr>
            <p:cNvSpPr/>
            <p:nvPr/>
          </p:nvSpPr>
          <p:spPr>
            <a:xfrm>
              <a:off x="5509490" y="768850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F4B49172-2063-4F68-9B0C-9B747D62D718}"/>
                </a:ext>
              </a:extLst>
            </p:cNvPr>
            <p:cNvSpPr/>
            <p:nvPr/>
          </p:nvSpPr>
          <p:spPr>
            <a:xfrm>
              <a:off x="6339106" y="767206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676FBBA0-2235-4BD8-9C54-E30E0675A115}"/>
                </a:ext>
              </a:extLst>
            </p:cNvPr>
            <p:cNvCxnSpPr>
              <a:cxnSpLocks/>
              <a:stCxn id="232" idx="0"/>
              <a:endCxn id="235" idx="4"/>
            </p:cNvCxnSpPr>
            <p:nvPr/>
          </p:nvCxnSpPr>
          <p:spPr>
            <a:xfrm flipH="1" flipV="1">
              <a:off x="4858328" y="2212714"/>
              <a:ext cx="314642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0DBDFFEB-533C-4961-997B-B6BA76F45A4C}"/>
                </a:ext>
              </a:extLst>
            </p:cNvPr>
            <p:cNvCxnSpPr>
              <a:cxnSpLocks/>
              <a:stCxn id="232" idx="0"/>
              <a:endCxn id="236" idx="4"/>
            </p:cNvCxnSpPr>
            <p:nvPr/>
          </p:nvCxnSpPr>
          <p:spPr>
            <a:xfrm flipV="1">
              <a:off x="5172970" y="2212713"/>
              <a:ext cx="502776" cy="78209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FAAB65F1-CD60-4172-B79C-BB3428030264}"/>
                </a:ext>
              </a:extLst>
            </p:cNvPr>
            <p:cNvCxnSpPr>
              <a:cxnSpLocks/>
              <a:stCxn id="232" idx="0"/>
              <a:endCxn id="237" idx="4"/>
            </p:cNvCxnSpPr>
            <p:nvPr/>
          </p:nvCxnSpPr>
          <p:spPr>
            <a:xfrm flipV="1">
              <a:off x="5172970" y="2212714"/>
              <a:ext cx="1320194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8EEFCD1F-97E9-48E4-B47C-2D3694AA5CE6}"/>
                </a:ext>
              </a:extLst>
            </p:cNvPr>
            <p:cNvCxnSpPr>
              <a:cxnSpLocks/>
              <a:stCxn id="232" idx="0"/>
              <a:endCxn id="238" idx="4"/>
            </p:cNvCxnSpPr>
            <p:nvPr/>
          </p:nvCxnSpPr>
          <p:spPr>
            <a:xfrm flipV="1">
              <a:off x="5172970" y="2212712"/>
              <a:ext cx="2137612" cy="78209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F4BC0B56-14DC-4103-BE3D-3E98F8B78971}"/>
                </a:ext>
              </a:extLst>
            </p:cNvPr>
            <p:cNvCxnSpPr>
              <a:cxnSpLocks/>
              <a:stCxn id="233" idx="0"/>
              <a:endCxn id="235" idx="4"/>
            </p:cNvCxnSpPr>
            <p:nvPr/>
          </p:nvCxnSpPr>
          <p:spPr>
            <a:xfrm flipH="1" flipV="1">
              <a:off x="4858328" y="2212714"/>
              <a:ext cx="1237672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7F0AD6F4-C5FC-426F-96EE-82DAC6B3FB21}"/>
                </a:ext>
              </a:extLst>
            </p:cNvPr>
            <p:cNvCxnSpPr>
              <a:cxnSpLocks/>
              <a:stCxn id="233" idx="0"/>
              <a:endCxn id="236" idx="4"/>
            </p:cNvCxnSpPr>
            <p:nvPr/>
          </p:nvCxnSpPr>
          <p:spPr>
            <a:xfrm flipH="1" flipV="1">
              <a:off x="5675746" y="2212713"/>
              <a:ext cx="420254" cy="78947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089BE9F0-9310-4A57-BF2F-14F21EA59673}"/>
                </a:ext>
              </a:extLst>
            </p:cNvPr>
            <p:cNvCxnSpPr>
              <a:cxnSpLocks/>
              <a:stCxn id="233" idx="0"/>
              <a:endCxn id="237" idx="4"/>
            </p:cNvCxnSpPr>
            <p:nvPr/>
          </p:nvCxnSpPr>
          <p:spPr>
            <a:xfrm flipV="1">
              <a:off x="6096000" y="2212714"/>
              <a:ext cx="397164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0D149064-1FD8-4312-BD93-51D70A30F206}"/>
                </a:ext>
              </a:extLst>
            </p:cNvPr>
            <p:cNvCxnSpPr>
              <a:cxnSpLocks/>
              <a:stCxn id="233" idx="0"/>
              <a:endCxn id="238" idx="4"/>
            </p:cNvCxnSpPr>
            <p:nvPr/>
          </p:nvCxnSpPr>
          <p:spPr>
            <a:xfrm flipV="1">
              <a:off x="6096000" y="2212712"/>
              <a:ext cx="1214582" cy="78947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DAE68D44-4C66-4143-BE30-8DDEA7193B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8328" y="2240995"/>
              <a:ext cx="2133837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51FB1991-7437-4A94-B95D-2A5C6CD4B968}"/>
                </a:ext>
              </a:extLst>
            </p:cNvPr>
            <p:cNvCxnSpPr>
              <a:cxnSpLocks/>
              <a:stCxn id="234" idx="0"/>
              <a:endCxn id="236" idx="4"/>
            </p:cNvCxnSpPr>
            <p:nvPr/>
          </p:nvCxnSpPr>
          <p:spPr>
            <a:xfrm flipH="1" flipV="1">
              <a:off x="5675746" y="2212713"/>
              <a:ext cx="1316419" cy="850112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5B381382-16F7-4E50-8FFA-68EDB3A53058}"/>
                </a:ext>
              </a:extLst>
            </p:cNvPr>
            <p:cNvCxnSpPr>
              <a:cxnSpLocks/>
              <a:stCxn id="234" idx="0"/>
              <a:endCxn id="237" idx="4"/>
            </p:cNvCxnSpPr>
            <p:nvPr/>
          </p:nvCxnSpPr>
          <p:spPr>
            <a:xfrm flipH="1" flipV="1">
              <a:off x="6493164" y="2212714"/>
              <a:ext cx="499001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CB85573B-88B3-47EB-AE16-8C9EF2C0BE5A}"/>
                </a:ext>
              </a:extLst>
            </p:cNvPr>
            <p:cNvCxnSpPr>
              <a:cxnSpLocks/>
              <a:stCxn id="234" idx="0"/>
              <a:endCxn id="238" idx="4"/>
            </p:cNvCxnSpPr>
            <p:nvPr/>
          </p:nvCxnSpPr>
          <p:spPr>
            <a:xfrm flipV="1">
              <a:off x="6992165" y="2212712"/>
              <a:ext cx="318417" cy="85011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472328B6-2677-4F3C-BC17-298BE8C4D266}"/>
                </a:ext>
              </a:extLst>
            </p:cNvPr>
            <p:cNvCxnSpPr>
              <a:cxnSpLocks/>
              <a:stCxn id="235" idx="0"/>
              <a:endCxn id="239" idx="4"/>
            </p:cNvCxnSpPr>
            <p:nvPr/>
          </p:nvCxnSpPr>
          <p:spPr>
            <a:xfrm flipV="1">
              <a:off x="4858328" y="1101359"/>
              <a:ext cx="817417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93CAB937-4D2A-4370-A69C-A725CD582272}"/>
                </a:ext>
              </a:extLst>
            </p:cNvPr>
            <p:cNvCxnSpPr>
              <a:cxnSpLocks/>
              <a:stCxn id="235" idx="0"/>
              <a:endCxn id="240" idx="4"/>
            </p:cNvCxnSpPr>
            <p:nvPr/>
          </p:nvCxnSpPr>
          <p:spPr>
            <a:xfrm flipV="1">
              <a:off x="4858328" y="1099715"/>
              <a:ext cx="1647033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4E476C28-927E-4948-BE53-B356A7DD3B21}"/>
                </a:ext>
              </a:extLst>
            </p:cNvPr>
            <p:cNvCxnSpPr>
              <a:cxnSpLocks/>
              <a:stCxn id="236" idx="0"/>
              <a:endCxn id="239" idx="4"/>
            </p:cNvCxnSpPr>
            <p:nvPr/>
          </p:nvCxnSpPr>
          <p:spPr>
            <a:xfrm flipH="1" flipV="1">
              <a:off x="5675745" y="1101359"/>
              <a:ext cx="1" cy="77884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4944FFB4-35AD-471A-BC29-00EAF3E8965A}"/>
                </a:ext>
              </a:extLst>
            </p:cNvPr>
            <p:cNvCxnSpPr>
              <a:cxnSpLocks/>
              <a:stCxn id="237" idx="0"/>
              <a:endCxn id="239" idx="4"/>
            </p:cNvCxnSpPr>
            <p:nvPr/>
          </p:nvCxnSpPr>
          <p:spPr>
            <a:xfrm flipH="1" flipV="1">
              <a:off x="5675745" y="1101359"/>
              <a:ext cx="817419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054F98DF-DF2C-4CB6-BA4B-D6F2ABC7BAB3}"/>
                </a:ext>
              </a:extLst>
            </p:cNvPr>
            <p:cNvCxnSpPr>
              <a:cxnSpLocks/>
              <a:stCxn id="238" idx="0"/>
              <a:endCxn id="239" idx="4"/>
            </p:cNvCxnSpPr>
            <p:nvPr/>
          </p:nvCxnSpPr>
          <p:spPr>
            <a:xfrm flipH="1" flipV="1">
              <a:off x="5675745" y="1101359"/>
              <a:ext cx="1634837" cy="77884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E7E72E5C-35E7-49C3-B0DC-F1D43946FC12}"/>
                </a:ext>
              </a:extLst>
            </p:cNvPr>
            <p:cNvCxnSpPr>
              <a:cxnSpLocks/>
              <a:stCxn id="236" idx="0"/>
              <a:endCxn id="240" idx="4"/>
            </p:cNvCxnSpPr>
            <p:nvPr/>
          </p:nvCxnSpPr>
          <p:spPr>
            <a:xfrm flipV="1">
              <a:off x="5675746" y="1099715"/>
              <a:ext cx="829615" cy="780489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FDEB1DF9-BF40-41BB-8F94-204CAB4F0710}"/>
                </a:ext>
              </a:extLst>
            </p:cNvPr>
            <p:cNvCxnSpPr>
              <a:cxnSpLocks/>
              <a:stCxn id="237" idx="0"/>
              <a:endCxn id="240" idx="4"/>
            </p:cNvCxnSpPr>
            <p:nvPr/>
          </p:nvCxnSpPr>
          <p:spPr>
            <a:xfrm flipV="1">
              <a:off x="6493164" y="1099715"/>
              <a:ext cx="12197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AB9E6870-8D0A-4796-A1E2-0DCB2DAA0BF2}"/>
                </a:ext>
              </a:extLst>
            </p:cNvPr>
            <p:cNvCxnSpPr>
              <a:cxnSpLocks/>
              <a:stCxn id="238" idx="0"/>
              <a:endCxn id="240" idx="4"/>
            </p:cNvCxnSpPr>
            <p:nvPr/>
          </p:nvCxnSpPr>
          <p:spPr>
            <a:xfrm flipH="1" flipV="1">
              <a:off x="6505361" y="1099715"/>
              <a:ext cx="805221" cy="780488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FDD2C8B-7F3D-4B7B-A62B-EF748BFC6961}"/>
              </a:ext>
            </a:extLst>
          </p:cNvPr>
          <p:cNvGrpSpPr/>
          <p:nvPr/>
        </p:nvGrpSpPr>
        <p:grpSpPr>
          <a:xfrm>
            <a:off x="5335219" y="2919745"/>
            <a:ext cx="751256" cy="765448"/>
            <a:chOff x="4562025" y="402004"/>
            <a:chExt cx="3044857" cy="3301969"/>
          </a:xfrm>
          <a:solidFill>
            <a:schemeClr val="bg1"/>
          </a:solidFill>
        </p:grpSpPr>
        <p:sp>
          <p:nvSpPr>
            <p:cNvPr id="262" name="Rectangle: Rounded Corners 4">
              <a:extLst>
                <a:ext uri="{FF2B5EF4-FFF2-40B4-BE49-F238E27FC236}">
                  <a16:creationId xmlns:a16="http://schemas.microsoft.com/office/drawing/2014/main" id="{32B093BC-78FD-49BC-BE23-F53DAA2381E3}"/>
                </a:ext>
              </a:extLst>
            </p:cNvPr>
            <p:cNvSpPr/>
            <p:nvPr/>
          </p:nvSpPr>
          <p:spPr>
            <a:xfrm>
              <a:off x="4562025" y="402004"/>
              <a:ext cx="3044857" cy="330196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FC8AF68-371F-4310-8241-1657BB6363EB}"/>
                </a:ext>
              </a:extLst>
            </p:cNvPr>
            <p:cNvSpPr/>
            <p:nvPr/>
          </p:nvSpPr>
          <p:spPr>
            <a:xfrm>
              <a:off x="5006715" y="299480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A13B0248-DB7C-484A-9D6C-5AF0369FF72F}"/>
                </a:ext>
              </a:extLst>
            </p:cNvPr>
            <p:cNvSpPr/>
            <p:nvPr/>
          </p:nvSpPr>
          <p:spPr>
            <a:xfrm>
              <a:off x="5929745" y="300218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66B06CE8-514A-4BDE-B882-D029CECCA5E2}"/>
                </a:ext>
              </a:extLst>
            </p:cNvPr>
            <p:cNvSpPr/>
            <p:nvPr/>
          </p:nvSpPr>
          <p:spPr>
            <a:xfrm>
              <a:off x="6825910" y="306282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427DB34D-BA73-4EC3-8DBE-44315120015E}"/>
                </a:ext>
              </a:extLst>
            </p:cNvPr>
            <p:cNvSpPr/>
            <p:nvPr/>
          </p:nvSpPr>
          <p:spPr>
            <a:xfrm>
              <a:off x="4692073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9EE49DD8-3A4C-4665-9444-D47484D3860F}"/>
                </a:ext>
              </a:extLst>
            </p:cNvPr>
            <p:cNvSpPr/>
            <p:nvPr/>
          </p:nvSpPr>
          <p:spPr>
            <a:xfrm>
              <a:off x="5509491" y="1880204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72219716-9FDA-4EAC-BD70-06FBDB7350C0}"/>
                </a:ext>
              </a:extLst>
            </p:cNvPr>
            <p:cNvSpPr/>
            <p:nvPr/>
          </p:nvSpPr>
          <p:spPr>
            <a:xfrm>
              <a:off x="6326909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19FBDD5A-807C-4C91-89D2-3848DF313DA0}"/>
                </a:ext>
              </a:extLst>
            </p:cNvPr>
            <p:cNvSpPr/>
            <p:nvPr/>
          </p:nvSpPr>
          <p:spPr>
            <a:xfrm>
              <a:off x="7144327" y="1880203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6FB9DBF3-AB8E-4745-874E-0DB29B403167}"/>
                </a:ext>
              </a:extLst>
            </p:cNvPr>
            <p:cNvSpPr/>
            <p:nvPr/>
          </p:nvSpPr>
          <p:spPr>
            <a:xfrm>
              <a:off x="5509490" y="768850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E8E389AC-E353-41F4-AEE0-2B8B52529162}"/>
                </a:ext>
              </a:extLst>
            </p:cNvPr>
            <p:cNvSpPr/>
            <p:nvPr/>
          </p:nvSpPr>
          <p:spPr>
            <a:xfrm>
              <a:off x="6339106" y="767206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F1A13660-A1FD-46DB-8DC4-4E28067A10F8}"/>
                </a:ext>
              </a:extLst>
            </p:cNvPr>
            <p:cNvCxnSpPr>
              <a:cxnSpLocks/>
              <a:stCxn id="263" idx="0"/>
              <a:endCxn id="266" idx="4"/>
            </p:cNvCxnSpPr>
            <p:nvPr/>
          </p:nvCxnSpPr>
          <p:spPr>
            <a:xfrm flipH="1" flipV="1">
              <a:off x="4858328" y="2212714"/>
              <a:ext cx="314642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9DE591CC-9124-4DD9-869C-C0D1ECEB13BF}"/>
                </a:ext>
              </a:extLst>
            </p:cNvPr>
            <p:cNvCxnSpPr>
              <a:cxnSpLocks/>
              <a:stCxn id="263" idx="0"/>
              <a:endCxn id="267" idx="4"/>
            </p:cNvCxnSpPr>
            <p:nvPr/>
          </p:nvCxnSpPr>
          <p:spPr>
            <a:xfrm flipV="1">
              <a:off x="5172970" y="2212713"/>
              <a:ext cx="502776" cy="78209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04AFCCC9-A353-486A-8595-C072DDB6D567}"/>
                </a:ext>
              </a:extLst>
            </p:cNvPr>
            <p:cNvCxnSpPr>
              <a:cxnSpLocks/>
              <a:stCxn id="263" idx="0"/>
              <a:endCxn id="268" idx="4"/>
            </p:cNvCxnSpPr>
            <p:nvPr/>
          </p:nvCxnSpPr>
          <p:spPr>
            <a:xfrm flipV="1">
              <a:off x="5172970" y="2212714"/>
              <a:ext cx="1320194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B25A93DE-6F6B-400D-AB74-3E89E3F44F90}"/>
                </a:ext>
              </a:extLst>
            </p:cNvPr>
            <p:cNvCxnSpPr>
              <a:cxnSpLocks/>
              <a:stCxn id="263" idx="0"/>
              <a:endCxn id="269" idx="4"/>
            </p:cNvCxnSpPr>
            <p:nvPr/>
          </p:nvCxnSpPr>
          <p:spPr>
            <a:xfrm flipV="1">
              <a:off x="5172970" y="2212712"/>
              <a:ext cx="2137612" cy="78209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278C01BC-C9CC-4CFE-B830-F115D891C435}"/>
                </a:ext>
              </a:extLst>
            </p:cNvPr>
            <p:cNvCxnSpPr>
              <a:cxnSpLocks/>
              <a:stCxn id="264" idx="0"/>
              <a:endCxn id="266" idx="4"/>
            </p:cNvCxnSpPr>
            <p:nvPr/>
          </p:nvCxnSpPr>
          <p:spPr>
            <a:xfrm flipH="1" flipV="1">
              <a:off x="4858328" y="2212714"/>
              <a:ext cx="1237672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193F39F6-1F1A-4161-9654-08F3BE4E36C1}"/>
                </a:ext>
              </a:extLst>
            </p:cNvPr>
            <p:cNvCxnSpPr>
              <a:cxnSpLocks/>
              <a:stCxn id="264" idx="0"/>
              <a:endCxn id="267" idx="4"/>
            </p:cNvCxnSpPr>
            <p:nvPr/>
          </p:nvCxnSpPr>
          <p:spPr>
            <a:xfrm flipH="1" flipV="1">
              <a:off x="5675746" y="2212713"/>
              <a:ext cx="420254" cy="78947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FCABF827-BF33-4674-B0BE-58A0FF56CF58}"/>
                </a:ext>
              </a:extLst>
            </p:cNvPr>
            <p:cNvCxnSpPr>
              <a:cxnSpLocks/>
              <a:stCxn id="264" idx="0"/>
              <a:endCxn id="268" idx="4"/>
            </p:cNvCxnSpPr>
            <p:nvPr/>
          </p:nvCxnSpPr>
          <p:spPr>
            <a:xfrm flipV="1">
              <a:off x="6096000" y="2212714"/>
              <a:ext cx="397164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8160F6FE-EB8E-4C68-80E7-47A662A2261E}"/>
                </a:ext>
              </a:extLst>
            </p:cNvPr>
            <p:cNvCxnSpPr>
              <a:cxnSpLocks/>
              <a:stCxn id="264" idx="0"/>
              <a:endCxn id="269" idx="4"/>
            </p:cNvCxnSpPr>
            <p:nvPr/>
          </p:nvCxnSpPr>
          <p:spPr>
            <a:xfrm flipV="1">
              <a:off x="6096000" y="2212712"/>
              <a:ext cx="1214582" cy="78947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A6057F11-7795-4E1B-A338-FFDED07F98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8328" y="2240995"/>
              <a:ext cx="2133837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2777F1BC-A84F-4DB3-AAD5-519693FB5515}"/>
                </a:ext>
              </a:extLst>
            </p:cNvPr>
            <p:cNvCxnSpPr>
              <a:cxnSpLocks/>
              <a:stCxn id="265" idx="0"/>
              <a:endCxn id="267" idx="4"/>
            </p:cNvCxnSpPr>
            <p:nvPr/>
          </p:nvCxnSpPr>
          <p:spPr>
            <a:xfrm flipH="1" flipV="1">
              <a:off x="5675746" y="2212713"/>
              <a:ext cx="1316419" cy="850112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CC29FDE3-1A85-44E6-A6FD-7DF1BD1A1B2C}"/>
                </a:ext>
              </a:extLst>
            </p:cNvPr>
            <p:cNvCxnSpPr>
              <a:cxnSpLocks/>
              <a:stCxn id="265" idx="0"/>
              <a:endCxn id="268" idx="4"/>
            </p:cNvCxnSpPr>
            <p:nvPr/>
          </p:nvCxnSpPr>
          <p:spPr>
            <a:xfrm flipH="1" flipV="1">
              <a:off x="6493164" y="2212714"/>
              <a:ext cx="499001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A88386BB-53E1-4A14-8C47-4DD509DB0CE7}"/>
                </a:ext>
              </a:extLst>
            </p:cNvPr>
            <p:cNvCxnSpPr>
              <a:cxnSpLocks/>
              <a:stCxn id="265" idx="0"/>
              <a:endCxn id="269" idx="4"/>
            </p:cNvCxnSpPr>
            <p:nvPr/>
          </p:nvCxnSpPr>
          <p:spPr>
            <a:xfrm flipV="1">
              <a:off x="6992165" y="2212712"/>
              <a:ext cx="318417" cy="85011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C33CB2DF-5154-42CE-A91B-B07B6D5C8480}"/>
                </a:ext>
              </a:extLst>
            </p:cNvPr>
            <p:cNvCxnSpPr>
              <a:cxnSpLocks/>
              <a:stCxn id="266" idx="0"/>
              <a:endCxn id="270" idx="4"/>
            </p:cNvCxnSpPr>
            <p:nvPr/>
          </p:nvCxnSpPr>
          <p:spPr>
            <a:xfrm flipV="1">
              <a:off x="4858328" y="1101359"/>
              <a:ext cx="817417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30A65E63-A2A7-4ECB-8EE0-CD6EB8870B6D}"/>
                </a:ext>
              </a:extLst>
            </p:cNvPr>
            <p:cNvCxnSpPr>
              <a:cxnSpLocks/>
              <a:stCxn id="266" idx="0"/>
              <a:endCxn id="271" idx="4"/>
            </p:cNvCxnSpPr>
            <p:nvPr/>
          </p:nvCxnSpPr>
          <p:spPr>
            <a:xfrm flipV="1">
              <a:off x="4858328" y="1099715"/>
              <a:ext cx="1647033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B87BBE1E-2299-4416-B221-F69E78C001F3}"/>
                </a:ext>
              </a:extLst>
            </p:cNvPr>
            <p:cNvCxnSpPr>
              <a:cxnSpLocks/>
              <a:stCxn id="267" idx="0"/>
              <a:endCxn id="270" idx="4"/>
            </p:cNvCxnSpPr>
            <p:nvPr/>
          </p:nvCxnSpPr>
          <p:spPr>
            <a:xfrm flipH="1" flipV="1">
              <a:off x="5675745" y="1101359"/>
              <a:ext cx="1" cy="77884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AACB5F7A-0D9E-42DB-A823-5E822C07455D}"/>
                </a:ext>
              </a:extLst>
            </p:cNvPr>
            <p:cNvCxnSpPr>
              <a:cxnSpLocks/>
              <a:stCxn id="268" idx="0"/>
              <a:endCxn id="270" idx="4"/>
            </p:cNvCxnSpPr>
            <p:nvPr/>
          </p:nvCxnSpPr>
          <p:spPr>
            <a:xfrm flipH="1" flipV="1">
              <a:off x="5675745" y="1101359"/>
              <a:ext cx="817419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101D4FBB-B031-47DD-A341-5E186F1691BA}"/>
                </a:ext>
              </a:extLst>
            </p:cNvPr>
            <p:cNvCxnSpPr>
              <a:cxnSpLocks/>
              <a:stCxn id="269" idx="0"/>
              <a:endCxn id="270" idx="4"/>
            </p:cNvCxnSpPr>
            <p:nvPr/>
          </p:nvCxnSpPr>
          <p:spPr>
            <a:xfrm flipH="1" flipV="1">
              <a:off x="5675745" y="1101359"/>
              <a:ext cx="1634837" cy="77884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D9FB4AF5-401A-4544-93A9-1518D50CD376}"/>
                </a:ext>
              </a:extLst>
            </p:cNvPr>
            <p:cNvCxnSpPr>
              <a:cxnSpLocks/>
              <a:stCxn id="267" idx="0"/>
              <a:endCxn id="271" idx="4"/>
            </p:cNvCxnSpPr>
            <p:nvPr/>
          </p:nvCxnSpPr>
          <p:spPr>
            <a:xfrm flipV="1">
              <a:off x="5675746" y="1099715"/>
              <a:ext cx="829615" cy="780489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023F852D-2AC2-497D-BD75-02025C190F67}"/>
                </a:ext>
              </a:extLst>
            </p:cNvPr>
            <p:cNvCxnSpPr>
              <a:cxnSpLocks/>
              <a:stCxn id="268" idx="0"/>
              <a:endCxn id="271" idx="4"/>
            </p:cNvCxnSpPr>
            <p:nvPr/>
          </p:nvCxnSpPr>
          <p:spPr>
            <a:xfrm flipV="1">
              <a:off x="6493164" y="1099715"/>
              <a:ext cx="12197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02900A82-0BB0-4C9F-B1CC-0C1650C66484}"/>
                </a:ext>
              </a:extLst>
            </p:cNvPr>
            <p:cNvCxnSpPr>
              <a:cxnSpLocks/>
              <a:stCxn id="269" idx="0"/>
              <a:endCxn id="271" idx="4"/>
            </p:cNvCxnSpPr>
            <p:nvPr/>
          </p:nvCxnSpPr>
          <p:spPr>
            <a:xfrm flipH="1" flipV="1">
              <a:off x="6505361" y="1099715"/>
              <a:ext cx="805221" cy="780488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C6BFE-98E4-4B10-88CB-D1B11CC5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D3E7-79C8-4A0B-AFA5-DD39C7661B34}" type="slidenum">
              <a:rPr lang="zh-CN" altLang="en-US" smtClean="0"/>
              <a:t>5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709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-0.22917 0.2055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1027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-0.09609 0.2009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5" y="100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0.19297 0.19931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995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0.04401 0.19792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DC83820-B0C1-4B32-9CF3-37520E21EF1D}"/>
              </a:ext>
            </a:extLst>
          </p:cNvPr>
          <p:cNvGrpSpPr/>
          <p:nvPr/>
        </p:nvGrpSpPr>
        <p:grpSpPr>
          <a:xfrm>
            <a:off x="5476606" y="1770829"/>
            <a:ext cx="2292134" cy="2269402"/>
            <a:chOff x="5333734" y="1690688"/>
            <a:chExt cx="2292134" cy="2269402"/>
          </a:xfrm>
        </p:grpSpPr>
        <p:pic>
          <p:nvPicPr>
            <p:cNvPr id="285" name="Picture 284">
              <a:extLst>
                <a:ext uri="{FF2B5EF4-FFF2-40B4-BE49-F238E27FC236}">
                  <a16:creationId xmlns:a16="http://schemas.microsoft.com/office/drawing/2014/main" id="{CA0EE93B-0441-4478-8C57-AB2859947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1214" y="1690688"/>
              <a:ext cx="1964654" cy="2269402"/>
            </a:xfrm>
            <a:prstGeom prst="rect">
              <a:avLst/>
            </a:prstGeom>
          </p:spPr>
        </p:pic>
        <p:pic>
          <p:nvPicPr>
            <p:cNvPr id="287" name="Graphic 286" descr="Brain">
              <a:extLst>
                <a:ext uri="{FF2B5EF4-FFF2-40B4-BE49-F238E27FC236}">
                  <a16:creationId xmlns:a16="http://schemas.microsoft.com/office/drawing/2014/main" id="{AE296FB1-2003-46C1-B94D-0964A0EA4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33734" y="2027292"/>
              <a:ext cx="1026686" cy="1026686"/>
            </a:xfrm>
            <a:prstGeom prst="rect">
              <a:avLst/>
            </a:prstGeom>
          </p:spPr>
        </p:pic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3E16A128-9AC5-4ECC-8CB2-AA677FED0D90}"/>
                </a:ext>
              </a:extLst>
            </p:cNvPr>
            <p:cNvSpPr txBox="1"/>
            <p:nvPr/>
          </p:nvSpPr>
          <p:spPr>
            <a:xfrm>
              <a:off x="5333734" y="1812472"/>
              <a:ext cx="9144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cs typeface="Calibri" panose="020F0502020204030204" pitchFamily="34" charset="0"/>
                </a:rPr>
                <a:t>Server</a:t>
              </a:r>
              <a:endParaRPr lang="zh-CN" altLang="en-US" sz="2000" b="1" dirty="0">
                <a:cs typeface="Calibri" panose="020F0502020204030204" pitchFamily="34" charset="0"/>
              </a:endParaRP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F25397-C527-483C-9553-99F70AF13952}"/>
              </a:ext>
            </a:extLst>
          </p:cNvPr>
          <p:cNvSpPr/>
          <p:nvPr/>
        </p:nvSpPr>
        <p:spPr>
          <a:xfrm>
            <a:off x="3717890" y="2672521"/>
            <a:ext cx="3305908" cy="9144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755C9713-C1E5-994B-8535-89E641365DC9}"/>
              </a:ext>
            </a:extLst>
          </p:cNvPr>
          <p:cNvSpPr/>
          <p:nvPr/>
        </p:nvSpPr>
        <p:spPr>
          <a:xfrm>
            <a:off x="1772816" y="4949949"/>
            <a:ext cx="1207775" cy="551482"/>
          </a:xfrm>
          <a:custGeom>
            <a:avLst/>
            <a:gdLst>
              <a:gd name="connsiteX0" fmla="*/ 1828993 w 1922299"/>
              <a:gd name="connsiteY0" fmla="*/ 0 h 1586204"/>
              <a:gd name="connsiteX1" fmla="*/ 193 w 1922299"/>
              <a:gd name="connsiteY1" fmla="*/ 933061 h 1586204"/>
              <a:gd name="connsiteX2" fmla="*/ 1922299 w 1922299"/>
              <a:gd name="connsiteY2" fmla="*/ 1586204 h 1586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2299" h="1586204">
                <a:moveTo>
                  <a:pt x="1828993" y="0"/>
                </a:moveTo>
                <a:cubicBezTo>
                  <a:pt x="906817" y="334347"/>
                  <a:pt x="-15358" y="668694"/>
                  <a:pt x="193" y="933061"/>
                </a:cubicBezTo>
                <a:cubicBezTo>
                  <a:pt x="15744" y="1197428"/>
                  <a:pt x="969021" y="1391816"/>
                  <a:pt x="1922299" y="15862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6230E-F299-41A2-A740-44464039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cs typeface="Calibri" panose="020F0502020204030204" pitchFamily="34" charset="0"/>
              </a:rPr>
              <a:t>Distributed / Federated Learning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pic>
        <p:nvPicPr>
          <p:cNvPr id="5" name="Graphic 4" descr="Smart Phone">
            <a:extLst>
              <a:ext uri="{FF2B5EF4-FFF2-40B4-BE49-F238E27FC236}">
                <a16:creationId xmlns:a16="http://schemas.microsoft.com/office/drawing/2014/main" id="{D85C0638-C379-44EB-8CCF-D5C1432F9D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1526" y="4788209"/>
            <a:ext cx="914400" cy="914400"/>
          </a:xfrm>
          <a:prstGeom prst="rect">
            <a:avLst/>
          </a:prstGeom>
        </p:spPr>
      </p:pic>
      <p:pic>
        <p:nvPicPr>
          <p:cNvPr id="153" name="Graphic 152" descr="Smart Phone">
            <a:extLst>
              <a:ext uri="{FF2B5EF4-FFF2-40B4-BE49-F238E27FC236}">
                <a16:creationId xmlns:a16="http://schemas.microsoft.com/office/drawing/2014/main" id="{3B51AC3F-2055-4C30-B095-A48A92F5B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42788" y="4788209"/>
            <a:ext cx="914400" cy="914400"/>
          </a:xfrm>
          <a:prstGeom prst="rect">
            <a:avLst/>
          </a:prstGeom>
        </p:spPr>
      </p:pic>
      <p:pic>
        <p:nvPicPr>
          <p:cNvPr id="155" name="Graphic 154" descr="Smart Phone">
            <a:extLst>
              <a:ext uri="{FF2B5EF4-FFF2-40B4-BE49-F238E27FC236}">
                <a16:creationId xmlns:a16="http://schemas.microsoft.com/office/drawing/2014/main" id="{11B63F52-EDCD-4333-8882-0CB5D1B2C1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94050" y="4788209"/>
            <a:ext cx="914400" cy="914400"/>
          </a:xfrm>
          <a:prstGeom prst="rect">
            <a:avLst/>
          </a:prstGeom>
        </p:spPr>
      </p:pic>
      <p:pic>
        <p:nvPicPr>
          <p:cNvPr id="157" name="Graphic 156" descr="Smart Phone">
            <a:extLst>
              <a:ext uri="{FF2B5EF4-FFF2-40B4-BE49-F238E27FC236}">
                <a16:creationId xmlns:a16="http://schemas.microsoft.com/office/drawing/2014/main" id="{6FAC8535-54EA-41F3-BD5D-9957FF8A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60304" y="4788209"/>
            <a:ext cx="914400" cy="9144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2684D46-8668-B047-A4BD-60793E418728}"/>
              </a:ext>
            </a:extLst>
          </p:cNvPr>
          <p:cNvGrpSpPr/>
          <p:nvPr/>
        </p:nvGrpSpPr>
        <p:grpSpPr>
          <a:xfrm>
            <a:off x="1943580" y="4788209"/>
            <a:ext cx="751256" cy="765448"/>
            <a:chOff x="4562025" y="402004"/>
            <a:chExt cx="3044857" cy="3301969"/>
          </a:xfrm>
          <a:solidFill>
            <a:schemeClr val="bg1"/>
          </a:solidFill>
        </p:grpSpPr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61E99E05-3997-9544-A773-D83B86818CB8}"/>
                </a:ext>
              </a:extLst>
            </p:cNvPr>
            <p:cNvSpPr/>
            <p:nvPr/>
          </p:nvSpPr>
          <p:spPr>
            <a:xfrm>
              <a:off x="4562025" y="402004"/>
              <a:ext cx="3044857" cy="330196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7E768D6-F41A-E542-A5B3-E9A4338B3A0C}"/>
                </a:ext>
              </a:extLst>
            </p:cNvPr>
            <p:cNvSpPr/>
            <p:nvPr/>
          </p:nvSpPr>
          <p:spPr>
            <a:xfrm>
              <a:off x="5006715" y="299480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26B964-A83E-3C45-A234-0A403354C278}"/>
                </a:ext>
              </a:extLst>
            </p:cNvPr>
            <p:cNvSpPr/>
            <p:nvPr/>
          </p:nvSpPr>
          <p:spPr>
            <a:xfrm>
              <a:off x="5929745" y="300218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4798BD1-C575-064A-9E99-F222F0C96CDC}"/>
                </a:ext>
              </a:extLst>
            </p:cNvPr>
            <p:cNvSpPr/>
            <p:nvPr/>
          </p:nvSpPr>
          <p:spPr>
            <a:xfrm>
              <a:off x="6825910" y="306282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DA6CBE-BAA9-394E-A06F-1D80BE366223}"/>
                </a:ext>
              </a:extLst>
            </p:cNvPr>
            <p:cNvSpPr/>
            <p:nvPr/>
          </p:nvSpPr>
          <p:spPr>
            <a:xfrm>
              <a:off x="4692073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E92051-42EA-444E-9498-F8E640D267A9}"/>
                </a:ext>
              </a:extLst>
            </p:cNvPr>
            <p:cNvSpPr/>
            <p:nvPr/>
          </p:nvSpPr>
          <p:spPr>
            <a:xfrm>
              <a:off x="5509491" y="1880204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173F32A-BE0E-C248-A5FF-5A33C0899A27}"/>
                </a:ext>
              </a:extLst>
            </p:cNvPr>
            <p:cNvSpPr/>
            <p:nvPr/>
          </p:nvSpPr>
          <p:spPr>
            <a:xfrm>
              <a:off x="6326909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9C025CD-4922-FF4E-82F1-E07F2BE71966}"/>
                </a:ext>
              </a:extLst>
            </p:cNvPr>
            <p:cNvSpPr/>
            <p:nvPr/>
          </p:nvSpPr>
          <p:spPr>
            <a:xfrm>
              <a:off x="7144327" y="1880203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57AA291-0F20-124C-B74B-9487161EABA1}"/>
                </a:ext>
              </a:extLst>
            </p:cNvPr>
            <p:cNvSpPr/>
            <p:nvPr/>
          </p:nvSpPr>
          <p:spPr>
            <a:xfrm>
              <a:off x="5509490" y="768850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C4926AF-F8AF-8A42-B7A5-79984432C720}"/>
                </a:ext>
              </a:extLst>
            </p:cNvPr>
            <p:cNvSpPr/>
            <p:nvPr/>
          </p:nvSpPr>
          <p:spPr>
            <a:xfrm>
              <a:off x="6339106" y="767206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76746A-8BFB-614A-8E8A-F0A08BC344FB}"/>
                </a:ext>
              </a:extLst>
            </p:cNvPr>
            <p:cNvCxnSpPr>
              <a:cxnSpLocks/>
              <a:stCxn id="18" idx="0"/>
              <a:endCxn id="21" idx="4"/>
            </p:cNvCxnSpPr>
            <p:nvPr/>
          </p:nvCxnSpPr>
          <p:spPr>
            <a:xfrm flipH="1" flipV="1">
              <a:off x="4858328" y="2212714"/>
              <a:ext cx="314642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D1B5562-077D-134C-BCCD-2CBD207DC827}"/>
                </a:ext>
              </a:extLst>
            </p:cNvPr>
            <p:cNvCxnSpPr>
              <a:cxnSpLocks/>
              <a:stCxn id="18" idx="0"/>
              <a:endCxn id="22" idx="4"/>
            </p:cNvCxnSpPr>
            <p:nvPr/>
          </p:nvCxnSpPr>
          <p:spPr>
            <a:xfrm flipV="1">
              <a:off x="5172970" y="2212713"/>
              <a:ext cx="502776" cy="78209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1B13A9B-FF71-AC42-86ED-C35E540907B8}"/>
                </a:ext>
              </a:extLst>
            </p:cNvPr>
            <p:cNvCxnSpPr>
              <a:cxnSpLocks/>
              <a:stCxn id="18" idx="0"/>
              <a:endCxn id="23" idx="4"/>
            </p:cNvCxnSpPr>
            <p:nvPr/>
          </p:nvCxnSpPr>
          <p:spPr>
            <a:xfrm flipV="1">
              <a:off x="5172970" y="2212714"/>
              <a:ext cx="1320194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A052914-C7CE-044B-AEF6-361324CB4A19}"/>
                </a:ext>
              </a:extLst>
            </p:cNvPr>
            <p:cNvCxnSpPr>
              <a:cxnSpLocks/>
              <a:stCxn id="18" idx="0"/>
              <a:endCxn id="24" idx="4"/>
            </p:cNvCxnSpPr>
            <p:nvPr/>
          </p:nvCxnSpPr>
          <p:spPr>
            <a:xfrm flipV="1">
              <a:off x="5172970" y="2212712"/>
              <a:ext cx="2137612" cy="78209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945A603-F534-3F48-898D-6A27F07183D7}"/>
                </a:ext>
              </a:extLst>
            </p:cNvPr>
            <p:cNvCxnSpPr>
              <a:cxnSpLocks/>
              <a:stCxn id="19" idx="0"/>
              <a:endCxn id="21" idx="4"/>
            </p:cNvCxnSpPr>
            <p:nvPr/>
          </p:nvCxnSpPr>
          <p:spPr>
            <a:xfrm flipH="1" flipV="1">
              <a:off x="4858328" y="2212714"/>
              <a:ext cx="1237672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8C91202-33B0-F94D-86C6-82211266961C}"/>
                </a:ext>
              </a:extLst>
            </p:cNvPr>
            <p:cNvCxnSpPr>
              <a:cxnSpLocks/>
              <a:stCxn id="19" idx="0"/>
              <a:endCxn id="22" idx="4"/>
            </p:cNvCxnSpPr>
            <p:nvPr/>
          </p:nvCxnSpPr>
          <p:spPr>
            <a:xfrm flipH="1" flipV="1">
              <a:off x="5675746" y="2212713"/>
              <a:ext cx="420254" cy="78947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F358801-FCEE-C842-A579-109BC2CA2035}"/>
                </a:ext>
              </a:extLst>
            </p:cNvPr>
            <p:cNvCxnSpPr>
              <a:cxnSpLocks/>
              <a:stCxn id="19" idx="0"/>
              <a:endCxn id="23" idx="4"/>
            </p:cNvCxnSpPr>
            <p:nvPr/>
          </p:nvCxnSpPr>
          <p:spPr>
            <a:xfrm flipV="1">
              <a:off x="6096000" y="2212714"/>
              <a:ext cx="397164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B759F2C-B9CA-824F-8AC3-814082B3E59A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flipV="1">
              <a:off x="6096000" y="2212712"/>
              <a:ext cx="1214582" cy="78947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DDE7704-7B62-F844-9E24-99B33F8E61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8328" y="2240995"/>
              <a:ext cx="2133837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CC26ABA-E543-FA47-B2E7-DB5003D32B1E}"/>
                </a:ext>
              </a:extLst>
            </p:cNvPr>
            <p:cNvCxnSpPr>
              <a:cxnSpLocks/>
              <a:stCxn id="20" idx="0"/>
              <a:endCxn id="22" idx="4"/>
            </p:cNvCxnSpPr>
            <p:nvPr/>
          </p:nvCxnSpPr>
          <p:spPr>
            <a:xfrm flipH="1" flipV="1">
              <a:off x="5675746" y="2212713"/>
              <a:ext cx="1316419" cy="850112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461D1E2-CD1E-7C4F-98D4-003343B8C3B9}"/>
                </a:ext>
              </a:extLst>
            </p:cNvPr>
            <p:cNvCxnSpPr>
              <a:cxnSpLocks/>
              <a:stCxn id="20" idx="0"/>
              <a:endCxn id="23" idx="4"/>
            </p:cNvCxnSpPr>
            <p:nvPr/>
          </p:nvCxnSpPr>
          <p:spPr>
            <a:xfrm flipH="1" flipV="1">
              <a:off x="6493164" y="2212714"/>
              <a:ext cx="499001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968A2E6-C23D-1942-A490-0A3A2D8289CA}"/>
                </a:ext>
              </a:extLst>
            </p:cNvPr>
            <p:cNvCxnSpPr>
              <a:cxnSpLocks/>
              <a:stCxn id="20" idx="0"/>
              <a:endCxn id="24" idx="4"/>
            </p:cNvCxnSpPr>
            <p:nvPr/>
          </p:nvCxnSpPr>
          <p:spPr>
            <a:xfrm flipV="1">
              <a:off x="6992165" y="2212712"/>
              <a:ext cx="318417" cy="85011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381AE8D-B03D-674F-BC57-2005643DCA0E}"/>
                </a:ext>
              </a:extLst>
            </p:cNvPr>
            <p:cNvCxnSpPr>
              <a:cxnSpLocks/>
              <a:stCxn id="21" idx="0"/>
              <a:endCxn id="25" idx="4"/>
            </p:cNvCxnSpPr>
            <p:nvPr/>
          </p:nvCxnSpPr>
          <p:spPr>
            <a:xfrm flipV="1">
              <a:off x="4858328" y="1101359"/>
              <a:ext cx="817417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966DBD6-DDA3-2848-8DC2-49DE92675A2E}"/>
                </a:ext>
              </a:extLst>
            </p:cNvPr>
            <p:cNvCxnSpPr>
              <a:cxnSpLocks/>
              <a:stCxn id="21" idx="0"/>
              <a:endCxn id="26" idx="4"/>
            </p:cNvCxnSpPr>
            <p:nvPr/>
          </p:nvCxnSpPr>
          <p:spPr>
            <a:xfrm flipV="1">
              <a:off x="4858328" y="1099715"/>
              <a:ext cx="1647033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893FD7C-0EE6-9048-8377-87CD5760861E}"/>
                </a:ext>
              </a:extLst>
            </p:cNvPr>
            <p:cNvCxnSpPr>
              <a:cxnSpLocks/>
              <a:stCxn id="22" idx="0"/>
              <a:endCxn id="25" idx="4"/>
            </p:cNvCxnSpPr>
            <p:nvPr/>
          </p:nvCxnSpPr>
          <p:spPr>
            <a:xfrm flipH="1" flipV="1">
              <a:off x="5675745" y="1101359"/>
              <a:ext cx="1" cy="77884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24D9448-CDBE-234B-BD51-376D71ADEEB4}"/>
                </a:ext>
              </a:extLst>
            </p:cNvPr>
            <p:cNvCxnSpPr>
              <a:cxnSpLocks/>
              <a:stCxn id="23" idx="0"/>
              <a:endCxn id="25" idx="4"/>
            </p:cNvCxnSpPr>
            <p:nvPr/>
          </p:nvCxnSpPr>
          <p:spPr>
            <a:xfrm flipH="1" flipV="1">
              <a:off x="5675745" y="1101359"/>
              <a:ext cx="817419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CEF79B7-57FE-E547-A05B-0A003B1764FF}"/>
                </a:ext>
              </a:extLst>
            </p:cNvPr>
            <p:cNvCxnSpPr>
              <a:cxnSpLocks/>
              <a:stCxn id="24" idx="0"/>
              <a:endCxn id="25" idx="4"/>
            </p:cNvCxnSpPr>
            <p:nvPr/>
          </p:nvCxnSpPr>
          <p:spPr>
            <a:xfrm flipH="1" flipV="1">
              <a:off x="5675745" y="1101359"/>
              <a:ext cx="1634837" cy="77884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CC8EBA9-85B1-724A-8642-890490B0965B}"/>
                </a:ext>
              </a:extLst>
            </p:cNvPr>
            <p:cNvCxnSpPr>
              <a:cxnSpLocks/>
              <a:stCxn id="22" idx="0"/>
              <a:endCxn id="26" idx="4"/>
            </p:cNvCxnSpPr>
            <p:nvPr/>
          </p:nvCxnSpPr>
          <p:spPr>
            <a:xfrm flipV="1">
              <a:off x="5675746" y="1099715"/>
              <a:ext cx="829615" cy="780489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17B536E-57D6-7C45-99A2-BBA141D8C320}"/>
                </a:ext>
              </a:extLst>
            </p:cNvPr>
            <p:cNvCxnSpPr>
              <a:cxnSpLocks/>
              <a:stCxn id="23" idx="0"/>
              <a:endCxn id="26" idx="4"/>
            </p:cNvCxnSpPr>
            <p:nvPr/>
          </p:nvCxnSpPr>
          <p:spPr>
            <a:xfrm flipV="1">
              <a:off x="6493164" y="1099715"/>
              <a:ext cx="12197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8B73CDA-208F-A546-9A35-FDACE74F5075}"/>
                </a:ext>
              </a:extLst>
            </p:cNvPr>
            <p:cNvCxnSpPr>
              <a:cxnSpLocks/>
              <a:stCxn id="24" idx="0"/>
              <a:endCxn id="26" idx="4"/>
            </p:cNvCxnSpPr>
            <p:nvPr/>
          </p:nvCxnSpPr>
          <p:spPr>
            <a:xfrm flipH="1" flipV="1">
              <a:off x="6505361" y="1099715"/>
              <a:ext cx="805221" cy="780488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EBCB871D-1713-7048-A8AD-6C42339C2A51}"/>
              </a:ext>
            </a:extLst>
          </p:cNvPr>
          <p:cNvSpPr/>
          <p:nvPr/>
        </p:nvSpPr>
        <p:spPr>
          <a:xfrm>
            <a:off x="1085011" y="5586330"/>
            <a:ext cx="2572084" cy="6069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cs typeface="Calibri" panose="020F0502020204030204" pitchFamily="34" charset="0"/>
              </a:rPr>
              <a:t>Train on a batch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4A5C27B-AA2E-3949-84E4-C5F686D8FE1D}"/>
              </a:ext>
            </a:extLst>
          </p:cNvPr>
          <p:cNvSpPr/>
          <p:nvPr/>
        </p:nvSpPr>
        <p:spPr>
          <a:xfrm>
            <a:off x="705604" y="2933611"/>
            <a:ext cx="3071508" cy="39199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cs typeface="Calibri" panose="020F0502020204030204" pitchFamily="34" charset="0"/>
              </a:rPr>
              <a:t>Share model updates</a:t>
            </a:r>
          </a:p>
        </p:txBody>
      </p:sp>
      <p:pic>
        <p:nvPicPr>
          <p:cNvPr id="168" name="Graphic 167" descr="Database">
            <a:extLst>
              <a:ext uri="{FF2B5EF4-FFF2-40B4-BE49-F238E27FC236}">
                <a16:creationId xmlns:a16="http://schemas.microsoft.com/office/drawing/2014/main" id="{F0AB2534-5961-4646-BCA6-B1CEF05C6F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63061" y="4788209"/>
            <a:ext cx="670338" cy="670338"/>
          </a:xfrm>
          <a:prstGeom prst="rect">
            <a:avLst/>
          </a:prstGeom>
        </p:spPr>
      </p:pic>
      <p:pic>
        <p:nvPicPr>
          <p:cNvPr id="169" name="Graphic 168" descr="Database">
            <a:extLst>
              <a:ext uri="{FF2B5EF4-FFF2-40B4-BE49-F238E27FC236}">
                <a16:creationId xmlns:a16="http://schemas.microsoft.com/office/drawing/2014/main" id="{9A0AF009-12E3-4620-BD66-EFDF8B18BA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16861" y="4788209"/>
            <a:ext cx="670338" cy="670338"/>
          </a:xfrm>
          <a:prstGeom prst="rect">
            <a:avLst/>
          </a:prstGeom>
        </p:spPr>
      </p:pic>
      <p:pic>
        <p:nvPicPr>
          <p:cNvPr id="170" name="Graphic 169" descr="Database">
            <a:extLst>
              <a:ext uri="{FF2B5EF4-FFF2-40B4-BE49-F238E27FC236}">
                <a16:creationId xmlns:a16="http://schemas.microsoft.com/office/drawing/2014/main" id="{4FC70719-B0D6-40F1-A4DE-9CC70DDD1C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68123" y="4788209"/>
            <a:ext cx="670338" cy="670338"/>
          </a:xfrm>
          <a:prstGeom prst="rect">
            <a:avLst/>
          </a:prstGeom>
        </p:spPr>
      </p:pic>
      <p:pic>
        <p:nvPicPr>
          <p:cNvPr id="171" name="Graphic 170" descr="Database">
            <a:extLst>
              <a:ext uri="{FF2B5EF4-FFF2-40B4-BE49-F238E27FC236}">
                <a16:creationId xmlns:a16="http://schemas.microsoft.com/office/drawing/2014/main" id="{36A40792-507F-441D-859A-C3A5A2F9A4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34377" y="4788209"/>
            <a:ext cx="670338" cy="670338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247E74BE-A370-D84C-B2E6-443FA85302D6}"/>
              </a:ext>
            </a:extLst>
          </p:cNvPr>
          <p:cNvGrpSpPr/>
          <p:nvPr/>
        </p:nvGrpSpPr>
        <p:grpSpPr>
          <a:xfrm>
            <a:off x="7690315" y="4299048"/>
            <a:ext cx="751256" cy="765448"/>
            <a:chOff x="4562025" y="402004"/>
            <a:chExt cx="3044857" cy="3301969"/>
          </a:xfrm>
          <a:solidFill>
            <a:schemeClr val="bg1"/>
          </a:solidFill>
        </p:grpSpPr>
        <p:sp>
          <p:nvSpPr>
            <p:cNvPr id="64" name="Rectangle: Rounded Corners 4">
              <a:extLst>
                <a:ext uri="{FF2B5EF4-FFF2-40B4-BE49-F238E27FC236}">
                  <a16:creationId xmlns:a16="http://schemas.microsoft.com/office/drawing/2014/main" id="{2A795B1F-D520-5147-B8F6-A4B2515441FB}"/>
                </a:ext>
              </a:extLst>
            </p:cNvPr>
            <p:cNvSpPr/>
            <p:nvPr/>
          </p:nvSpPr>
          <p:spPr>
            <a:xfrm>
              <a:off x="4562025" y="402004"/>
              <a:ext cx="3044857" cy="330196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FE42B92-F396-6040-A7BF-7ABD9560B326}"/>
                </a:ext>
              </a:extLst>
            </p:cNvPr>
            <p:cNvSpPr/>
            <p:nvPr/>
          </p:nvSpPr>
          <p:spPr>
            <a:xfrm>
              <a:off x="5006715" y="299480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47C54E2-B867-BB44-8C41-218CB1A9F462}"/>
                </a:ext>
              </a:extLst>
            </p:cNvPr>
            <p:cNvSpPr/>
            <p:nvPr/>
          </p:nvSpPr>
          <p:spPr>
            <a:xfrm>
              <a:off x="5929745" y="300218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9D04A2B-55A3-E845-8CA2-DA62AE65D9DD}"/>
                </a:ext>
              </a:extLst>
            </p:cNvPr>
            <p:cNvSpPr/>
            <p:nvPr/>
          </p:nvSpPr>
          <p:spPr>
            <a:xfrm>
              <a:off x="6825910" y="306282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A5E0CFB-811D-C842-9402-33E16E458EF7}"/>
                </a:ext>
              </a:extLst>
            </p:cNvPr>
            <p:cNvSpPr/>
            <p:nvPr/>
          </p:nvSpPr>
          <p:spPr>
            <a:xfrm>
              <a:off x="4692073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EEFA5BC-0326-074B-A9AF-4CA0F0AE1427}"/>
                </a:ext>
              </a:extLst>
            </p:cNvPr>
            <p:cNvSpPr/>
            <p:nvPr/>
          </p:nvSpPr>
          <p:spPr>
            <a:xfrm>
              <a:off x="5509491" y="1880204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99B3516-8084-2147-91D4-D1D74BA84E5D}"/>
                </a:ext>
              </a:extLst>
            </p:cNvPr>
            <p:cNvSpPr/>
            <p:nvPr/>
          </p:nvSpPr>
          <p:spPr>
            <a:xfrm>
              <a:off x="6326909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C5EE120-7A5B-A040-BC99-08E0832238A9}"/>
                </a:ext>
              </a:extLst>
            </p:cNvPr>
            <p:cNvSpPr/>
            <p:nvPr/>
          </p:nvSpPr>
          <p:spPr>
            <a:xfrm>
              <a:off x="7144327" y="1880203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3FCED4D-9C1D-0F47-8256-FB5885387F40}"/>
                </a:ext>
              </a:extLst>
            </p:cNvPr>
            <p:cNvSpPr/>
            <p:nvPr/>
          </p:nvSpPr>
          <p:spPr>
            <a:xfrm>
              <a:off x="5509490" y="768850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DD281B6-D6FA-A64A-B8BA-37AC678DDB81}"/>
                </a:ext>
              </a:extLst>
            </p:cNvPr>
            <p:cNvSpPr/>
            <p:nvPr/>
          </p:nvSpPr>
          <p:spPr>
            <a:xfrm>
              <a:off x="6339106" y="767206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B1E1988-5EA2-FB40-96FA-C3333C214D4E}"/>
                </a:ext>
              </a:extLst>
            </p:cNvPr>
            <p:cNvCxnSpPr>
              <a:cxnSpLocks/>
              <a:stCxn id="65" idx="0"/>
              <a:endCxn id="68" idx="4"/>
            </p:cNvCxnSpPr>
            <p:nvPr/>
          </p:nvCxnSpPr>
          <p:spPr>
            <a:xfrm flipH="1" flipV="1">
              <a:off x="4858328" y="2212714"/>
              <a:ext cx="314642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5CBA572-EBE7-4C43-A307-330BCB81058C}"/>
                </a:ext>
              </a:extLst>
            </p:cNvPr>
            <p:cNvCxnSpPr>
              <a:cxnSpLocks/>
              <a:stCxn id="65" idx="0"/>
              <a:endCxn id="69" idx="4"/>
            </p:cNvCxnSpPr>
            <p:nvPr/>
          </p:nvCxnSpPr>
          <p:spPr>
            <a:xfrm flipV="1">
              <a:off x="5172970" y="2212713"/>
              <a:ext cx="502776" cy="78209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5D7259B1-A830-3144-9DEB-559B1974B265}"/>
                </a:ext>
              </a:extLst>
            </p:cNvPr>
            <p:cNvCxnSpPr>
              <a:cxnSpLocks/>
              <a:stCxn id="65" idx="0"/>
              <a:endCxn id="70" idx="4"/>
            </p:cNvCxnSpPr>
            <p:nvPr/>
          </p:nvCxnSpPr>
          <p:spPr>
            <a:xfrm flipV="1">
              <a:off x="5172970" y="2212714"/>
              <a:ext cx="1320194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9FA6FDA-421A-D046-A677-6CFBD56E7CEE}"/>
                </a:ext>
              </a:extLst>
            </p:cNvPr>
            <p:cNvCxnSpPr>
              <a:cxnSpLocks/>
              <a:stCxn id="65" idx="0"/>
              <a:endCxn id="71" idx="4"/>
            </p:cNvCxnSpPr>
            <p:nvPr/>
          </p:nvCxnSpPr>
          <p:spPr>
            <a:xfrm flipV="1">
              <a:off x="5172970" y="2212712"/>
              <a:ext cx="2137612" cy="78209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8B17DE9-53B9-1746-A7A4-AFA3F3CF4F8D}"/>
                </a:ext>
              </a:extLst>
            </p:cNvPr>
            <p:cNvCxnSpPr>
              <a:cxnSpLocks/>
              <a:stCxn id="66" idx="0"/>
              <a:endCxn id="68" idx="4"/>
            </p:cNvCxnSpPr>
            <p:nvPr/>
          </p:nvCxnSpPr>
          <p:spPr>
            <a:xfrm flipH="1" flipV="1">
              <a:off x="4858328" y="2212714"/>
              <a:ext cx="1237672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F3DBEB6-751B-8A4A-A3ED-07FA9C34B612}"/>
                </a:ext>
              </a:extLst>
            </p:cNvPr>
            <p:cNvCxnSpPr>
              <a:cxnSpLocks/>
              <a:stCxn id="66" idx="0"/>
              <a:endCxn id="69" idx="4"/>
            </p:cNvCxnSpPr>
            <p:nvPr/>
          </p:nvCxnSpPr>
          <p:spPr>
            <a:xfrm flipH="1" flipV="1">
              <a:off x="5675746" y="2212713"/>
              <a:ext cx="420254" cy="78947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9C62020-9C1B-7B49-ACA3-D79F2AD44835}"/>
                </a:ext>
              </a:extLst>
            </p:cNvPr>
            <p:cNvCxnSpPr>
              <a:cxnSpLocks/>
              <a:stCxn id="66" idx="0"/>
              <a:endCxn id="70" idx="4"/>
            </p:cNvCxnSpPr>
            <p:nvPr/>
          </p:nvCxnSpPr>
          <p:spPr>
            <a:xfrm flipV="1">
              <a:off x="6096000" y="2212714"/>
              <a:ext cx="397164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7752BA3-8425-734F-9F81-F948AC48B237}"/>
                </a:ext>
              </a:extLst>
            </p:cNvPr>
            <p:cNvCxnSpPr>
              <a:cxnSpLocks/>
              <a:stCxn id="66" idx="0"/>
              <a:endCxn id="71" idx="4"/>
            </p:cNvCxnSpPr>
            <p:nvPr/>
          </p:nvCxnSpPr>
          <p:spPr>
            <a:xfrm flipV="1">
              <a:off x="6096000" y="2212712"/>
              <a:ext cx="1214582" cy="78947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6B77128-63B6-8149-AEA5-CBC2D49A4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8328" y="2240995"/>
              <a:ext cx="2133837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46DCA7B-6B17-AF47-AE41-39993CA46979}"/>
                </a:ext>
              </a:extLst>
            </p:cNvPr>
            <p:cNvCxnSpPr>
              <a:cxnSpLocks/>
              <a:stCxn id="67" idx="0"/>
              <a:endCxn id="69" idx="4"/>
            </p:cNvCxnSpPr>
            <p:nvPr/>
          </p:nvCxnSpPr>
          <p:spPr>
            <a:xfrm flipH="1" flipV="1">
              <a:off x="5675746" y="2212713"/>
              <a:ext cx="1316419" cy="850112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36CDF96-850D-844A-893C-69DA2EFD7126}"/>
                </a:ext>
              </a:extLst>
            </p:cNvPr>
            <p:cNvCxnSpPr>
              <a:cxnSpLocks/>
              <a:stCxn id="67" idx="0"/>
              <a:endCxn id="70" idx="4"/>
            </p:cNvCxnSpPr>
            <p:nvPr/>
          </p:nvCxnSpPr>
          <p:spPr>
            <a:xfrm flipH="1" flipV="1">
              <a:off x="6493164" y="2212714"/>
              <a:ext cx="499001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A6F9350-6670-214B-9B4A-8ACB9C917342}"/>
                </a:ext>
              </a:extLst>
            </p:cNvPr>
            <p:cNvCxnSpPr>
              <a:cxnSpLocks/>
              <a:stCxn id="67" idx="0"/>
              <a:endCxn id="71" idx="4"/>
            </p:cNvCxnSpPr>
            <p:nvPr/>
          </p:nvCxnSpPr>
          <p:spPr>
            <a:xfrm flipV="1">
              <a:off x="6992165" y="2212712"/>
              <a:ext cx="318417" cy="85011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7D4AE97-E01A-C749-A871-6D30B404AB7A}"/>
                </a:ext>
              </a:extLst>
            </p:cNvPr>
            <p:cNvCxnSpPr>
              <a:cxnSpLocks/>
              <a:stCxn id="68" idx="0"/>
              <a:endCxn id="72" idx="4"/>
            </p:cNvCxnSpPr>
            <p:nvPr/>
          </p:nvCxnSpPr>
          <p:spPr>
            <a:xfrm flipV="1">
              <a:off x="4858328" y="1101359"/>
              <a:ext cx="817417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9934766-8274-0C4A-ADDB-0AF6E75E2F10}"/>
                </a:ext>
              </a:extLst>
            </p:cNvPr>
            <p:cNvCxnSpPr>
              <a:cxnSpLocks/>
              <a:stCxn id="68" idx="0"/>
              <a:endCxn id="73" idx="4"/>
            </p:cNvCxnSpPr>
            <p:nvPr/>
          </p:nvCxnSpPr>
          <p:spPr>
            <a:xfrm flipV="1">
              <a:off x="4858328" y="1099715"/>
              <a:ext cx="1647033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3477313D-E81F-3546-814E-63254BBBD7EE}"/>
                </a:ext>
              </a:extLst>
            </p:cNvPr>
            <p:cNvCxnSpPr>
              <a:cxnSpLocks/>
              <a:stCxn id="69" idx="0"/>
              <a:endCxn id="72" idx="4"/>
            </p:cNvCxnSpPr>
            <p:nvPr/>
          </p:nvCxnSpPr>
          <p:spPr>
            <a:xfrm flipH="1" flipV="1">
              <a:off x="5675745" y="1101359"/>
              <a:ext cx="1" cy="77884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D19948D-60F2-AE48-8E8A-9415280A0FE9}"/>
                </a:ext>
              </a:extLst>
            </p:cNvPr>
            <p:cNvCxnSpPr>
              <a:cxnSpLocks/>
              <a:stCxn id="70" idx="0"/>
              <a:endCxn id="72" idx="4"/>
            </p:cNvCxnSpPr>
            <p:nvPr/>
          </p:nvCxnSpPr>
          <p:spPr>
            <a:xfrm flipH="1" flipV="1">
              <a:off x="5675745" y="1101359"/>
              <a:ext cx="817419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AABB64C-36C6-E04E-8712-A5B04876AA5B}"/>
                </a:ext>
              </a:extLst>
            </p:cNvPr>
            <p:cNvCxnSpPr>
              <a:cxnSpLocks/>
              <a:stCxn id="71" idx="0"/>
              <a:endCxn id="72" idx="4"/>
            </p:cNvCxnSpPr>
            <p:nvPr/>
          </p:nvCxnSpPr>
          <p:spPr>
            <a:xfrm flipH="1" flipV="1">
              <a:off x="5675745" y="1101359"/>
              <a:ext cx="1634837" cy="77884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328A7D45-C68C-AF44-92FF-1F6AF5724C11}"/>
                </a:ext>
              </a:extLst>
            </p:cNvPr>
            <p:cNvCxnSpPr>
              <a:cxnSpLocks/>
              <a:stCxn id="69" idx="0"/>
              <a:endCxn id="73" idx="4"/>
            </p:cNvCxnSpPr>
            <p:nvPr/>
          </p:nvCxnSpPr>
          <p:spPr>
            <a:xfrm flipV="1">
              <a:off x="5675746" y="1099715"/>
              <a:ext cx="829615" cy="780489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84863FC-6A08-434B-BAB8-B807FFC40744}"/>
                </a:ext>
              </a:extLst>
            </p:cNvPr>
            <p:cNvCxnSpPr>
              <a:cxnSpLocks/>
              <a:stCxn id="70" idx="0"/>
              <a:endCxn id="73" idx="4"/>
            </p:cNvCxnSpPr>
            <p:nvPr/>
          </p:nvCxnSpPr>
          <p:spPr>
            <a:xfrm flipV="1">
              <a:off x="6493164" y="1099715"/>
              <a:ext cx="12197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A46731F-AF7D-514E-9A28-4791C1E8D4A3}"/>
                </a:ext>
              </a:extLst>
            </p:cNvPr>
            <p:cNvCxnSpPr>
              <a:cxnSpLocks/>
              <a:stCxn id="71" idx="0"/>
              <a:endCxn id="73" idx="4"/>
            </p:cNvCxnSpPr>
            <p:nvPr/>
          </p:nvCxnSpPr>
          <p:spPr>
            <a:xfrm flipH="1" flipV="1">
              <a:off x="6505361" y="1099715"/>
              <a:ext cx="805221" cy="780488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E9A95F3-0954-844E-A011-68BF25C74519}"/>
              </a:ext>
            </a:extLst>
          </p:cNvPr>
          <p:cNvGrpSpPr/>
          <p:nvPr/>
        </p:nvGrpSpPr>
        <p:grpSpPr>
          <a:xfrm>
            <a:off x="5870845" y="4273972"/>
            <a:ext cx="751256" cy="765448"/>
            <a:chOff x="4562025" y="402004"/>
            <a:chExt cx="3044857" cy="3301969"/>
          </a:xfrm>
          <a:solidFill>
            <a:schemeClr val="bg1"/>
          </a:solidFill>
        </p:grpSpPr>
        <p:sp>
          <p:nvSpPr>
            <p:cNvPr id="95" name="Rectangle: Rounded Corners 4">
              <a:extLst>
                <a:ext uri="{FF2B5EF4-FFF2-40B4-BE49-F238E27FC236}">
                  <a16:creationId xmlns:a16="http://schemas.microsoft.com/office/drawing/2014/main" id="{133F3F2C-711B-C244-862D-1B75B3A49F4C}"/>
                </a:ext>
              </a:extLst>
            </p:cNvPr>
            <p:cNvSpPr/>
            <p:nvPr/>
          </p:nvSpPr>
          <p:spPr>
            <a:xfrm>
              <a:off x="4562025" y="402004"/>
              <a:ext cx="3044857" cy="330196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8C8019D-B1F6-CB4C-BF17-E0C384AACD61}"/>
                </a:ext>
              </a:extLst>
            </p:cNvPr>
            <p:cNvSpPr/>
            <p:nvPr/>
          </p:nvSpPr>
          <p:spPr>
            <a:xfrm>
              <a:off x="5006715" y="299480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5278873-94E1-C746-82CB-B9C0BFA9BF9A}"/>
                </a:ext>
              </a:extLst>
            </p:cNvPr>
            <p:cNvSpPr/>
            <p:nvPr/>
          </p:nvSpPr>
          <p:spPr>
            <a:xfrm>
              <a:off x="5929745" y="300218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F327CFE-228A-7B46-A306-562CEAE55E26}"/>
                </a:ext>
              </a:extLst>
            </p:cNvPr>
            <p:cNvSpPr/>
            <p:nvPr/>
          </p:nvSpPr>
          <p:spPr>
            <a:xfrm>
              <a:off x="6825910" y="306282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B97FAEB-D6C0-4C42-9D50-72104D476FEB}"/>
                </a:ext>
              </a:extLst>
            </p:cNvPr>
            <p:cNvSpPr/>
            <p:nvPr/>
          </p:nvSpPr>
          <p:spPr>
            <a:xfrm>
              <a:off x="4692073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D81CE88-2D7E-B84C-BEFC-D8A8F7EF43B9}"/>
                </a:ext>
              </a:extLst>
            </p:cNvPr>
            <p:cNvSpPr/>
            <p:nvPr/>
          </p:nvSpPr>
          <p:spPr>
            <a:xfrm>
              <a:off x="5509491" y="1880204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E9E2FC6-2976-3F47-8F74-5DA63B9AD201}"/>
                </a:ext>
              </a:extLst>
            </p:cNvPr>
            <p:cNvSpPr/>
            <p:nvPr/>
          </p:nvSpPr>
          <p:spPr>
            <a:xfrm>
              <a:off x="6326909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DC4A99D-AAE6-EE4C-A6BB-95F97628FE12}"/>
                </a:ext>
              </a:extLst>
            </p:cNvPr>
            <p:cNvSpPr/>
            <p:nvPr/>
          </p:nvSpPr>
          <p:spPr>
            <a:xfrm>
              <a:off x="7144327" y="1880203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AEDC4B7-BD05-704F-9E8D-1AAA9E5BA89B}"/>
                </a:ext>
              </a:extLst>
            </p:cNvPr>
            <p:cNvSpPr/>
            <p:nvPr/>
          </p:nvSpPr>
          <p:spPr>
            <a:xfrm>
              <a:off x="5509490" y="768850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6327E14-4026-6641-A0DC-75CF6A94C4DA}"/>
                </a:ext>
              </a:extLst>
            </p:cNvPr>
            <p:cNvSpPr/>
            <p:nvPr/>
          </p:nvSpPr>
          <p:spPr>
            <a:xfrm>
              <a:off x="6339106" y="767206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36CE60D-6C93-7C4E-B416-4867731BEAC0}"/>
                </a:ext>
              </a:extLst>
            </p:cNvPr>
            <p:cNvCxnSpPr>
              <a:cxnSpLocks/>
              <a:stCxn id="96" idx="0"/>
              <a:endCxn id="99" idx="4"/>
            </p:cNvCxnSpPr>
            <p:nvPr/>
          </p:nvCxnSpPr>
          <p:spPr>
            <a:xfrm flipH="1" flipV="1">
              <a:off x="4858328" y="2212714"/>
              <a:ext cx="314642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032C311-335F-2A41-9782-8F4AD5C739E0}"/>
                </a:ext>
              </a:extLst>
            </p:cNvPr>
            <p:cNvCxnSpPr>
              <a:cxnSpLocks/>
              <a:stCxn id="96" idx="0"/>
              <a:endCxn id="100" idx="4"/>
            </p:cNvCxnSpPr>
            <p:nvPr/>
          </p:nvCxnSpPr>
          <p:spPr>
            <a:xfrm flipV="1">
              <a:off x="5172970" y="2212713"/>
              <a:ext cx="502776" cy="78209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F033239-2EA3-584D-8826-E16C4F074D22}"/>
                </a:ext>
              </a:extLst>
            </p:cNvPr>
            <p:cNvCxnSpPr>
              <a:cxnSpLocks/>
              <a:stCxn id="96" idx="0"/>
              <a:endCxn id="101" idx="4"/>
            </p:cNvCxnSpPr>
            <p:nvPr/>
          </p:nvCxnSpPr>
          <p:spPr>
            <a:xfrm flipV="1">
              <a:off x="5172970" y="2212714"/>
              <a:ext cx="1320194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9983848-DD7A-E645-92A2-C012D3859717}"/>
                </a:ext>
              </a:extLst>
            </p:cNvPr>
            <p:cNvCxnSpPr>
              <a:cxnSpLocks/>
              <a:stCxn id="96" idx="0"/>
              <a:endCxn id="102" idx="4"/>
            </p:cNvCxnSpPr>
            <p:nvPr/>
          </p:nvCxnSpPr>
          <p:spPr>
            <a:xfrm flipV="1">
              <a:off x="5172970" y="2212712"/>
              <a:ext cx="2137612" cy="78209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F393030-846E-2F44-9DE4-B52558D3A1A8}"/>
                </a:ext>
              </a:extLst>
            </p:cNvPr>
            <p:cNvCxnSpPr>
              <a:cxnSpLocks/>
              <a:stCxn id="97" idx="0"/>
              <a:endCxn id="99" idx="4"/>
            </p:cNvCxnSpPr>
            <p:nvPr/>
          </p:nvCxnSpPr>
          <p:spPr>
            <a:xfrm flipH="1" flipV="1">
              <a:off x="4858328" y="2212714"/>
              <a:ext cx="1237672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CC3D61AB-28F0-6945-9DCA-E8AA32B6048C}"/>
                </a:ext>
              </a:extLst>
            </p:cNvPr>
            <p:cNvCxnSpPr>
              <a:cxnSpLocks/>
              <a:stCxn id="97" idx="0"/>
              <a:endCxn id="100" idx="4"/>
            </p:cNvCxnSpPr>
            <p:nvPr/>
          </p:nvCxnSpPr>
          <p:spPr>
            <a:xfrm flipH="1" flipV="1">
              <a:off x="5675746" y="2212713"/>
              <a:ext cx="420254" cy="78947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4BE8EEE-3C84-704B-95AB-96CD5CEEB33A}"/>
                </a:ext>
              </a:extLst>
            </p:cNvPr>
            <p:cNvCxnSpPr>
              <a:cxnSpLocks/>
              <a:stCxn id="97" idx="0"/>
              <a:endCxn id="101" idx="4"/>
            </p:cNvCxnSpPr>
            <p:nvPr/>
          </p:nvCxnSpPr>
          <p:spPr>
            <a:xfrm flipV="1">
              <a:off x="6096000" y="2212714"/>
              <a:ext cx="397164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E7DA8D0-15B9-5A46-8629-D2717354C911}"/>
                </a:ext>
              </a:extLst>
            </p:cNvPr>
            <p:cNvCxnSpPr>
              <a:cxnSpLocks/>
              <a:stCxn id="97" idx="0"/>
              <a:endCxn id="102" idx="4"/>
            </p:cNvCxnSpPr>
            <p:nvPr/>
          </p:nvCxnSpPr>
          <p:spPr>
            <a:xfrm flipV="1">
              <a:off x="6096000" y="2212712"/>
              <a:ext cx="1214582" cy="78947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E3BE50F9-84A4-794F-911D-3EA528868C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8328" y="2240995"/>
              <a:ext cx="2133837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B3ECE81-00C6-3C47-AFF6-3E39319D7C03}"/>
                </a:ext>
              </a:extLst>
            </p:cNvPr>
            <p:cNvCxnSpPr>
              <a:cxnSpLocks/>
              <a:stCxn id="98" idx="0"/>
              <a:endCxn id="100" idx="4"/>
            </p:cNvCxnSpPr>
            <p:nvPr/>
          </p:nvCxnSpPr>
          <p:spPr>
            <a:xfrm flipH="1" flipV="1">
              <a:off x="5675746" y="2212713"/>
              <a:ext cx="1316419" cy="850112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CDA3F320-04F5-DC48-8FDE-2000DB177F28}"/>
                </a:ext>
              </a:extLst>
            </p:cNvPr>
            <p:cNvCxnSpPr>
              <a:cxnSpLocks/>
              <a:stCxn id="98" idx="0"/>
              <a:endCxn id="101" idx="4"/>
            </p:cNvCxnSpPr>
            <p:nvPr/>
          </p:nvCxnSpPr>
          <p:spPr>
            <a:xfrm flipH="1" flipV="1">
              <a:off x="6493164" y="2212714"/>
              <a:ext cx="499001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17EEBDD-139B-DC4D-9E82-08B3A70D5DC2}"/>
                </a:ext>
              </a:extLst>
            </p:cNvPr>
            <p:cNvCxnSpPr>
              <a:cxnSpLocks/>
              <a:stCxn id="98" idx="0"/>
              <a:endCxn id="102" idx="4"/>
            </p:cNvCxnSpPr>
            <p:nvPr/>
          </p:nvCxnSpPr>
          <p:spPr>
            <a:xfrm flipV="1">
              <a:off x="6992165" y="2212712"/>
              <a:ext cx="318417" cy="85011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5655017-52BF-8345-8225-F88188F93B5E}"/>
                </a:ext>
              </a:extLst>
            </p:cNvPr>
            <p:cNvCxnSpPr>
              <a:cxnSpLocks/>
              <a:stCxn id="99" idx="0"/>
              <a:endCxn id="103" idx="4"/>
            </p:cNvCxnSpPr>
            <p:nvPr/>
          </p:nvCxnSpPr>
          <p:spPr>
            <a:xfrm flipV="1">
              <a:off x="4858328" y="1101359"/>
              <a:ext cx="817417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C7922F14-F2D7-794C-B008-A94BE0EE92FC}"/>
                </a:ext>
              </a:extLst>
            </p:cNvPr>
            <p:cNvCxnSpPr>
              <a:cxnSpLocks/>
              <a:stCxn id="99" idx="0"/>
              <a:endCxn id="104" idx="4"/>
            </p:cNvCxnSpPr>
            <p:nvPr/>
          </p:nvCxnSpPr>
          <p:spPr>
            <a:xfrm flipV="1">
              <a:off x="4858328" y="1099715"/>
              <a:ext cx="1647033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1481F63-F0DB-8F45-B937-BC25E54960DC}"/>
                </a:ext>
              </a:extLst>
            </p:cNvPr>
            <p:cNvCxnSpPr>
              <a:cxnSpLocks/>
              <a:stCxn id="100" idx="0"/>
              <a:endCxn id="103" idx="4"/>
            </p:cNvCxnSpPr>
            <p:nvPr/>
          </p:nvCxnSpPr>
          <p:spPr>
            <a:xfrm flipH="1" flipV="1">
              <a:off x="5675745" y="1101359"/>
              <a:ext cx="1" cy="77884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FD04F9-B443-1F4D-B5DA-0C8EF2B53C5B}"/>
                </a:ext>
              </a:extLst>
            </p:cNvPr>
            <p:cNvCxnSpPr>
              <a:cxnSpLocks/>
              <a:stCxn id="101" idx="0"/>
              <a:endCxn id="103" idx="4"/>
            </p:cNvCxnSpPr>
            <p:nvPr/>
          </p:nvCxnSpPr>
          <p:spPr>
            <a:xfrm flipH="1" flipV="1">
              <a:off x="5675745" y="1101359"/>
              <a:ext cx="817419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70FCFD00-2BEA-6F45-82A9-9DD690E9A8C7}"/>
                </a:ext>
              </a:extLst>
            </p:cNvPr>
            <p:cNvCxnSpPr>
              <a:cxnSpLocks/>
              <a:stCxn id="102" idx="0"/>
              <a:endCxn id="103" idx="4"/>
            </p:cNvCxnSpPr>
            <p:nvPr/>
          </p:nvCxnSpPr>
          <p:spPr>
            <a:xfrm flipH="1" flipV="1">
              <a:off x="5675745" y="1101359"/>
              <a:ext cx="1634837" cy="77884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0DDD051F-EFD9-F649-A899-FB7C754A12C5}"/>
                </a:ext>
              </a:extLst>
            </p:cNvPr>
            <p:cNvCxnSpPr>
              <a:cxnSpLocks/>
              <a:stCxn id="100" idx="0"/>
              <a:endCxn id="104" idx="4"/>
            </p:cNvCxnSpPr>
            <p:nvPr/>
          </p:nvCxnSpPr>
          <p:spPr>
            <a:xfrm flipV="1">
              <a:off x="5675746" y="1099715"/>
              <a:ext cx="829615" cy="780489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DE77B99A-94C1-F142-A7B5-A054064655E3}"/>
                </a:ext>
              </a:extLst>
            </p:cNvPr>
            <p:cNvCxnSpPr>
              <a:cxnSpLocks/>
              <a:stCxn id="101" idx="0"/>
              <a:endCxn id="104" idx="4"/>
            </p:cNvCxnSpPr>
            <p:nvPr/>
          </p:nvCxnSpPr>
          <p:spPr>
            <a:xfrm flipV="1">
              <a:off x="6493164" y="1099715"/>
              <a:ext cx="12197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315883CF-A8ED-0D43-B7F2-DF3B4C8CAF90}"/>
                </a:ext>
              </a:extLst>
            </p:cNvPr>
            <p:cNvCxnSpPr>
              <a:cxnSpLocks/>
              <a:stCxn id="102" idx="0"/>
              <a:endCxn id="104" idx="4"/>
            </p:cNvCxnSpPr>
            <p:nvPr/>
          </p:nvCxnSpPr>
          <p:spPr>
            <a:xfrm flipH="1" flipV="1">
              <a:off x="6505361" y="1099715"/>
              <a:ext cx="805221" cy="780488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E5FB33C-88E4-6F40-9CEF-2CBA87744277}"/>
              </a:ext>
            </a:extLst>
          </p:cNvPr>
          <p:cNvGrpSpPr/>
          <p:nvPr/>
        </p:nvGrpSpPr>
        <p:grpSpPr>
          <a:xfrm>
            <a:off x="4175180" y="4301731"/>
            <a:ext cx="751256" cy="765448"/>
            <a:chOff x="4562025" y="402004"/>
            <a:chExt cx="3044857" cy="3301969"/>
          </a:xfrm>
          <a:solidFill>
            <a:schemeClr val="bg1"/>
          </a:solidFill>
        </p:grpSpPr>
        <p:sp>
          <p:nvSpPr>
            <p:cNvPr id="126" name="Rectangle: Rounded Corners 4">
              <a:extLst>
                <a:ext uri="{FF2B5EF4-FFF2-40B4-BE49-F238E27FC236}">
                  <a16:creationId xmlns:a16="http://schemas.microsoft.com/office/drawing/2014/main" id="{CD66FCEB-404A-6145-A3F4-4C76DEB816C9}"/>
                </a:ext>
              </a:extLst>
            </p:cNvPr>
            <p:cNvSpPr/>
            <p:nvPr/>
          </p:nvSpPr>
          <p:spPr>
            <a:xfrm>
              <a:off x="4562025" y="402004"/>
              <a:ext cx="3044857" cy="330196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DB5D22C-A881-8F49-B46B-32CCF5FCCF80}"/>
                </a:ext>
              </a:extLst>
            </p:cNvPr>
            <p:cNvSpPr/>
            <p:nvPr/>
          </p:nvSpPr>
          <p:spPr>
            <a:xfrm>
              <a:off x="5006715" y="299480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F52097C-274C-7B4D-8C54-F6B43C8F4893}"/>
                </a:ext>
              </a:extLst>
            </p:cNvPr>
            <p:cNvSpPr/>
            <p:nvPr/>
          </p:nvSpPr>
          <p:spPr>
            <a:xfrm>
              <a:off x="5929745" y="300218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44B21460-DC74-1449-BC1D-107E84DEBD69}"/>
                </a:ext>
              </a:extLst>
            </p:cNvPr>
            <p:cNvSpPr/>
            <p:nvPr/>
          </p:nvSpPr>
          <p:spPr>
            <a:xfrm>
              <a:off x="6825910" y="306282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1ADDD26-C24E-D141-B295-79C96DA468FC}"/>
                </a:ext>
              </a:extLst>
            </p:cNvPr>
            <p:cNvSpPr/>
            <p:nvPr/>
          </p:nvSpPr>
          <p:spPr>
            <a:xfrm>
              <a:off x="4692073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0ADA07C-FB71-9043-992B-23BF959D5BF1}"/>
                </a:ext>
              </a:extLst>
            </p:cNvPr>
            <p:cNvSpPr/>
            <p:nvPr/>
          </p:nvSpPr>
          <p:spPr>
            <a:xfrm>
              <a:off x="5509491" y="1880204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124C4587-CA1D-3D47-94FA-2797B2C2CE29}"/>
                </a:ext>
              </a:extLst>
            </p:cNvPr>
            <p:cNvSpPr/>
            <p:nvPr/>
          </p:nvSpPr>
          <p:spPr>
            <a:xfrm>
              <a:off x="6326909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BDDAD24-803E-3441-9D18-710DDB786C98}"/>
                </a:ext>
              </a:extLst>
            </p:cNvPr>
            <p:cNvSpPr/>
            <p:nvPr/>
          </p:nvSpPr>
          <p:spPr>
            <a:xfrm>
              <a:off x="7144327" y="1880203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ED7A29F-FE52-DD4F-A961-235C168DDF67}"/>
                </a:ext>
              </a:extLst>
            </p:cNvPr>
            <p:cNvSpPr/>
            <p:nvPr/>
          </p:nvSpPr>
          <p:spPr>
            <a:xfrm>
              <a:off x="5509490" y="768850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8FDD779-5621-C444-B188-EA4E64C224F6}"/>
                </a:ext>
              </a:extLst>
            </p:cNvPr>
            <p:cNvSpPr/>
            <p:nvPr/>
          </p:nvSpPr>
          <p:spPr>
            <a:xfrm>
              <a:off x="6339106" y="767206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BCA76F3-2547-F348-AE5D-CB6529D2A038}"/>
                </a:ext>
              </a:extLst>
            </p:cNvPr>
            <p:cNvCxnSpPr>
              <a:cxnSpLocks/>
              <a:stCxn id="127" idx="0"/>
              <a:endCxn id="130" idx="4"/>
            </p:cNvCxnSpPr>
            <p:nvPr/>
          </p:nvCxnSpPr>
          <p:spPr>
            <a:xfrm flipH="1" flipV="1">
              <a:off x="4858328" y="2212714"/>
              <a:ext cx="314642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A6055738-A499-B344-ACE1-B7862440087B}"/>
                </a:ext>
              </a:extLst>
            </p:cNvPr>
            <p:cNvCxnSpPr>
              <a:cxnSpLocks/>
              <a:stCxn id="127" idx="0"/>
              <a:endCxn id="131" idx="4"/>
            </p:cNvCxnSpPr>
            <p:nvPr/>
          </p:nvCxnSpPr>
          <p:spPr>
            <a:xfrm flipV="1">
              <a:off x="5172970" y="2212713"/>
              <a:ext cx="502776" cy="78209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0AE22F2-C1DC-5349-86C8-08601E750E58}"/>
                </a:ext>
              </a:extLst>
            </p:cNvPr>
            <p:cNvCxnSpPr>
              <a:cxnSpLocks/>
              <a:stCxn id="127" idx="0"/>
              <a:endCxn id="132" idx="4"/>
            </p:cNvCxnSpPr>
            <p:nvPr/>
          </p:nvCxnSpPr>
          <p:spPr>
            <a:xfrm flipV="1">
              <a:off x="5172970" y="2212714"/>
              <a:ext cx="1320194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C41D531-70D3-8246-8AC8-B23C21144646}"/>
                </a:ext>
              </a:extLst>
            </p:cNvPr>
            <p:cNvCxnSpPr>
              <a:cxnSpLocks/>
              <a:stCxn id="127" idx="0"/>
              <a:endCxn id="133" idx="4"/>
            </p:cNvCxnSpPr>
            <p:nvPr/>
          </p:nvCxnSpPr>
          <p:spPr>
            <a:xfrm flipV="1">
              <a:off x="5172970" y="2212712"/>
              <a:ext cx="2137612" cy="78209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C2B9384-6F21-A84A-BA37-CF40C7612870}"/>
                </a:ext>
              </a:extLst>
            </p:cNvPr>
            <p:cNvCxnSpPr>
              <a:cxnSpLocks/>
              <a:stCxn id="128" idx="0"/>
              <a:endCxn id="130" idx="4"/>
            </p:cNvCxnSpPr>
            <p:nvPr/>
          </p:nvCxnSpPr>
          <p:spPr>
            <a:xfrm flipH="1" flipV="1">
              <a:off x="4858328" y="2212714"/>
              <a:ext cx="1237672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D91DA1F3-FE7F-A244-B0DF-BFFE06009309}"/>
                </a:ext>
              </a:extLst>
            </p:cNvPr>
            <p:cNvCxnSpPr>
              <a:cxnSpLocks/>
              <a:stCxn id="128" idx="0"/>
              <a:endCxn id="131" idx="4"/>
            </p:cNvCxnSpPr>
            <p:nvPr/>
          </p:nvCxnSpPr>
          <p:spPr>
            <a:xfrm flipH="1" flipV="1">
              <a:off x="5675746" y="2212713"/>
              <a:ext cx="420254" cy="78947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030EF0FB-E01F-834D-9E50-427AACE4E37E}"/>
                </a:ext>
              </a:extLst>
            </p:cNvPr>
            <p:cNvCxnSpPr>
              <a:cxnSpLocks/>
              <a:stCxn id="128" idx="0"/>
              <a:endCxn id="132" idx="4"/>
            </p:cNvCxnSpPr>
            <p:nvPr/>
          </p:nvCxnSpPr>
          <p:spPr>
            <a:xfrm flipV="1">
              <a:off x="6096000" y="2212714"/>
              <a:ext cx="397164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57480C73-24DE-FD44-954E-E1A43A2402CA}"/>
                </a:ext>
              </a:extLst>
            </p:cNvPr>
            <p:cNvCxnSpPr>
              <a:cxnSpLocks/>
              <a:stCxn id="128" idx="0"/>
              <a:endCxn id="133" idx="4"/>
            </p:cNvCxnSpPr>
            <p:nvPr/>
          </p:nvCxnSpPr>
          <p:spPr>
            <a:xfrm flipV="1">
              <a:off x="6096000" y="2212712"/>
              <a:ext cx="1214582" cy="78947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6B4FB507-5946-5F40-A50D-5AB0B382B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8328" y="2240995"/>
              <a:ext cx="2133837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DBBC39B6-B2C7-FC48-B512-6D04D1F7300F}"/>
                </a:ext>
              </a:extLst>
            </p:cNvPr>
            <p:cNvCxnSpPr>
              <a:cxnSpLocks/>
              <a:stCxn id="129" idx="0"/>
              <a:endCxn id="131" idx="4"/>
            </p:cNvCxnSpPr>
            <p:nvPr/>
          </p:nvCxnSpPr>
          <p:spPr>
            <a:xfrm flipH="1" flipV="1">
              <a:off x="5675746" y="2212713"/>
              <a:ext cx="1316419" cy="850112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481ED6D8-2920-5844-97C9-7669C7A279A0}"/>
                </a:ext>
              </a:extLst>
            </p:cNvPr>
            <p:cNvCxnSpPr>
              <a:cxnSpLocks/>
              <a:stCxn id="129" idx="0"/>
              <a:endCxn id="132" idx="4"/>
            </p:cNvCxnSpPr>
            <p:nvPr/>
          </p:nvCxnSpPr>
          <p:spPr>
            <a:xfrm flipH="1" flipV="1">
              <a:off x="6493164" y="2212714"/>
              <a:ext cx="499001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1529F677-2F9E-1946-B484-461A7ABA32B9}"/>
                </a:ext>
              </a:extLst>
            </p:cNvPr>
            <p:cNvCxnSpPr>
              <a:cxnSpLocks/>
              <a:stCxn id="129" idx="0"/>
              <a:endCxn id="133" idx="4"/>
            </p:cNvCxnSpPr>
            <p:nvPr/>
          </p:nvCxnSpPr>
          <p:spPr>
            <a:xfrm flipV="1">
              <a:off x="6992165" y="2212712"/>
              <a:ext cx="318417" cy="85011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639693C-E989-904F-A203-EFC1CC30C385}"/>
                </a:ext>
              </a:extLst>
            </p:cNvPr>
            <p:cNvCxnSpPr>
              <a:cxnSpLocks/>
              <a:stCxn id="130" idx="0"/>
              <a:endCxn id="134" idx="4"/>
            </p:cNvCxnSpPr>
            <p:nvPr/>
          </p:nvCxnSpPr>
          <p:spPr>
            <a:xfrm flipV="1">
              <a:off x="4858328" y="1101359"/>
              <a:ext cx="817417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0E3A49F4-4339-E14B-BE56-E55B1295BF49}"/>
                </a:ext>
              </a:extLst>
            </p:cNvPr>
            <p:cNvCxnSpPr>
              <a:cxnSpLocks/>
              <a:stCxn id="130" idx="0"/>
              <a:endCxn id="135" idx="4"/>
            </p:cNvCxnSpPr>
            <p:nvPr/>
          </p:nvCxnSpPr>
          <p:spPr>
            <a:xfrm flipV="1">
              <a:off x="4858328" y="1099715"/>
              <a:ext cx="1647033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F0BF0C4-4425-E84C-8EC9-EBF28363C0C1}"/>
                </a:ext>
              </a:extLst>
            </p:cNvPr>
            <p:cNvCxnSpPr>
              <a:cxnSpLocks/>
              <a:stCxn id="131" idx="0"/>
              <a:endCxn id="134" idx="4"/>
            </p:cNvCxnSpPr>
            <p:nvPr/>
          </p:nvCxnSpPr>
          <p:spPr>
            <a:xfrm flipH="1" flipV="1">
              <a:off x="5675745" y="1101359"/>
              <a:ext cx="1" cy="77884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A3D9276B-C285-7A4C-B453-F65D67ADCD43}"/>
                </a:ext>
              </a:extLst>
            </p:cNvPr>
            <p:cNvCxnSpPr>
              <a:cxnSpLocks/>
              <a:stCxn id="132" idx="0"/>
              <a:endCxn id="134" idx="4"/>
            </p:cNvCxnSpPr>
            <p:nvPr/>
          </p:nvCxnSpPr>
          <p:spPr>
            <a:xfrm flipH="1" flipV="1">
              <a:off x="5675745" y="1101359"/>
              <a:ext cx="817419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DE1E44E8-657B-9E4C-863B-B18AC7A7B794}"/>
                </a:ext>
              </a:extLst>
            </p:cNvPr>
            <p:cNvCxnSpPr>
              <a:cxnSpLocks/>
              <a:stCxn id="133" idx="0"/>
              <a:endCxn id="134" idx="4"/>
            </p:cNvCxnSpPr>
            <p:nvPr/>
          </p:nvCxnSpPr>
          <p:spPr>
            <a:xfrm flipH="1" flipV="1">
              <a:off x="5675745" y="1101359"/>
              <a:ext cx="1634837" cy="77884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14F2F29F-1BD9-1F49-9E81-60267B46DCF8}"/>
                </a:ext>
              </a:extLst>
            </p:cNvPr>
            <p:cNvCxnSpPr>
              <a:cxnSpLocks/>
              <a:stCxn id="131" idx="0"/>
              <a:endCxn id="135" idx="4"/>
            </p:cNvCxnSpPr>
            <p:nvPr/>
          </p:nvCxnSpPr>
          <p:spPr>
            <a:xfrm flipV="1">
              <a:off x="5675746" y="1099715"/>
              <a:ext cx="829615" cy="780489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AA67AE7E-3335-5E4B-95BE-64CB7BCC0931}"/>
                </a:ext>
              </a:extLst>
            </p:cNvPr>
            <p:cNvCxnSpPr>
              <a:cxnSpLocks/>
              <a:stCxn id="132" idx="0"/>
              <a:endCxn id="135" idx="4"/>
            </p:cNvCxnSpPr>
            <p:nvPr/>
          </p:nvCxnSpPr>
          <p:spPr>
            <a:xfrm flipV="1">
              <a:off x="6493164" y="1099715"/>
              <a:ext cx="12197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E23EEF0-BD20-7D40-A6D2-7215B654ED41}"/>
                </a:ext>
              </a:extLst>
            </p:cNvPr>
            <p:cNvCxnSpPr>
              <a:cxnSpLocks/>
              <a:stCxn id="133" idx="0"/>
              <a:endCxn id="135" idx="4"/>
            </p:cNvCxnSpPr>
            <p:nvPr/>
          </p:nvCxnSpPr>
          <p:spPr>
            <a:xfrm flipH="1" flipV="1">
              <a:off x="6505361" y="1099715"/>
              <a:ext cx="805221" cy="780488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FC7644DC-164E-4ACC-BF90-7E9BACC8414B}"/>
              </a:ext>
            </a:extLst>
          </p:cNvPr>
          <p:cNvSpPr txBox="1"/>
          <p:nvPr/>
        </p:nvSpPr>
        <p:spPr>
          <a:xfrm>
            <a:off x="7248345" y="1690688"/>
            <a:ext cx="443293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Multiple clients want to collaboratively train a model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73F0FC7-72D5-4C63-8DC8-F646F8D06FEA}"/>
              </a:ext>
            </a:extLst>
          </p:cNvPr>
          <p:cNvSpPr txBox="1"/>
          <p:nvPr/>
        </p:nvSpPr>
        <p:spPr>
          <a:xfrm>
            <a:off x="8529582" y="2933611"/>
            <a:ext cx="2956814" cy="1569660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Sharing updates rather than data...</a:t>
            </a:r>
          </a:p>
          <a:p>
            <a:pPr algn="ctr"/>
            <a:r>
              <a:rPr lang="en-US" sz="2400" b="1" dirty="0"/>
              <a:t>how much </a:t>
            </a:r>
          </a:p>
          <a:p>
            <a:pPr algn="ctr"/>
            <a:r>
              <a:rPr lang="en-US" sz="2400" b="1" dirty="0"/>
              <a:t>privacy gained?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7DDDB2-0296-42EB-9484-2B96C0B02470}"/>
              </a:ext>
            </a:extLst>
          </p:cNvPr>
          <p:cNvCxnSpPr>
            <a:cxnSpLocks/>
            <a:stCxn id="11" idx="3"/>
            <a:endCxn id="164" idx="1"/>
          </p:cNvCxnSpPr>
          <p:nvPr/>
        </p:nvCxnSpPr>
        <p:spPr>
          <a:xfrm>
            <a:off x="7023798" y="3129721"/>
            <a:ext cx="1505784" cy="588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9FFCCD9-F490-47B6-BD3A-52B35DE8386E}"/>
              </a:ext>
            </a:extLst>
          </p:cNvPr>
          <p:cNvSpPr/>
          <p:nvPr/>
        </p:nvSpPr>
        <p:spPr>
          <a:xfrm>
            <a:off x="932268" y="1786297"/>
            <a:ext cx="2441868" cy="612741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cs typeface="Calibri" panose="020F0502020204030204" pitchFamily="34" charset="0"/>
              </a:rPr>
              <a:t>In each iteration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FD1C8-F97D-4F68-86A7-E753BC6F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D3E7-79C8-4A0B-AFA5-DD39C7661B34}" type="slidenum">
              <a:rPr lang="zh-CN" altLang="en-US" smtClean="0"/>
              <a:t>6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370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-0.01551 L 0.15261 -0.29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1407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85185E-6 L 0.03281 -0.2261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-1131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85185E-6 L -0.03971 -0.222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-1206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3 0.00185 L -0.12617 -0.2257 " pathEditMode="relative" ptsTypes="AA">
                                      <p:cBhvr>
                                        <p:cTn id="3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1" grpId="0" animBg="1"/>
      <p:bldP spid="48" grpId="0" animBg="1"/>
      <p:bldP spid="163" grpId="0" animBg="1"/>
      <p:bldP spid="1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EDD3-CE25-41A5-A741-1B701937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Threat Model</a:t>
            </a:r>
            <a:endParaRPr lang="zh-CN" altLang="en-US" b="1" dirty="0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6F84251-3C12-402C-8810-FB3B01909D4A}"/>
              </a:ext>
            </a:extLst>
          </p:cNvPr>
          <p:cNvGrpSpPr/>
          <p:nvPr/>
        </p:nvGrpSpPr>
        <p:grpSpPr>
          <a:xfrm>
            <a:off x="2893194" y="5072223"/>
            <a:ext cx="751256" cy="765448"/>
            <a:chOff x="4562025" y="402004"/>
            <a:chExt cx="3044857" cy="3301969"/>
          </a:xfrm>
          <a:solidFill>
            <a:schemeClr val="bg1"/>
          </a:solidFill>
        </p:grpSpPr>
        <p:sp>
          <p:nvSpPr>
            <p:cNvPr id="147" name="Rectangle: Rounded Corners 4">
              <a:extLst>
                <a:ext uri="{FF2B5EF4-FFF2-40B4-BE49-F238E27FC236}">
                  <a16:creationId xmlns:a16="http://schemas.microsoft.com/office/drawing/2014/main" id="{FCDFC50C-A653-4B1C-B02C-0651013E426A}"/>
                </a:ext>
              </a:extLst>
            </p:cNvPr>
            <p:cNvSpPr/>
            <p:nvPr/>
          </p:nvSpPr>
          <p:spPr>
            <a:xfrm>
              <a:off x="4562025" y="402004"/>
              <a:ext cx="3044857" cy="330196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A0E9FAA-A3E8-4D0B-B69C-40C26F4CB70A}"/>
                </a:ext>
              </a:extLst>
            </p:cNvPr>
            <p:cNvSpPr/>
            <p:nvPr/>
          </p:nvSpPr>
          <p:spPr>
            <a:xfrm>
              <a:off x="5006715" y="299480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9A8C3FDF-18C4-4FB9-B0A7-89E2DDB4E2DD}"/>
                </a:ext>
              </a:extLst>
            </p:cNvPr>
            <p:cNvSpPr/>
            <p:nvPr/>
          </p:nvSpPr>
          <p:spPr>
            <a:xfrm>
              <a:off x="5929745" y="300218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2B8DDBBB-7238-4501-9D51-70A5E2B11E5E}"/>
                </a:ext>
              </a:extLst>
            </p:cNvPr>
            <p:cNvSpPr/>
            <p:nvPr/>
          </p:nvSpPr>
          <p:spPr>
            <a:xfrm>
              <a:off x="6825910" y="306282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39CCD21-28CC-4B3C-AAD3-4A6B10BE0D44}"/>
                </a:ext>
              </a:extLst>
            </p:cNvPr>
            <p:cNvSpPr/>
            <p:nvPr/>
          </p:nvSpPr>
          <p:spPr>
            <a:xfrm>
              <a:off x="4692073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BA2349D-2D1F-4537-9D1B-53B579EA400B}"/>
                </a:ext>
              </a:extLst>
            </p:cNvPr>
            <p:cNvSpPr/>
            <p:nvPr/>
          </p:nvSpPr>
          <p:spPr>
            <a:xfrm>
              <a:off x="5509491" y="1880204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0368DE2-1DEF-42B0-B4CA-7E34BD760CA0}"/>
                </a:ext>
              </a:extLst>
            </p:cNvPr>
            <p:cNvSpPr/>
            <p:nvPr/>
          </p:nvSpPr>
          <p:spPr>
            <a:xfrm>
              <a:off x="6326909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F296354A-0D86-49CA-BB67-2CD0582D2BF0}"/>
                </a:ext>
              </a:extLst>
            </p:cNvPr>
            <p:cNvSpPr/>
            <p:nvPr/>
          </p:nvSpPr>
          <p:spPr>
            <a:xfrm>
              <a:off x="7144327" y="1880203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3B703E5-B2AF-4832-A9FE-6951C58F7E18}"/>
                </a:ext>
              </a:extLst>
            </p:cNvPr>
            <p:cNvSpPr/>
            <p:nvPr/>
          </p:nvSpPr>
          <p:spPr>
            <a:xfrm>
              <a:off x="5509490" y="768850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D1C98CC5-6A1B-4A64-BDD2-893F09696846}"/>
                </a:ext>
              </a:extLst>
            </p:cNvPr>
            <p:cNvSpPr/>
            <p:nvPr/>
          </p:nvSpPr>
          <p:spPr>
            <a:xfrm>
              <a:off x="6339106" y="767206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4892F0EE-2936-41B9-98E5-BEA94CD99F77}"/>
                </a:ext>
              </a:extLst>
            </p:cNvPr>
            <p:cNvCxnSpPr>
              <a:cxnSpLocks/>
              <a:stCxn id="148" idx="0"/>
              <a:endCxn id="151" idx="4"/>
            </p:cNvCxnSpPr>
            <p:nvPr/>
          </p:nvCxnSpPr>
          <p:spPr>
            <a:xfrm flipH="1" flipV="1">
              <a:off x="4858328" y="2212714"/>
              <a:ext cx="314642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B09AA63A-97A8-45D7-926B-0DD10DD8091D}"/>
                </a:ext>
              </a:extLst>
            </p:cNvPr>
            <p:cNvCxnSpPr>
              <a:cxnSpLocks/>
              <a:stCxn id="148" idx="0"/>
              <a:endCxn id="152" idx="4"/>
            </p:cNvCxnSpPr>
            <p:nvPr/>
          </p:nvCxnSpPr>
          <p:spPr>
            <a:xfrm flipV="1">
              <a:off x="5172970" y="2212713"/>
              <a:ext cx="502776" cy="78209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790EBC5A-D705-4EEE-9099-E1EBDE9E05A1}"/>
                </a:ext>
              </a:extLst>
            </p:cNvPr>
            <p:cNvCxnSpPr>
              <a:cxnSpLocks/>
              <a:stCxn id="148" idx="0"/>
              <a:endCxn id="153" idx="4"/>
            </p:cNvCxnSpPr>
            <p:nvPr/>
          </p:nvCxnSpPr>
          <p:spPr>
            <a:xfrm flipV="1">
              <a:off x="5172970" y="2212714"/>
              <a:ext cx="1320194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1F604F4B-4BD8-4453-BF90-4D0837D8FAD7}"/>
                </a:ext>
              </a:extLst>
            </p:cNvPr>
            <p:cNvCxnSpPr>
              <a:cxnSpLocks/>
              <a:stCxn id="148" idx="0"/>
              <a:endCxn id="154" idx="4"/>
            </p:cNvCxnSpPr>
            <p:nvPr/>
          </p:nvCxnSpPr>
          <p:spPr>
            <a:xfrm flipV="1">
              <a:off x="5172970" y="2212712"/>
              <a:ext cx="2137612" cy="78209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F5ED2D6B-1A99-484D-800C-71ABB48D26EC}"/>
                </a:ext>
              </a:extLst>
            </p:cNvPr>
            <p:cNvCxnSpPr>
              <a:cxnSpLocks/>
              <a:stCxn id="149" idx="0"/>
              <a:endCxn id="151" idx="4"/>
            </p:cNvCxnSpPr>
            <p:nvPr/>
          </p:nvCxnSpPr>
          <p:spPr>
            <a:xfrm flipH="1" flipV="1">
              <a:off x="4858328" y="2212714"/>
              <a:ext cx="1237672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A919F8C-BE8A-422E-9677-74045ECD17EE}"/>
                </a:ext>
              </a:extLst>
            </p:cNvPr>
            <p:cNvCxnSpPr>
              <a:cxnSpLocks/>
              <a:stCxn id="149" idx="0"/>
              <a:endCxn id="152" idx="4"/>
            </p:cNvCxnSpPr>
            <p:nvPr/>
          </p:nvCxnSpPr>
          <p:spPr>
            <a:xfrm flipH="1" flipV="1">
              <a:off x="5675746" y="2212713"/>
              <a:ext cx="420254" cy="78947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ED5B3B59-F322-404C-9671-AEE6E0E780AD}"/>
                </a:ext>
              </a:extLst>
            </p:cNvPr>
            <p:cNvCxnSpPr>
              <a:cxnSpLocks/>
              <a:stCxn id="149" idx="0"/>
              <a:endCxn id="153" idx="4"/>
            </p:cNvCxnSpPr>
            <p:nvPr/>
          </p:nvCxnSpPr>
          <p:spPr>
            <a:xfrm flipV="1">
              <a:off x="6096000" y="2212714"/>
              <a:ext cx="397164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A3EA1C51-3340-4BAF-9760-788701186061}"/>
                </a:ext>
              </a:extLst>
            </p:cNvPr>
            <p:cNvCxnSpPr>
              <a:cxnSpLocks/>
              <a:stCxn id="149" idx="0"/>
              <a:endCxn id="154" idx="4"/>
            </p:cNvCxnSpPr>
            <p:nvPr/>
          </p:nvCxnSpPr>
          <p:spPr>
            <a:xfrm flipV="1">
              <a:off x="6096000" y="2212712"/>
              <a:ext cx="1214582" cy="78947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A69F7D4F-38E6-4F0C-8DE8-57FEDBA878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8328" y="2240995"/>
              <a:ext cx="2133837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C7D8EC64-9D56-4511-BBFB-EB20B6FD05BE}"/>
                </a:ext>
              </a:extLst>
            </p:cNvPr>
            <p:cNvCxnSpPr>
              <a:cxnSpLocks/>
              <a:stCxn id="150" idx="0"/>
              <a:endCxn id="152" idx="4"/>
            </p:cNvCxnSpPr>
            <p:nvPr/>
          </p:nvCxnSpPr>
          <p:spPr>
            <a:xfrm flipH="1" flipV="1">
              <a:off x="5675746" y="2212713"/>
              <a:ext cx="1316419" cy="850112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A8074A6-8AF0-4F28-B9DD-56CA061AFED6}"/>
                </a:ext>
              </a:extLst>
            </p:cNvPr>
            <p:cNvCxnSpPr>
              <a:cxnSpLocks/>
              <a:stCxn id="150" idx="0"/>
              <a:endCxn id="153" idx="4"/>
            </p:cNvCxnSpPr>
            <p:nvPr/>
          </p:nvCxnSpPr>
          <p:spPr>
            <a:xfrm flipH="1" flipV="1">
              <a:off x="6493164" y="2212714"/>
              <a:ext cx="499001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E21E594E-C43A-430F-8016-9A7E84FAEA0C}"/>
                </a:ext>
              </a:extLst>
            </p:cNvPr>
            <p:cNvCxnSpPr>
              <a:cxnSpLocks/>
              <a:stCxn id="150" idx="0"/>
              <a:endCxn id="154" idx="4"/>
            </p:cNvCxnSpPr>
            <p:nvPr/>
          </p:nvCxnSpPr>
          <p:spPr>
            <a:xfrm flipV="1">
              <a:off x="6992165" y="2212712"/>
              <a:ext cx="318417" cy="85011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B2DA0B60-0DA1-433C-BDE4-21ADA19D1D4D}"/>
                </a:ext>
              </a:extLst>
            </p:cNvPr>
            <p:cNvCxnSpPr>
              <a:cxnSpLocks/>
              <a:stCxn id="151" idx="0"/>
              <a:endCxn id="155" idx="4"/>
            </p:cNvCxnSpPr>
            <p:nvPr/>
          </p:nvCxnSpPr>
          <p:spPr>
            <a:xfrm flipV="1">
              <a:off x="4858328" y="1101359"/>
              <a:ext cx="817417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BDB1971B-1D1A-4707-A2B5-A54FC7890062}"/>
                </a:ext>
              </a:extLst>
            </p:cNvPr>
            <p:cNvCxnSpPr>
              <a:cxnSpLocks/>
              <a:stCxn id="151" idx="0"/>
              <a:endCxn id="156" idx="4"/>
            </p:cNvCxnSpPr>
            <p:nvPr/>
          </p:nvCxnSpPr>
          <p:spPr>
            <a:xfrm flipV="1">
              <a:off x="4858328" y="1099715"/>
              <a:ext cx="1647033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6F839D94-7863-4FCF-8FBA-E86AD1095861}"/>
                </a:ext>
              </a:extLst>
            </p:cNvPr>
            <p:cNvCxnSpPr>
              <a:cxnSpLocks/>
              <a:stCxn id="152" idx="0"/>
              <a:endCxn id="155" idx="4"/>
            </p:cNvCxnSpPr>
            <p:nvPr/>
          </p:nvCxnSpPr>
          <p:spPr>
            <a:xfrm flipH="1" flipV="1">
              <a:off x="5675745" y="1101359"/>
              <a:ext cx="1" cy="77884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66D61992-1146-431F-A4E3-01F50ECC08DD}"/>
                </a:ext>
              </a:extLst>
            </p:cNvPr>
            <p:cNvCxnSpPr>
              <a:cxnSpLocks/>
              <a:stCxn id="153" idx="0"/>
              <a:endCxn id="155" idx="4"/>
            </p:cNvCxnSpPr>
            <p:nvPr/>
          </p:nvCxnSpPr>
          <p:spPr>
            <a:xfrm flipH="1" flipV="1">
              <a:off x="5675745" y="1101359"/>
              <a:ext cx="817419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FF6F1BBB-46B7-4BB1-B2BD-3132000A3BB7}"/>
                </a:ext>
              </a:extLst>
            </p:cNvPr>
            <p:cNvCxnSpPr>
              <a:cxnSpLocks/>
              <a:stCxn id="154" idx="0"/>
              <a:endCxn id="155" idx="4"/>
            </p:cNvCxnSpPr>
            <p:nvPr/>
          </p:nvCxnSpPr>
          <p:spPr>
            <a:xfrm flipH="1" flipV="1">
              <a:off x="5675745" y="1101359"/>
              <a:ext cx="1634837" cy="77884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F64C5209-2EFC-4115-9D57-CEB48E2A0453}"/>
                </a:ext>
              </a:extLst>
            </p:cNvPr>
            <p:cNvCxnSpPr>
              <a:cxnSpLocks/>
              <a:stCxn id="152" idx="0"/>
              <a:endCxn id="156" idx="4"/>
            </p:cNvCxnSpPr>
            <p:nvPr/>
          </p:nvCxnSpPr>
          <p:spPr>
            <a:xfrm flipV="1">
              <a:off x="5675746" y="1099715"/>
              <a:ext cx="829615" cy="780489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FB6F503A-5A8E-4C73-B83C-5FA1DD680E53}"/>
                </a:ext>
              </a:extLst>
            </p:cNvPr>
            <p:cNvCxnSpPr>
              <a:cxnSpLocks/>
              <a:stCxn id="153" idx="0"/>
              <a:endCxn id="156" idx="4"/>
            </p:cNvCxnSpPr>
            <p:nvPr/>
          </p:nvCxnSpPr>
          <p:spPr>
            <a:xfrm flipV="1">
              <a:off x="6493164" y="1099715"/>
              <a:ext cx="12197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548D9B08-BA43-410C-87D5-9A01E56B8C40}"/>
                </a:ext>
              </a:extLst>
            </p:cNvPr>
            <p:cNvCxnSpPr>
              <a:cxnSpLocks/>
              <a:stCxn id="154" idx="0"/>
              <a:endCxn id="156" idx="4"/>
            </p:cNvCxnSpPr>
            <p:nvPr/>
          </p:nvCxnSpPr>
          <p:spPr>
            <a:xfrm flipH="1" flipV="1">
              <a:off x="6505361" y="1099715"/>
              <a:ext cx="805221" cy="780488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177" name="Picture 176">
            <a:extLst>
              <a:ext uri="{FF2B5EF4-FFF2-40B4-BE49-F238E27FC236}">
                <a16:creationId xmlns:a16="http://schemas.microsoft.com/office/drawing/2014/main" id="{61F8A335-3C8E-42B0-B078-7D0CC944C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7095" y="4485599"/>
            <a:ext cx="1016052" cy="927148"/>
          </a:xfrm>
          <a:prstGeom prst="rect">
            <a:avLst/>
          </a:prstGeom>
        </p:spPr>
      </p:pic>
      <p:pic>
        <p:nvPicPr>
          <p:cNvPr id="178" name="Graphic 177" descr="Brain">
            <a:extLst>
              <a:ext uri="{FF2B5EF4-FFF2-40B4-BE49-F238E27FC236}">
                <a16:creationId xmlns:a16="http://schemas.microsoft.com/office/drawing/2014/main" id="{FB0C4FB0-A8A5-4A24-9DC3-5D634346E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3897" y="3401181"/>
            <a:ext cx="1026686" cy="1026686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2FFC3AB6-0D8E-4766-B684-B5193153A7E4}"/>
              </a:ext>
            </a:extLst>
          </p:cNvPr>
          <p:cNvSpPr txBox="1"/>
          <p:nvPr/>
        </p:nvSpPr>
        <p:spPr>
          <a:xfrm>
            <a:off x="3763641" y="4231059"/>
            <a:ext cx="9144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cs typeface="Calibri" panose="020F0502020204030204" pitchFamily="34" charset="0"/>
              </a:rPr>
              <a:t>Server</a:t>
            </a:r>
            <a:endParaRPr lang="zh-CN" altLang="en-US" sz="2000" b="1" dirty="0">
              <a:cs typeface="Calibri" panose="020F0502020204030204" pitchFamily="34" charset="0"/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42B39F2B-8DFB-47F1-B20D-4AB4D0C26917}"/>
              </a:ext>
            </a:extLst>
          </p:cNvPr>
          <p:cNvCxnSpPr>
            <a:cxnSpLocks/>
          </p:cNvCxnSpPr>
          <p:nvPr/>
        </p:nvCxnSpPr>
        <p:spPr>
          <a:xfrm flipH="1">
            <a:off x="3268822" y="4582779"/>
            <a:ext cx="991503" cy="413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62779E-910A-4FFC-832D-4FB461F3B263}"/>
                  </a:ext>
                </a:extLst>
              </p:cNvPr>
              <p:cNvSpPr txBox="1"/>
              <p:nvPr/>
            </p:nvSpPr>
            <p:spPr>
              <a:xfrm>
                <a:off x="2354951" y="5895076"/>
                <a:ext cx="19053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 err="1"/>
                  <a:t>iter</a:t>
                </a:r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62779E-910A-4FFC-832D-4FB461F3B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951" y="5895076"/>
                <a:ext cx="1905374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65661910-5B4F-4D62-A5DE-520E6F620C69}"/>
              </a:ext>
            </a:extLst>
          </p:cNvPr>
          <p:cNvGrpSpPr/>
          <p:nvPr/>
        </p:nvGrpSpPr>
        <p:grpSpPr>
          <a:xfrm>
            <a:off x="4880901" y="5090285"/>
            <a:ext cx="751256" cy="765448"/>
            <a:chOff x="4562025" y="402004"/>
            <a:chExt cx="3044857" cy="3301969"/>
          </a:xfrm>
          <a:solidFill>
            <a:schemeClr val="bg1"/>
          </a:solidFill>
        </p:grpSpPr>
        <p:sp>
          <p:nvSpPr>
            <p:cNvPr id="183" name="Rectangle: Rounded Corners 4">
              <a:extLst>
                <a:ext uri="{FF2B5EF4-FFF2-40B4-BE49-F238E27FC236}">
                  <a16:creationId xmlns:a16="http://schemas.microsoft.com/office/drawing/2014/main" id="{579A5575-80A4-4E96-BB11-80D51FECA4F8}"/>
                </a:ext>
              </a:extLst>
            </p:cNvPr>
            <p:cNvSpPr/>
            <p:nvPr/>
          </p:nvSpPr>
          <p:spPr>
            <a:xfrm>
              <a:off x="4562025" y="402004"/>
              <a:ext cx="3044857" cy="330196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F5D076E5-3FBA-49CB-8E94-BDA25235A1CC}"/>
                </a:ext>
              </a:extLst>
            </p:cNvPr>
            <p:cNvSpPr/>
            <p:nvPr/>
          </p:nvSpPr>
          <p:spPr>
            <a:xfrm>
              <a:off x="5006715" y="299480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18A056C-B64F-45EE-8BAE-C3E08F9FFACE}"/>
                </a:ext>
              </a:extLst>
            </p:cNvPr>
            <p:cNvSpPr/>
            <p:nvPr/>
          </p:nvSpPr>
          <p:spPr>
            <a:xfrm>
              <a:off x="5929745" y="300218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EB3F4C7C-DABF-4740-9167-8FD28829370F}"/>
                </a:ext>
              </a:extLst>
            </p:cNvPr>
            <p:cNvSpPr/>
            <p:nvPr/>
          </p:nvSpPr>
          <p:spPr>
            <a:xfrm>
              <a:off x="6825910" y="306282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9622483A-9685-4E8B-B524-E0A05BA27AFF}"/>
                </a:ext>
              </a:extLst>
            </p:cNvPr>
            <p:cNvSpPr/>
            <p:nvPr/>
          </p:nvSpPr>
          <p:spPr>
            <a:xfrm>
              <a:off x="4692073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15F5510-9772-4666-BD8E-48CAF5D179CD}"/>
                </a:ext>
              </a:extLst>
            </p:cNvPr>
            <p:cNvSpPr/>
            <p:nvPr/>
          </p:nvSpPr>
          <p:spPr>
            <a:xfrm>
              <a:off x="5509491" y="1880204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B24948C-0F0D-4C22-A112-B918B847EFC3}"/>
                </a:ext>
              </a:extLst>
            </p:cNvPr>
            <p:cNvSpPr/>
            <p:nvPr/>
          </p:nvSpPr>
          <p:spPr>
            <a:xfrm>
              <a:off x="6326909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9CC25B9B-805A-4263-88DF-2B4261C92A86}"/>
                </a:ext>
              </a:extLst>
            </p:cNvPr>
            <p:cNvSpPr/>
            <p:nvPr/>
          </p:nvSpPr>
          <p:spPr>
            <a:xfrm>
              <a:off x="7144327" y="1880203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7347FB0A-538B-4F3B-823C-173C994F0214}"/>
                </a:ext>
              </a:extLst>
            </p:cNvPr>
            <p:cNvSpPr/>
            <p:nvPr/>
          </p:nvSpPr>
          <p:spPr>
            <a:xfrm>
              <a:off x="5509490" y="768850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FAA77D62-CB74-4A4D-A01A-02A71E75F2B5}"/>
                </a:ext>
              </a:extLst>
            </p:cNvPr>
            <p:cNvSpPr/>
            <p:nvPr/>
          </p:nvSpPr>
          <p:spPr>
            <a:xfrm>
              <a:off x="6339106" y="767206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82948CD4-6A08-4166-9657-7DC0C4AB4CE5}"/>
                </a:ext>
              </a:extLst>
            </p:cNvPr>
            <p:cNvCxnSpPr>
              <a:cxnSpLocks/>
              <a:stCxn id="184" idx="0"/>
              <a:endCxn id="187" idx="4"/>
            </p:cNvCxnSpPr>
            <p:nvPr/>
          </p:nvCxnSpPr>
          <p:spPr>
            <a:xfrm flipH="1" flipV="1">
              <a:off x="4858328" y="2212714"/>
              <a:ext cx="314642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C3F4A6D8-FF9F-4170-9C31-6A6580CF527C}"/>
                </a:ext>
              </a:extLst>
            </p:cNvPr>
            <p:cNvCxnSpPr>
              <a:cxnSpLocks/>
              <a:stCxn id="184" idx="0"/>
              <a:endCxn id="188" idx="4"/>
            </p:cNvCxnSpPr>
            <p:nvPr/>
          </p:nvCxnSpPr>
          <p:spPr>
            <a:xfrm flipV="1">
              <a:off x="5172970" y="2212713"/>
              <a:ext cx="502776" cy="78209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6F752579-04B5-4AF0-A9EE-B143FAFD765D}"/>
                </a:ext>
              </a:extLst>
            </p:cNvPr>
            <p:cNvCxnSpPr>
              <a:cxnSpLocks/>
              <a:stCxn id="184" idx="0"/>
              <a:endCxn id="189" idx="4"/>
            </p:cNvCxnSpPr>
            <p:nvPr/>
          </p:nvCxnSpPr>
          <p:spPr>
            <a:xfrm flipV="1">
              <a:off x="5172970" y="2212714"/>
              <a:ext cx="1320194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20EF1010-49C7-429E-A547-5BDD8E85F7E9}"/>
                </a:ext>
              </a:extLst>
            </p:cNvPr>
            <p:cNvCxnSpPr>
              <a:cxnSpLocks/>
              <a:stCxn id="184" idx="0"/>
              <a:endCxn id="190" idx="4"/>
            </p:cNvCxnSpPr>
            <p:nvPr/>
          </p:nvCxnSpPr>
          <p:spPr>
            <a:xfrm flipV="1">
              <a:off x="5172970" y="2212712"/>
              <a:ext cx="2137612" cy="78209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F85C2237-57C2-4524-A02D-05CCA02E8305}"/>
                </a:ext>
              </a:extLst>
            </p:cNvPr>
            <p:cNvCxnSpPr>
              <a:cxnSpLocks/>
              <a:stCxn id="185" idx="0"/>
              <a:endCxn id="187" idx="4"/>
            </p:cNvCxnSpPr>
            <p:nvPr/>
          </p:nvCxnSpPr>
          <p:spPr>
            <a:xfrm flipH="1" flipV="1">
              <a:off x="4858328" y="2212714"/>
              <a:ext cx="1237672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A9E162D7-A059-48D1-9687-12EBF1F6BAC1}"/>
                </a:ext>
              </a:extLst>
            </p:cNvPr>
            <p:cNvCxnSpPr>
              <a:cxnSpLocks/>
              <a:stCxn id="185" idx="0"/>
              <a:endCxn id="188" idx="4"/>
            </p:cNvCxnSpPr>
            <p:nvPr/>
          </p:nvCxnSpPr>
          <p:spPr>
            <a:xfrm flipH="1" flipV="1">
              <a:off x="5675746" y="2212713"/>
              <a:ext cx="420254" cy="78947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37D8A7FF-157C-4020-AE22-8ECDB443094E}"/>
                </a:ext>
              </a:extLst>
            </p:cNvPr>
            <p:cNvCxnSpPr>
              <a:cxnSpLocks/>
              <a:stCxn id="185" idx="0"/>
              <a:endCxn id="189" idx="4"/>
            </p:cNvCxnSpPr>
            <p:nvPr/>
          </p:nvCxnSpPr>
          <p:spPr>
            <a:xfrm flipV="1">
              <a:off x="6096000" y="2212714"/>
              <a:ext cx="397164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A8434B43-C032-45CB-88C9-38555A3D0B55}"/>
                </a:ext>
              </a:extLst>
            </p:cNvPr>
            <p:cNvCxnSpPr>
              <a:cxnSpLocks/>
              <a:stCxn id="185" idx="0"/>
              <a:endCxn id="190" idx="4"/>
            </p:cNvCxnSpPr>
            <p:nvPr/>
          </p:nvCxnSpPr>
          <p:spPr>
            <a:xfrm flipV="1">
              <a:off x="6096000" y="2212712"/>
              <a:ext cx="1214582" cy="78947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46C7DA93-E4AD-4432-99B2-3757770BD2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8328" y="2240995"/>
              <a:ext cx="2133837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2571E1C7-207F-4C4D-99D2-F3D658B8ED44}"/>
                </a:ext>
              </a:extLst>
            </p:cNvPr>
            <p:cNvCxnSpPr>
              <a:cxnSpLocks/>
              <a:stCxn id="186" idx="0"/>
              <a:endCxn id="188" idx="4"/>
            </p:cNvCxnSpPr>
            <p:nvPr/>
          </p:nvCxnSpPr>
          <p:spPr>
            <a:xfrm flipH="1" flipV="1">
              <a:off x="5675746" y="2212713"/>
              <a:ext cx="1316419" cy="850112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F945B0E-5DDC-40E8-A481-36CB87DDBB6E}"/>
                </a:ext>
              </a:extLst>
            </p:cNvPr>
            <p:cNvCxnSpPr>
              <a:cxnSpLocks/>
              <a:stCxn id="186" idx="0"/>
              <a:endCxn id="189" idx="4"/>
            </p:cNvCxnSpPr>
            <p:nvPr/>
          </p:nvCxnSpPr>
          <p:spPr>
            <a:xfrm flipH="1" flipV="1">
              <a:off x="6493164" y="2212714"/>
              <a:ext cx="499001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F4F520FB-162C-402A-B37E-DC7A32BCA31A}"/>
                </a:ext>
              </a:extLst>
            </p:cNvPr>
            <p:cNvCxnSpPr>
              <a:cxnSpLocks/>
              <a:stCxn id="186" idx="0"/>
              <a:endCxn id="190" idx="4"/>
            </p:cNvCxnSpPr>
            <p:nvPr/>
          </p:nvCxnSpPr>
          <p:spPr>
            <a:xfrm flipV="1">
              <a:off x="6992165" y="2212712"/>
              <a:ext cx="318417" cy="85011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9941D3AC-F3A7-4FEA-A4AD-4AE87B459B06}"/>
                </a:ext>
              </a:extLst>
            </p:cNvPr>
            <p:cNvCxnSpPr>
              <a:cxnSpLocks/>
              <a:stCxn id="187" idx="0"/>
              <a:endCxn id="191" idx="4"/>
            </p:cNvCxnSpPr>
            <p:nvPr/>
          </p:nvCxnSpPr>
          <p:spPr>
            <a:xfrm flipV="1">
              <a:off x="4858328" y="1101359"/>
              <a:ext cx="817417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CD6199FD-E35D-4F43-8E43-B3DD6511BB4B}"/>
                </a:ext>
              </a:extLst>
            </p:cNvPr>
            <p:cNvCxnSpPr>
              <a:cxnSpLocks/>
              <a:stCxn id="187" idx="0"/>
              <a:endCxn id="192" idx="4"/>
            </p:cNvCxnSpPr>
            <p:nvPr/>
          </p:nvCxnSpPr>
          <p:spPr>
            <a:xfrm flipV="1">
              <a:off x="4858328" y="1099715"/>
              <a:ext cx="1647033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AFEAD41A-C4CB-4A27-A902-9340754FFAB7}"/>
                </a:ext>
              </a:extLst>
            </p:cNvPr>
            <p:cNvCxnSpPr>
              <a:cxnSpLocks/>
              <a:stCxn id="188" idx="0"/>
              <a:endCxn id="191" idx="4"/>
            </p:cNvCxnSpPr>
            <p:nvPr/>
          </p:nvCxnSpPr>
          <p:spPr>
            <a:xfrm flipH="1" flipV="1">
              <a:off x="5675745" y="1101359"/>
              <a:ext cx="1" cy="77884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1E677437-7171-44C2-B3F8-1386F8F0C2D3}"/>
                </a:ext>
              </a:extLst>
            </p:cNvPr>
            <p:cNvCxnSpPr>
              <a:cxnSpLocks/>
              <a:stCxn id="189" idx="0"/>
              <a:endCxn id="191" idx="4"/>
            </p:cNvCxnSpPr>
            <p:nvPr/>
          </p:nvCxnSpPr>
          <p:spPr>
            <a:xfrm flipH="1" flipV="1">
              <a:off x="5675745" y="1101359"/>
              <a:ext cx="817419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BC906809-786A-4736-9597-864E1E7EED93}"/>
                </a:ext>
              </a:extLst>
            </p:cNvPr>
            <p:cNvCxnSpPr>
              <a:cxnSpLocks/>
              <a:stCxn id="190" idx="0"/>
              <a:endCxn id="191" idx="4"/>
            </p:cNvCxnSpPr>
            <p:nvPr/>
          </p:nvCxnSpPr>
          <p:spPr>
            <a:xfrm flipH="1" flipV="1">
              <a:off x="5675745" y="1101359"/>
              <a:ext cx="1634837" cy="77884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FAC1E856-66F0-4F91-96A7-12E9810D5981}"/>
                </a:ext>
              </a:extLst>
            </p:cNvPr>
            <p:cNvCxnSpPr>
              <a:cxnSpLocks/>
              <a:stCxn id="188" idx="0"/>
              <a:endCxn id="192" idx="4"/>
            </p:cNvCxnSpPr>
            <p:nvPr/>
          </p:nvCxnSpPr>
          <p:spPr>
            <a:xfrm flipV="1">
              <a:off x="5675746" y="1099715"/>
              <a:ext cx="829615" cy="780489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3E11573C-F2AD-406F-89D9-3E6D1A929072}"/>
                </a:ext>
              </a:extLst>
            </p:cNvPr>
            <p:cNvCxnSpPr>
              <a:cxnSpLocks/>
              <a:stCxn id="189" idx="0"/>
              <a:endCxn id="192" idx="4"/>
            </p:cNvCxnSpPr>
            <p:nvPr/>
          </p:nvCxnSpPr>
          <p:spPr>
            <a:xfrm flipV="1">
              <a:off x="6493164" y="1099715"/>
              <a:ext cx="12197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C075B380-1F02-4744-9222-06D53E65971A}"/>
                </a:ext>
              </a:extLst>
            </p:cNvPr>
            <p:cNvCxnSpPr>
              <a:cxnSpLocks/>
              <a:stCxn id="190" idx="0"/>
              <a:endCxn id="192" idx="4"/>
            </p:cNvCxnSpPr>
            <p:nvPr/>
          </p:nvCxnSpPr>
          <p:spPr>
            <a:xfrm flipH="1" flipV="1">
              <a:off x="6505361" y="1099715"/>
              <a:ext cx="805221" cy="780488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BA16DA6D-32EA-4DDF-9E3E-DE7319EB8BB9}"/>
              </a:ext>
            </a:extLst>
          </p:cNvPr>
          <p:cNvCxnSpPr>
            <a:cxnSpLocks/>
          </p:cNvCxnSpPr>
          <p:nvPr/>
        </p:nvCxnSpPr>
        <p:spPr>
          <a:xfrm>
            <a:off x="4260325" y="4582779"/>
            <a:ext cx="996204" cy="413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79720456-0E1B-4B39-A9C2-964D97CC3400}"/>
                  </a:ext>
                </a:extLst>
              </p:cNvPr>
              <p:cNvSpPr txBox="1"/>
              <p:nvPr/>
            </p:nvSpPr>
            <p:spPr>
              <a:xfrm>
                <a:off x="4342658" y="5888406"/>
                <a:ext cx="19053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 err="1"/>
                  <a:t>iter</a:t>
                </a:r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79720456-0E1B-4B39-A9C2-964D97CC3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658" y="5888406"/>
                <a:ext cx="1905374" cy="400110"/>
              </a:xfrm>
              <a:prstGeom prst="rect">
                <a:avLst/>
              </a:prstGeom>
              <a:blipFill>
                <a:blip r:embed="rId6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0049C5A-0DE6-4F51-BEBF-9CC3979015D0}"/>
                  </a:ext>
                </a:extLst>
              </p:cNvPr>
              <p:cNvSpPr/>
              <p:nvPr/>
            </p:nvSpPr>
            <p:spPr>
              <a:xfrm>
                <a:off x="3957222" y="5128751"/>
                <a:ext cx="5838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0049C5A-0DE6-4F51-BEBF-9CC397901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222" y="5128751"/>
                <a:ext cx="58381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6F02809A-068F-432F-8F2B-9E507B9EC2C7}"/>
                  </a:ext>
                </a:extLst>
              </p:cNvPr>
              <p:cNvSpPr/>
              <p:nvPr/>
            </p:nvSpPr>
            <p:spPr>
              <a:xfrm>
                <a:off x="5782635" y="5136691"/>
                <a:ext cx="10440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1" i="0" smtClean="0"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6F02809A-068F-432F-8F2B-9E507B9EC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635" y="5136691"/>
                <a:ext cx="104406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9" name="Graphic 388" descr="Research">
            <a:extLst>
              <a:ext uri="{FF2B5EF4-FFF2-40B4-BE49-F238E27FC236}">
                <a16:creationId xmlns:a16="http://schemas.microsoft.com/office/drawing/2014/main" id="{C39C2875-FAC2-49DB-B588-5059072C1D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1949068" y="4578727"/>
            <a:ext cx="914400" cy="914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9E6C6-C781-4C38-9A1A-7ED307BB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D3E7-79C8-4A0B-AFA5-DD39C7661B34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A8234FD-11C9-4E05-8C20-E2B36133583B}"/>
              </a:ext>
            </a:extLst>
          </p:cNvPr>
          <p:cNvGrpSpPr/>
          <p:nvPr/>
        </p:nvGrpSpPr>
        <p:grpSpPr>
          <a:xfrm>
            <a:off x="6733972" y="4971879"/>
            <a:ext cx="2733284" cy="1538283"/>
            <a:chOff x="8233337" y="3552110"/>
            <a:chExt cx="2733284" cy="1538283"/>
          </a:xfrm>
        </p:grpSpPr>
        <p:sp>
          <p:nvSpPr>
            <p:cNvPr id="110" name="Freeform 50">
              <a:extLst>
                <a:ext uri="{FF2B5EF4-FFF2-40B4-BE49-F238E27FC236}">
                  <a16:creationId xmlns:a16="http://schemas.microsoft.com/office/drawing/2014/main" id="{A25EE76B-A0A9-4B8A-9F49-897804A8CE26}"/>
                </a:ext>
              </a:extLst>
            </p:cNvPr>
            <p:cNvSpPr/>
            <p:nvPr/>
          </p:nvSpPr>
          <p:spPr>
            <a:xfrm>
              <a:off x="8491795" y="3713850"/>
              <a:ext cx="1207775" cy="551482"/>
            </a:xfrm>
            <a:custGeom>
              <a:avLst/>
              <a:gdLst>
                <a:gd name="connsiteX0" fmla="*/ 1828993 w 1922299"/>
                <a:gd name="connsiteY0" fmla="*/ 0 h 1586204"/>
                <a:gd name="connsiteX1" fmla="*/ 193 w 1922299"/>
                <a:gd name="connsiteY1" fmla="*/ 933061 h 1586204"/>
                <a:gd name="connsiteX2" fmla="*/ 1922299 w 1922299"/>
                <a:gd name="connsiteY2" fmla="*/ 1586204 h 1586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2299" h="1586204">
                  <a:moveTo>
                    <a:pt x="1828993" y="0"/>
                  </a:moveTo>
                  <a:cubicBezTo>
                    <a:pt x="906817" y="334347"/>
                    <a:pt x="-15358" y="668694"/>
                    <a:pt x="193" y="933061"/>
                  </a:cubicBezTo>
                  <a:cubicBezTo>
                    <a:pt x="15744" y="1197428"/>
                    <a:pt x="969021" y="1391816"/>
                    <a:pt x="1922299" y="158620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Graphic 110" descr="Smart Phone">
              <a:extLst>
                <a:ext uri="{FF2B5EF4-FFF2-40B4-BE49-F238E27FC236}">
                  <a16:creationId xmlns:a16="http://schemas.microsoft.com/office/drawing/2014/main" id="{D07BE035-7D45-425C-A2E8-E40558EEB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010505" y="3552110"/>
              <a:ext cx="914400" cy="914400"/>
            </a:xfrm>
            <a:prstGeom prst="rect">
              <a:avLst/>
            </a:prstGeom>
          </p:spPr>
        </p:pic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7F2845B-B9EE-4502-99FA-ED5C9597D9D1}"/>
                </a:ext>
              </a:extLst>
            </p:cNvPr>
            <p:cNvGrpSpPr/>
            <p:nvPr/>
          </p:nvGrpSpPr>
          <p:grpSpPr>
            <a:xfrm>
              <a:off x="8662559" y="3552110"/>
              <a:ext cx="751256" cy="765448"/>
              <a:chOff x="4562025" y="402004"/>
              <a:chExt cx="3044857" cy="3301969"/>
            </a:xfrm>
            <a:solidFill>
              <a:schemeClr val="bg1"/>
            </a:solidFill>
          </p:grpSpPr>
          <p:sp>
            <p:nvSpPr>
              <p:cNvPr id="113" name="Rectangle: Rounded Corners 4">
                <a:extLst>
                  <a:ext uri="{FF2B5EF4-FFF2-40B4-BE49-F238E27FC236}">
                    <a16:creationId xmlns:a16="http://schemas.microsoft.com/office/drawing/2014/main" id="{A16D0DE3-C885-4E4A-AD42-453E5C336D67}"/>
                  </a:ext>
                </a:extLst>
              </p:cNvPr>
              <p:cNvSpPr/>
              <p:nvPr/>
            </p:nvSpPr>
            <p:spPr>
              <a:xfrm>
                <a:off x="4562025" y="402004"/>
                <a:ext cx="3044857" cy="3301969"/>
              </a:xfrm>
              <a:prstGeom prst="round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03E1AA9-1BCF-4C7B-9222-604D0EE3C17C}"/>
                  </a:ext>
                </a:extLst>
              </p:cNvPr>
              <p:cNvSpPr/>
              <p:nvPr/>
            </p:nvSpPr>
            <p:spPr>
              <a:xfrm>
                <a:off x="5006715" y="2994807"/>
                <a:ext cx="332509" cy="33250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B5E03584-7E70-442A-84ED-ADF7316B073B}"/>
                  </a:ext>
                </a:extLst>
              </p:cNvPr>
              <p:cNvSpPr/>
              <p:nvPr/>
            </p:nvSpPr>
            <p:spPr>
              <a:xfrm>
                <a:off x="5929745" y="3002187"/>
                <a:ext cx="332509" cy="33250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5BDC5DD1-FEAA-4D3C-9AAB-86E50F1E7CC2}"/>
                  </a:ext>
                </a:extLst>
              </p:cNvPr>
              <p:cNvSpPr/>
              <p:nvPr/>
            </p:nvSpPr>
            <p:spPr>
              <a:xfrm>
                <a:off x="6825910" y="3062825"/>
                <a:ext cx="332509" cy="33250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00218BA-4777-4685-BDDB-70565387CEF7}"/>
                  </a:ext>
                </a:extLst>
              </p:cNvPr>
              <p:cNvSpPr/>
              <p:nvPr/>
            </p:nvSpPr>
            <p:spPr>
              <a:xfrm>
                <a:off x="4692073" y="1880205"/>
                <a:ext cx="332509" cy="33250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6256B34B-36F8-4AAF-87C4-6285CD8788BC}"/>
                  </a:ext>
                </a:extLst>
              </p:cNvPr>
              <p:cNvSpPr/>
              <p:nvPr/>
            </p:nvSpPr>
            <p:spPr>
              <a:xfrm>
                <a:off x="5509491" y="1880204"/>
                <a:ext cx="332509" cy="33250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DEAB370-6F45-42A5-9608-349209E3A923}"/>
                  </a:ext>
                </a:extLst>
              </p:cNvPr>
              <p:cNvSpPr/>
              <p:nvPr/>
            </p:nvSpPr>
            <p:spPr>
              <a:xfrm>
                <a:off x="6326909" y="1880205"/>
                <a:ext cx="332509" cy="33250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8152ED04-1245-4B87-8F30-2BF70AF6A8DA}"/>
                  </a:ext>
                </a:extLst>
              </p:cNvPr>
              <p:cNvSpPr/>
              <p:nvPr/>
            </p:nvSpPr>
            <p:spPr>
              <a:xfrm>
                <a:off x="7144327" y="1880203"/>
                <a:ext cx="332509" cy="33250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DDD6E1A-DF7C-472E-800A-47C01866725A}"/>
                  </a:ext>
                </a:extLst>
              </p:cNvPr>
              <p:cNvSpPr/>
              <p:nvPr/>
            </p:nvSpPr>
            <p:spPr>
              <a:xfrm>
                <a:off x="5509490" y="768850"/>
                <a:ext cx="332509" cy="33250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1085305-B38C-4DFA-8533-DBB51DFE7E9B}"/>
                  </a:ext>
                </a:extLst>
              </p:cNvPr>
              <p:cNvSpPr/>
              <p:nvPr/>
            </p:nvSpPr>
            <p:spPr>
              <a:xfrm>
                <a:off x="6339106" y="767206"/>
                <a:ext cx="332509" cy="33250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D9C6AE37-496C-425E-9D9E-18672BF0666F}"/>
                  </a:ext>
                </a:extLst>
              </p:cNvPr>
              <p:cNvCxnSpPr>
                <a:cxnSpLocks/>
                <a:stCxn id="114" idx="0"/>
                <a:endCxn id="117" idx="4"/>
              </p:cNvCxnSpPr>
              <p:nvPr/>
            </p:nvCxnSpPr>
            <p:spPr>
              <a:xfrm flipH="1" flipV="1">
                <a:off x="4858328" y="2212714"/>
                <a:ext cx="314642" cy="782093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7618F93-985C-4E87-A5A7-61101656F799}"/>
                  </a:ext>
                </a:extLst>
              </p:cNvPr>
              <p:cNvCxnSpPr>
                <a:cxnSpLocks/>
                <a:stCxn id="114" idx="0"/>
                <a:endCxn id="118" idx="4"/>
              </p:cNvCxnSpPr>
              <p:nvPr/>
            </p:nvCxnSpPr>
            <p:spPr>
              <a:xfrm flipV="1">
                <a:off x="5172970" y="2212713"/>
                <a:ext cx="502776" cy="782094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031B986D-DCEC-43E7-9AC7-E24FC85D574D}"/>
                  </a:ext>
                </a:extLst>
              </p:cNvPr>
              <p:cNvCxnSpPr>
                <a:cxnSpLocks/>
                <a:stCxn id="114" idx="0"/>
                <a:endCxn id="119" idx="4"/>
              </p:cNvCxnSpPr>
              <p:nvPr/>
            </p:nvCxnSpPr>
            <p:spPr>
              <a:xfrm flipV="1">
                <a:off x="5172970" y="2212714"/>
                <a:ext cx="1320194" cy="782093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66DB88EF-B452-439F-BCF2-89334D66F380}"/>
                  </a:ext>
                </a:extLst>
              </p:cNvPr>
              <p:cNvCxnSpPr>
                <a:cxnSpLocks/>
                <a:stCxn id="114" idx="0"/>
                <a:endCxn id="120" idx="4"/>
              </p:cNvCxnSpPr>
              <p:nvPr/>
            </p:nvCxnSpPr>
            <p:spPr>
              <a:xfrm flipV="1">
                <a:off x="5172970" y="2212712"/>
                <a:ext cx="2137612" cy="782095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C5B17C11-8DF8-48B8-B3AF-EE55F182CE50}"/>
                  </a:ext>
                </a:extLst>
              </p:cNvPr>
              <p:cNvCxnSpPr>
                <a:cxnSpLocks/>
                <a:stCxn id="115" idx="0"/>
                <a:endCxn id="117" idx="4"/>
              </p:cNvCxnSpPr>
              <p:nvPr/>
            </p:nvCxnSpPr>
            <p:spPr>
              <a:xfrm flipH="1" flipV="1">
                <a:off x="4858328" y="2212714"/>
                <a:ext cx="1237672" cy="789473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7D7D5F9A-1A4E-4510-A0A5-5FDF6BC989F2}"/>
                  </a:ext>
                </a:extLst>
              </p:cNvPr>
              <p:cNvCxnSpPr>
                <a:cxnSpLocks/>
                <a:stCxn id="115" idx="0"/>
                <a:endCxn id="118" idx="4"/>
              </p:cNvCxnSpPr>
              <p:nvPr/>
            </p:nvCxnSpPr>
            <p:spPr>
              <a:xfrm flipH="1" flipV="1">
                <a:off x="5675746" y="2212713"/>
                <a:ext cx="420254" cy="789474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9C5EC801-EF86-47D6-95D5-2E79D0FC4015}"/>
                  </a:ext>
                </a:extLst>
              </p:cNvPr>
              <p:cNvCxnSpPr>
                <a:cxnSpLocks/>
                <a:stCxn id="115" idx="0"/>
                <a:endCxn id="119" idx="4"/>
              </p:cNvCxnSpPr>
              <p:nvPr/>
            </p:nvCxnSpPr>
            <p:spPr>
              <a:xfrm flipV="1">
                <a:off x="6096000" y="2212714"/>
                <a:ext cx="397164" cy="789473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230E3D18-A704-4FA9-BDE2-D919E4A9D3B6}"/>
                  </a:ext>
                </a:extLst>
              </p:cNvPr>
              <p:cNvCxnSpPr>
                <a:cxnSpLocks/>
                <a:stCxn id="115" idx="0"/>
                <a:endCxn id="120" idx="4"/>
              </p:cNvCxnSpPr>
              <p:nvPr/>
            </p:nvCxnSpPr>
            <p:spPr>
              <a:xfrm flipV="1">
                <a:off x="6096000" y="2212712"/>
                <a:ext cx="1214582" cy="789475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477501CD-5E90-493D-B58A-1F28B97D8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58328" y="2240995"/>
                <a:ext cx="2133837" cy="850111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6F9B4550-7293-40B6-974B-88946AF9F642}"/>
                  </a:ext>
                </a:extLst>
              </p:cNvPr>
              <p:cNvCxnSpPr>
                <a:cxnSpLocks/>
                <a:stCxn id="116" idx="0"/>
                <a:endCxn id="118" idx="4"/>
              </p:cNvCxnSpPr>
              <p:nvPr/>
            </p:nvCxnSpPr>
            <p:spPr>
              <a:xfrm flipH="1" flipV="1">
                <a:off x="5675746" y="2212713"/>
                <a:ext cx="1316419" cy="850112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EF4482D0-AF15-40EC-B7BA-CD792E98EF79}"/>
                  </a:ext>
                </a:extLst>
              </p:cNvPr>
              <p:cNvCxnSpPr>
                <a:cxnSpLocks/>
                <a:stCxn id="116" idx="0"/>
                <a:endCxn id="119" idx="4"/>
              </p:cNvCxnSpPr>
              <p:nvPr/>
            </p:nvCxnSpPr>
            <p:spPr>
              <a:xfrm flipH="1" flipV="1">
                <a:off x="6493164" y="2212714"/>
                <a:ext cx="499001" cy="850111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A7414B4D-0653-44FE-B15C-3EA2CD8193E8}"/>
                  </a:ext>
                </a:extLst>
              </p:cNvPr>
              <p:cNvCxnSpPr>
                <a:cxnSpLocks/>
                <a:stCxn id="116" idx="0"/>
                <a:endCxn id="120" idx="4"/>
              </p:cNvCxnSpPr>
              <p:nvPr/>
            </p:nvCxnSpPr>
            <p:spPr>
              <a:xfrm flipV="1">
                <a:off x="6992165" y="2212712"/>
                <a:ext cx="318417" cy="850113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F346EB74-3DAC-4939-910D-380F4815FA53}"/>
                  </a:ext>
                </a:extLst>
              </p:cNvPr>
              <p:cNvCxnSpPr>
                <a:cxnSpLocks/>
                <a:stCxn id="117" idx="0"/>
                <a:endCxn id="121" idx="4"/>
              </p:cNvCxnSpPr>
              <p:nvPr/>
            </p:nvCxnSpPr>
            <p:spPr>
              <a:xfrm flipV="1">
                <a:off x="4858328" y="1101359"/>
                <a:ext cx="817417" cy="778846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D308DF67-1EC8-4842-8D87-0F0EEE18B885}"/>
                  </a:ext>
                </a:extLst>
              </p:cNvPr>
              <p:cNvCxnSpPr>
                <a:cxnSpLocks/>
                <a:stCxn id="117" idx="0"/>
                <a:endCxn id="122" idx="4"/>
              </p:cNvCxnSpPr>
              <p:nvPr/>
            </p:nvCxnSpPr>
            <p:spPr>
              <a:xfrm flipV="1">
                <a:off x="4858328" y="1099715"/>
                <a:ext cx="1647033" cy="78049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E83728F1-CDFB-446A-9F6B-9ED15224A645}"/>
                  </a:ext>
                </a:extLst>
              </p:cNvPr>
              <p:cNvCxnSpPr>
                <a:cxnSpLocks/>
                <a:stCxn id="118" idx="0"/>
                <a:endCxn id="121" idx="4"/>
              </p:cNvCxnSpPr>
              <p:nvPr/>
            </p:nvCxnSpPr>
            <p:spPr>
              <a:xfrm flipH="1" flipV="1">
                <a:off x="5675745" y="1101359"/>
                <a:ext cx="1" cy="778845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9C720930-C039-415B-A2A4-0062CE95028E}"/>
                  </a:ext>
                </a:extLst>
              </p:cNvPr>
              <p:cNvCxnSpPr>
                <a:cxnSpLocks/>
                <a:stCxn id="119" idx="0"/>
                <a:endCxn id="121" idx="4"/>
              </p:cNvCxnSpPr>
              <p:nvPr/>
            </p:nvCxnSpPr>
            <p:spPr>
              <a:xfrm flipH="1" flipV="1">
                <a:off x="5675745" y="1101359"/>
                <a:ext cx="817419" cy="778846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47DB7221-BE25-4E1A-96CB-F4496D16DAB5}"/>
                  </a:ext>
                </a:extLst>
              </p:cNvPr>
              <p:cNvCxnSpPr>
                <a:cxnSpLocks/>
                <a:stCxn id="120" idx="0"/>
                <a:endCxn id="121" idx="4"/>
              </p:cNvCxnSpPr>
              <p:nvPr/>
            </p:nvCxnSpPr>
            <p:spPr>
              <a:xfrm flipH="1" flipV="1">
                <a:off x="5675745" y="1101359"/>
                <a:ext cx="1634837" cy="778844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01B7922C-4D3D-417B-8585-DF1F5A8B7B02}"/>
                  </a:ext>
                </a:extLst>
              </p:cNvPr>
              <p:cNvCxnSpPr>
                <a:cxnSpLocks/>
                <a:stCxn id="118" idx="0"/>
                <a:endCxn id="122" idx="4"/>
              </p:cNvCxnSpPr>
              <p:nvPr/>
            </p:nvCxnSpPr>
            <p:spPr>
              <a:xfrm flipV="1">
                <a:off x="5675746" y="1099715"/>
                <a:ext cx="829615" cy="780489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4D786344-1BC1-48DE-B1EC-A0047B70345E}"/>
                  </a:ext>
                </a:extLst>
              </p:cNvPr>
              <p:cNvCxnSpPr>
                <a:cxnSpLocks/>
                <a:stCxn id="119" idx="0"/>
                <a:endCxn id="122" idx="4"/>
              </p:cNvCxnSpPr>
              <p:nvPr/>
            </p:nvCxnSpPr>
            <p:spPr>
              <a:xfrm flipV="1">
                <a:off x="6493164" y="1099715"/>
                <a:ext cx="12197" cy="78049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AFBE4174-239A-44BB-A8D4-69FDD3AA1E76}"/>
                  </a:ext>
                </a:extLst>
              </p:cNvPr>
              <p:cNvCxnSpPr>
                <a:cxnSpLocks/>
                <a:stCxn id="120" idx="0"/>
                <a:endCxn id="122" idx="4"/>
              </p:cNvCxnSpPr>
              <p:nvPr/>
            </p:nvCxnSpPr>
            <p:spPr>
              <a:xfrm flipH="1" flipV="1">
                <a:off x="6505361" y="1099715"/>
                <a:ext cx="805221" cy="780488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593565E-CDD9-4C4B-B2FA-40364FF2C8DE}"/>
                </a:ext>
              </a:extLst>
            </p:cNvPr>
            <p:cNvSpPr/>
            <p:nvPr/>
          </p:nvSpPr>
          <p:spPr>
            <a:xfrm>
              <a:off x="8233337" y="4483431"/>
              <a:ext cx="2733284" cy="60696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cs typeface="Calibri" panose="020F0502020204030204" pitchFamily="34" charset="0"/>
                </a:rPr>
                <a:t>Gradients based on a batch of data</a:t>
              </a:r>
            </a:p>
          </p:txBody>
        </p:sp>
        <p:pic>
          <p:nvPicPr>
            <p:cNvPr id="144" name="Graphic 143" descr="Database">
              <a:extLst>
                <a:ext uri="{FF2B5EF4-FFF2-40B4-BE49-F238E27FC236}">
                  <a16:creationId xmlns:a16="http://schemas.microsoft.com/office/drawing/2014/main" id="{700A1333-FD5E-4B5E-ABB5-A2C606287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582040" y="3552110"/>
              <a:ext cx="670338" cy="670338"/>
            </a:xfrm>
            <a:prstGeom prst="rect">
              <a:avLst/>
            </a:prstGeom>
          </p:spPr>
        </p:pic>
      </p:grpSp>
      <p:sp>
        <p:nvSpPr>
          <p:cNvPr id="388" name="TextBox 387">
            <a:extLst>
              <a:ext uri="{FF2B5EF4-FFF2-40B4-BE49-F238E27FC236}">
                <a16:creationId xmlns:a16="http://schemas.microsoft.com/office/drawing/2014/main" id="{8247B262-40F7-417D-B892-99B43E904692}"/>
              </a:ext>
            </a:extLst>
          </p:cNvPr>
          <p:cNvSpPr txBox="1"/>
          <p:nvPr/>
        </p:nvSpPr>
        <p:spPr>
          <a:xfrm>
            <a:off x="6833125" y="3349024"/>
            <a:ext cx="3839776" cy="1077218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What information do updates leak?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7677FE8-4DCC-0742-97E0-95EF98D347FE}"/>
              </a:ext>
            </a:extLst>
          </p:cNvPr>
          <p:cNvSpPr txBox="1"/>
          <p:nvPr/>
        </p:nvSpPr>
        <p:spPr>
          <a:xfrm>
            <a:off x="2135611" y="1746834"/>
            <a:ext cx="7289929" cy="1077218"/>
          </a:xfrm>
          <a:prstGeom prst="rect">
            <a:avLst/>
          </a:prstGeom>
          <a:noFill/>
          <a:ln w="76200">
            <a:solidFill>
              <a:srgbClr val="C00000"/>
            </a:solidFill>
          </a:ln>
          <a:effectLst>
            <a:outerShdw dist="19050" sx="1000" sy="1000" algn="ctr" rotWithShape="0">
              <a:srgbClr val="000000"/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Malicious participant or server </a:t>
            </a:r>
            <a:r>
              <a:rPr lang="en-US" sz="3200" b="1" dirty="0">
                <a:solidFill>
                  <a:schemeClr val="tx1"/>
                </a:solidFill>
              </a:rPr>
              <a:t>has WHITE-BOX access to model updates!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EE650157-9E2E-4813-820A-50812DBB2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59" y="3385165"/>
            <a:ext cx="1016052" cy="92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9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/>
      <p:bldP spid="388" grpId="0" animBg="1"/>
      <p:bldP spid="2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xplosion: 14 Points 47">
            <a:extLst>
              <a:ext uri="{FF2B5EF4-FFF2-40B4-BE49-F238E27FC236}">
                <a16:creationId xmlns:a16="http://schemas.microsoft.com/office/drawing/2014/main" id="{7512E22E-935B-4829-8EAD-5AAFA2866236}"/>
              </a:ext>
            </a:extLst>
          </p:cNvPr>
          <p:cNvSpPr/>
          <p:nvPr/>
        </p:nvSpPr>
        <p:spPr>
          <a:xfrm>
            <a:off x="6806366" y="4332799"/>
            <a:ext cx="5341247" cy="2025956"/>
          </a:xfrm>
          <a:prstGeom prst="irregularSeal2">
            <a:avLst/>
          </a:prstGeom>
          <a:solidFill>
            <a:srgbClr val="FFCCCC"/>
          </a:solidFill>
          <a:ln>
            <a:solidFill>
              <a:srgbClr val="FFCC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Use supervised learning!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ABA11-4D65-4D16-A28D-BD3D8B3D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Leakage from model updates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4210E58-D192-40EE-8610-AFB1DFD5A76E}"/>
                  </a:ext>
                </a:extLst>
              </p:cNvPr>
              <p:cNvSpPr/>
              <p:nvPr/>
            </p:nvSpPr>
            <p:spPr>
              <a:xfrm>
                <a:off x="838200" y="1901000"/>
                <a:ext cx="6486144" cy="23504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cs typeface="Calibri" panose="020F0502020204030204" pitchFamily="34" charset="0"/>
                  </a:rPr>
                  <a:t>Model updates from gradient descent: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cs typeface="Calibri" panose="020F0502020204030204" pitchFamily="34" charset="0"/>
                  </a:rPr>
                  <a:t>Gradient updates reveal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𝒉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US" altLang="zh-CN" sz="2400" b="1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𝑊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⋅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 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400" b="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⋅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𝒉</m:t>
                      </m:r>
                    </m:oMath>
                  </m:oMathPara>
                </a14:m>
                <a:endParaRPr lang="en-US" altLang="zh-CN" sz="2400" b="1" dirty="0">
                  <a:cs typeface="Calibri" panose="020F0502020204030204" pitchFamily="34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𝒉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altLang="zh-CN" sz="2400" b="1" dirty="0"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cs typeface="Calibri" panose="020F0502020204030204" pitchFamily="34" charset="0"/>
                  </a:rPr>
                  <a:t>features</a:t>
                </a:r>
                <a:r>
                  <a:rPr lang="en-US" altLang="zh-CN" sz="2400" b="1" dirty="0"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cs typeface="Calibri" panose="020F0502020204030204" pitchFamily="34" charset="0"/>
                  </a:rPr>
                  <a:t>of</a:t>
                </a:r>
                <a:r>
                  <a:rPr lang="en-US" altLang="zh-CN" sz="2400" b="1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r>
                  <a:rPr lang="en-US" altLang="zh-CN" sz="2400" b="1" dirty="0"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cs typeface="Calibri" panose="020F0502020204030204" pitchFamily="34" charset="0"/>
                  </a:rPr>
                  <a:t>learned to predict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𝒚</m:t>
                    </m:r>
                  </m:oMath>
                </a14:m>
                <a:endParaRPr lang="en-US" altLang="zh-CN" sz="2400" b="1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4210E58-D192-40EE-8610-AFB1DFD5A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1000"/>
                <a:ext cx="6486144" cy="2350452"/>
              </a:xfrm>
              <a:prstGeom prst="rect">
                <a:avLst/>
              </a:prstGeom>
              <a:blipFill>
                <a:blip r:embed="rId2"/>
                <a:stretch>
                  <a:fillRect l="-1504" t="-1818" b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50A9CF5-A8F7-42F2-ADA1-4985CE0AC94C}"/>
                  </a:ext>
                </a:extLst>
              </p:cNvPr>
              <p:cNvSpPr/>
              <p:nvPr/>
            </p:nvSpPr>
            <p:spPr>
              <a:xfrm>
                <a:off x="984506" y="4617177"/>
                <a:ext cx="4337304" cy="860079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rgbClr val="FFCCCC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</a:rPr>
                  <a:t>leaks properties of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</a:rPr>
                  <a:t> which are UNCORRELATED with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zh-CN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50A9CF5-A8F7-42F2-ADA1-4985CE0AC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06" y="4617177"/>
                <a:ext cx="4337304" cy="8600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CCCC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1B3E9C8-AE7A-4131-BB85-07F4A4634000}"/>
              </a:ext>
            </a:extLst>
          </p:cNvPr>
          <p:cNvSpPr/>
          <p:nvPr/>
        </p:nvSpPr>
        <p:spPr>
          <a:xfrm>
            <a:off x="1170434" y="3817095"/>
            <a:ext cx="438912" cy="41148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7DC31887-8268-44A1-AAB4-52D687A8298E}"/>
              </a:ext>
            </a:extLst>
          </p:cNvPr>
          <p:cNvCxnSpPr>
            <a:cxnSpLocks/>
            <a:stCxn id="45" idx="1"/>
            <a:endCxn id="36" idx="1"/>
          </p:cNvCxnSpPr>
          <p:nvPr/>
        </p:nvCxnSpPr>
        <p:spPr>
          <a:xfrm rot="10800000" flipV="1">
            <a:off x="984506" y="4022835"/>
            <a:ext cx="185928" cy="1024382"/>
          </a:xfrm>
          <a:prstGeom prst="curvedConnector3">
            <a:avLst>
              <a:gd name="adj1" fmla="val 2229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2DC9C293-2BFD-44EC-B90B-A292A908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D3E7-79C8-4A0B-AFA5-DD39C7661B34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EEC42-2EC7-9E47-9433-DE1F69298A6E}"/>
              </a:ext>
            </a:extLst>
          </p:cNvPr>
          <p:cNvSpPr txBox="1"/>
          <p:nvPr/>
        </p:nvSpPr>
        <p:spPr>
          <a:xfrm>
            <a:off x="7364726" y="3503444"/>
            <a:ext cx="4224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adversary has examples of data with these properties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ADD96-1EEF-4337-B719-969F5F27D6E6}"/>
              </a:ext>
            </a:extLst>
          </p:cNvPr>
          <p:cNvSpPr txBox="1"/>
          <p:nvPr/>
        </p:nvSpPr>
        <p:spPr>
          <a:xfrm>
            <a:off x="1097282" y="5482303"/>
            <a:ext cx="422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e.g. gender and facial IDs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8DC5CE-8173-4EB1-8D1E-1368522B57B7}"/>
              </a:ext>
            </a:extLst>
          </p:cNvPr>
          <p:cNvSpPr txBox="1"/>
          <p:nvPr/>
        </p:nvSpPr>
        <p:spPr>
          <a:xfrm>
            <a:off x="7445773" y="1851009"/>
            <a:ext cx="3839776" cy="830997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  <a:effectLst>
            <a:outerShdw dist="19050" sx="1000" sy="1000" algn="ctr" rotWithShape="0">
              <a:srgbClr val="000000"/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How to infer properties from observed updates?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B586735-05B4-4AC0-B78B-EF91C8FBA116}"/>
              </a:ext>
            </a:extLst>
          </p:cNvPr>
          <p:cNvSpPr/>
          <p:nvPr/>
        </p:nvSpPr>
        <p:spPr>
          <a:xfrm>
            <a:off x="9294110" y="2842327"/>
            <a:ext cx="365760" cy="58667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5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6" grpId="0" animBg="1"/>
      <p:bldP spid="45" grpId="0" animBg="1"/>
      <p:bldP spid="3" grpId="0"/>
      <p:bldP spid="11" grpId="0"/>
      <p:bldP spid="12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8466-A69B-46B9-8F27-1DAB70EA3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Property Inference Attacks</a:t>
            </a:r>
            <a:endParaRPr lang="zh-CN" altLang="en-US" b="1" dirty="0"/>
          </a:p>
        </p:txBody>
      </p:sp>
      <p:sp>
        <p:nvSpPr>
          <p:cNvPr id="346" name="Arrow: Down 345">
            <a:extLst>
              <a:ext uri="{FF2B5EF4-FFF2-40B4-BE49-F238E27FC236}">
                <a16:creationId xmlns:a16="http://schemas.microsoft.com/office/drawing/2014/main" id="{B513E267-240B-4573-BA54-E826AE9E4EBE}"/>
              </a:ext>
            </a:extLst>
          </p:cNvPr>
          <p:cNvSpPr/>
          <p:nvPr/>
        </p:nvSpPr>
        <p:spPr>
          <a:xfrm>
            <a:off x="6113795" y="3589992"/>
            <a:ext cx="173671" cy="16823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8" name="Graphic 347" descr="Database">
            <a:extLst>
              <a:ext uri="{FF2B5EF4-FFF2-40B4-BE49-F238E27FC236}">
                <a16:creationId xmlns:a16="http://schemas.microsoft.com/office/drawing/2014/main" id="{1F6D9DE5-6EEF-4331-81EB-D3C1B8524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6554" y="3069416"/>
            <a:ext cx="670338" cy="477671"/>
          </a:xfrm>
          <a:prstGeom prst="rect">
            <a:avLst/>
          </a:prstGeom>
        </p:spPr>
      </p:pic>
      <p:sp>
        <p:nvSpPr>
          <p:cNvPr id="367" name="TextBox 366">
            <a:extLst>
              <a:ext uri="{FF2B5EF4-FFF2-40B4-BE49-F238E27FC236}">
                <a16:creationId xmlns:a16="http://schemas.microsoft.com/office/drawing/2014/main" id="{BE11851A-2ECB-4CAC-A31C-F12D04A067DE}"/>
              </a:ext>
            </a:extLst>
          </p:cNvPr>
          <p:cNvSpPr txBox="1"/>
          <p:nvPr/>
        </p:nvSpPr>
        <p:spPr>
          <a:xfrm>
            <a:off x="4829567" y="2676835"/>
            <a:ext cx="2802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Labeled with property</a:t>
            </a:r>
            <a:endParaRPr lang="zh-CN" altLang="en-US" sz="2000" b="1" dirty="0"/>
          </a:p>
        </p:txBody>
      </p: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C29CBCED-7186-4487-9CB6-AE0C097DA7E4}"/>
              </a:ext>
            </a:extLst>
          </p:cNvPr>
          <p:cNvSpPr/>
          <p:nvPr/>
        </p:nvSpPr>
        <p:spPr>
          <a:xfrm>
            <a:off x="1717011" y="5636887"/>
            <a:ext cx="2388592" cy="365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Property Classifier</a:t>
            </a:r>
          </a:p>
        </p:txBody>
      </p:sp>
      <p:sp>
        <p:nvSpPr>
          <p:cNvPr id="369" name="Arrow: Down 368">
            <a:extLst>
              <a:ext uri="{FF2B5EF4-FFF2-40B4-BE49-F238E27FC236}">
                <a16:creationId xmlns:a16="http://schemas.microsoft.com/office/drawing/2014/main" id="{8B0B244D-D8B3-4419-A8E1-84EB4B5B608A}"/>
              </a:ext>
            </a:extLst>
          </p:cNvPr>
          <p:cNvSpPr/>
          <p:nvPr/>
        </p:nvSpPr>
        <p:spPr>
          <a:xfrm>
            <a:off x="6160616" y="5196667"/>
            <a:ext cx="173671" cy="16823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Rectangle: Rounded Corners 370">
            <a:extLst>
              <a:ext uri="{FF2B5EF4-FFF2-40B4-BE49-F238E27FC236}">
                <a16:creationId xmlns:a16="http://schemas.microsoft.com/office/drawing/2014/main" id="{722F930E-8937-4B7D-B823-E83DEF89986C}"/>
              </a:ext>
            </a:extLst>
          </p:cNvPr>
          <p:cNvSpPr/>
          <p:nvPr/>
        </p:nvSpPr>
        <p:spPr>
          <a:xfrm>
            <a:off x="5614269" y="5472312"/>
            <a:ext cx="1274973" cy="7015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Labeled 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updates</a:t>
            </a:r>
          </a:p>
        </p:txBody>
      </p:sp>
      <p:sp>
        <p:nvSpPr>
          <p:cNvPr id="372" name="Arrow: Down 371">
            <a:extLst>
              <a:ext uri="{FF2B5EF4-FFF2-40B4-BE49-F238E27FC236}">
                <a16:creationId xmlns:a16="http://schemas.microsoft.com/office/drawing/2014/main" id="{3041431F-C1BB-4926-A4A7-82300A925FFF}"/>
              </a:ext>
            </a:extLst>
          </p:cNvPr>
          <p:cNvSpPr/>
          <p:nvPr/>
        </p:nvSpPr>
        <p:spPr>
          <a:xfrm>
            <a:off x="7628040" y="5192915"/>
            <a:ext cx="173671" cy="16823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3" name="Rectangle: Rounded Corners 372">
            <a:extLst>
              <a:ext uri="{FF2B5EF4-FFF2-40B4-BE49-F238E27FC236}">
                <a16:creationId xmlns:a16="http://schemas.microsoft.com/office/drawing/2014/main" id="{32CD86A5-1F24-49D7-BEF0-C4EA15696EC1}"/>
              </a:ext>
            </a:extLst>
          </p:cNvPr>
          <p:cNvSpPr/>
          <p:nvPr/>
        </p:nvSpPr>
        <p:spPr>
          <a:xfrm>
            <a:off x="7081693" y="5468560"/>
            <a:ext cx="1274973" cy="70533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Labeled 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updates</a:t>
            </a:r>
          </a:p>
        </p:txBody>
      </p:sp>
      <p:sp>
        <p:nvSpPr>
          <p:cNvPr id="374" name="Arrow: Down 373">
            <a:extLst>
              <a:ext uri="{FF2B5EF4-FFF2-40B4-BE49-F238E27FC236}">
                <a16:creationId xmlns:a16="http://schemas.microsoft.com/office/drawing/2014/main" id="{86A946DD-FB37-4648-9B75-D882CB41472A}"/>
              </a:ext>
            </a:extLst>
          </p:cNvPr>
          <p:cNvSpPr/>
          <p:nvPr/>
        </p:nvSpPr>
        <p:spPr>
          <a:xfrm>
            <a:off x="9767411" y="5202638"/>
            <a:ext cx="173671" cy="16823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5" name="Rectangle: Rounded Corners 374">
            <a:extLst>
              <a:ext uri="{FF2B5EF4-FFF2-40B4-BE49-F238E27FC236}">
                <a16:creationId xmlns:a16="http://schemas.microsoft.com/office/drawing/2014/main" id="{6213A2C0-D97E-47EA-AD86-C1A21726F3AA}"/>
              </a:ext>
            </a:extLst>
          </p:cNvPr>
          <p:cNvSpPr/>
          <p:nvPr/>
        </p:nvSpPr>
        <p:spPr>
          <a:xfrm>
            <a:off x="9221064" y="5478283"/>
            <a:ext cx="1274973" cy="7044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Labeled 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updates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B1E96F0C-570C-4035-BC4A-041BCBD4044A}"/>
              </a:ext>
            </a:extLst>
          </p:cNvPr>
          <p:cNvSpPr txBox="1"/>
          <p:nvPr/>
        </p:nvSpPr>
        <p:spPr>
          <a:xfrm>
            <a:off x="8430452" y="5277034"/>
            <a:ext cx="42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…</a:t>
            </a:r>
            <a:endParaRPr lang="zh-CN" altLang="en-US" sz="5400" b="1" dirty="0"/>
          </a:p>
        </p:txBody>
      </p:sp>
      <p:sp>
        <p:nvSpPr>
          <p:cNvPr id="399" name="Slide Number Placeholder 398">
            <a:extLst>
              <a:ext uri="{FF2B5EF4-FFF2-40B4-BE49-F238E27FC236}">
                <a16:creationId xmlns:a16="http://schemas.microsoft.com/office/drawing/2014/main" id="{26657B29-8F69-43FB-928A-3A293204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D3E7-79C8-4A0B-AFA5-DD39C7661B34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48085D9-CD1A-42E5-B67B-DED2AF8D0402}"/>
              </a:ext>
            </a:extLst>
          </p:cNvPr>
          <p:cNvGrpSpPr/>
          <p:nvPr/>
        </p:nvGrpSpPr>
        <p:grpSpPr>
          <a:xfrm>
            <a:off x="5274958" y="1998297"/>
            <a:ext cx="5699674" cy="3163053"/>
            <a:chOff x="5274958" y="1349073"/>
            <a:chExt cx="5699674" cy="3163053"/>
          </a:xfrm>
        </p:grpSpPr>
        <p:cxnSp>
          <p:nvCxnSpPr>
            <p:cNvPr id="54" name="Connector: Curved 53">
              <a:extLst>
                <a:ext uri="{FF2B5EF4-FFF2-40B4-BE49-F238E27FC236}">
                  <a16:creationId xmlns:a16="http://schemas.microsoft.com/office/drawing/2014/main" id="{8F876F0A-3FDA-46EC-8E5D-B137576F7356}"/>
                </a:ext>
              </a:extLst>
            </p:cNvPr>
            <p:cNvCxnSpPr>
              <a:stCxn id="237" idx="1"/>
              <a:endCxn id="9" idx="0"/>
            </p:cNvCxnSpPr>
            <p:nvPr/>
          </p:nvCxnSpPr>
          <p:spPr>
            <a:xfrm rot="10800000" flipV="1">
              <a:off x="6227646" y="2458971"/>
              <a:ext cx="3832587" cy="810897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A8E722-AB7B-4A41-A198-4E561928EA95}"/>
                </a:ext>
              </a:extLst>
            </p:cNvPr>
            <p:cNvGrpSpPr/>
            <p:nvPr/>
          </p:nvGrpSpPr>
          <p:grpSpPr>
            <a:xfrm>
              <a:off x="5274958" y="3212204"/>
              <a:ext cx="5495260" cy="1299922"/>
              <a:chOff x="6840624" y="3339230"/>
              <a:chExt cx="5495260" cy="129992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0D23307-A627-4A9D-A127-2CFBCBADCA22}"/>
                  </a:ext>
                </a:extLst>
              </p:cNvPr>
              <p:cNvGrpSpPr/>
              <p:nvPr/>
            </p:nvGrpSpPr>
            <p:grpSpPr>
              <a:xfrm>
                <a:off x="7417683" y="3396895"/>
                <a:ext cx="751256" cy="765448"/>
                <a:chOff x="4562025" y="402004"/>
                <a:chExt cx="3044857" cy="3301969"/>
              </a:xfrm>
              <a:solidFill>
                <a:schemeClr val="bg1"/>
              </a:solidFill>
            </p:grpSpPr>
            <p:sp>
              <p:nvSpPr>
                <p:cNvPr id="9" name="Rectangle: Rounded Corners 4">
                  <a:extLst>
                    <a:ext uri="{FF2B5EF4-FFF2-40B4-BE49-F238E27FC236}">
                      <a16:creationId xmlns:a16="http://schemas.microsoft.com/office/drawing/2014/main" id="{770EF20A-9096-4212-979A-E0F960CB3C09}"/>
                    </a:ext>
                  </a:extLst>
                </p:cNvPr>
                <p:cNvSpPr/>
                <p:nvPr/>
              </p:nvSpPr>
              <p:spPr>
                <a:xfrm>
                  <a:off x="4562025" y="402004"/>
                  <a:ext cx="3044857" cy="3301969"/>
                </a:xfrm>
                <a:prstGeom prst="roundRect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3FE1642-7AF7-4013-8D4C-8760AD99E611}"/>
                    </a:ext>
                  </a:extLst>
                </p:cNvPr>
                <p:cNvSpPr/>
                <p:nvPr/>
              </p:nvSpPr>
              <p:spPr>
                <a:xfrm>
                  <a:off x="5006715" y="2994807"/>
                  <a:ext cx="332509" cy="332509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92DD7D2-3650-46DB-B081-B641E5D71DF4}"/>
                    </a:ext>
                  </a:extLst>
                </p:cNvPr>
                <p:cNvSpPr/>
                <p:nvPr/>
              </p:nvSpPr>
              <p:spPr>
                <a:xfrm>
                  <a:off x="5929745" y="3002187"/>
                  <a:ext cx="332509" cy="332509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F824431E-FC57-492D-8675-ED4C9D653C73}"/>
                    </a:ext>
                  </a:extLst>
                </p:cNvPr>
                <p:cNvSpPr/>
                <p:nvPr/>
              </p:nvSpPr>
              <p:spPr>
                <a:xfrm>
                  <a:off x="6825910" y="3062825"/>
                  <a:ext cx="332509" cy="332509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DBD1457-36F3-4A1F-AFD8-097D63214851}"/>
                    </a:ext>
                  </a:extLst>
                </p:cNvPr>
                <p:cNvSpPr/>
                <p:nvPr/>
              </p:nvSpPr>
              <p:spPr>
                <a:xfrm>
                  <a:off x="4692073" y="1880205"/>
                  <a:ext cx="332509" cy="332509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2DC84B4-C274-47DA-9DBA-C1C7A05C872C}"/>
                    </a:ext>
                  </a:extLst>
                </p:cNvPr>
                <p:cNvSpPr/>
                <p:nvPr/>
              </p:nvSpPr>
              <p:spPr>
                <a:xfrm>
                  <a:off x="5509491" y="1880204"/>
                  <a:ext cx="332509" cy="332509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B508D63-3576-4826-9113-7A0838EF5248}"/>
                    </a:ext>
                  </a:extLst>
                </p:cNvPr>
                <p:cNvSpPr/>
                <p:nvPr/>
              </p:nvSpPr>
              <p:spPr>
                <a:xfrm>
                  <a:off x="6326909" y="1880205"/>
                  <a:ext cx="332509" cy="332509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28AE8953-F85F-4CE1-A6DE-C0B314C86AB5}"/>
                    </a:ext>
                  </a:extLst>
                </p:cNvPr>
                <p:cNvSpPr/>
                <p:nvPr/>
              </p:nvSpPr>
              <p:spPr>
                <a:xfrm>
                  <a:off x="7144327" y="1880203"/>
                  <a:ext cx="332509" cy="332509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E34727D5-8950-4996-A1EB-D8E6CDF7F0F4}"/>
                    </a:ext>
                  </a:extLst>
                </p:cNvPr>
                <p:cNvSpPr/>
                <p:nvPr/>
              </p:nvSpPr>
              <p:spPr>
                <a:xfrm>
                  <a:off x="5509490" y="768850"/>
                  <a:ext cx="332509" cy="332509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A6896D4-6FE3-4FCB-A5E2-36E9AA7B9729}"/>
                    </a:ext>
                  </a:extLst>
                </p:cNvPr>
                <p:cNvSpPr/>
                <p:nvPr/>
              </p:nvSpPr>
              <p:spPr>
                <a:xfrm>
                  <a:off x="6339106" y="767206"/>
                  <a:ext cx="332509" cy="332509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7FD114CB-A618-48B8-95CB-11210679B90B}"/>
                    </a:ext>
                  </a:extLst>
                </p:cNvPr>
                <p:cNvCxnSpPr>
                  <a:cxnSpLocks/>
                  <a:stCxn id="10" idx="0"/>
                  <a:endCxn id="13" idx="4"/>
                </p:cNvCxnSpPr>
                <p:nvPr/>
              </p:nvCxnSpPr>
              <p:spPr>
                <a:xfrm flipH="1" flipV="1">
                  <a:off x="4858328" y="2212714"/>
                  <a:ext cx="314642" cy="782093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60522D25-991F-43F1-AF1A-BB5679A03833}"/>
                    </a:ext>
                  </a:extLst>
                </p:cNvPr>
                <p:cNvCxnSpPr>
                  <a:cxnSpLocks/>
                  <a:stCxn id="10" idx="0"/>
                  <a:endCxn id="14" idx="4"/>
                </p:cNvCxnSpPr>
                <p:nvPr/>
              </p:nvCxnSpPr>
              <p:spPr>
                <a:xfrm flipV="1">
                  <a:off x="5172970" y="2212713"/>
                  <a:ext cx="502776" cy="782094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687B3A38-0B65-4F3C-9D24-694BCEB3CFC3}"/>
                    </a:ext>
                  </a:extLst>
                </p:cNvPr>
                <p:cNvCxnSpPr>
                  <a:cxnSpLocks/>
                  <a:stCxn id="10" idx="0"/>
                  <a:endCxn id="16" idx="4"/>
                </p:cNvCxnSpPr>
                <p:nvPr/>
              </p:nvCxnSpPr>
              <p:spPr>
                <a:xfrm flipV="1">
                  <a:off x="5172970" y="2212714"/>
                  <a:ext cx="1320194" cy="782093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337DE28E-90B2-49B5-9C0D-C8B48B8D7FF5}"/>
                    </a:ext>
                  </a:extLst>
                </p:cNvPr>
                <p:cNvCxnSpPr>
                  <a:cxnSpLocks/>
                  <a:stCxn id="10" idx="0"/>
                  <a:endCxn id="17" idx="4"/>
                </p:cNvCxnSpPr>
                <p:nvPr/>
              </p:nvCxnSpPr>
              <p:spPr>
                <a:xfrm flipV="1">
                  <a:off x="5172970" y="2212712"/>
                  <a:ext cx="2137612" cy="782095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1304275D-6068-4E47-8349-A3FD9B4671B8}"/>
                    </a:ext>
                  </a:extLst>
                </p:cNvPr>
                <p:cNvCxnSpPr>
                  <a:cxnSpLocks/>
                  <a:stCxn id="11" idx="0"/>
                  <a:endCxn id="13" idx="4"/>
                </p:cNvCxnSpPr>
                <p:nvPr/>
              </p:nvCxnSpPr>
              <p:spPr>
                <a:xfrm flipH="1" flipV="1">
                  <a:off x="4858328" y="2212714"/>
                  <a:ext cx="1237672" cy="789473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75FDE08D-DFB8-4D5E-AC72-E201C7714015}"/>
                    </a:ext>
                  </a:extLst>
                </p:cNvPr>
                <p:cNvCxnSpPr>
                  <a:cxnSpLocks/>
                  <a:stCxn id="11" idx="0"/>
                  <a:endCxn id="14" idx="4"/>
                </p:cNvCxnSpPr>
                <p:nvPr/>
              </p:nvCxnSpPr>
              <p:spPr>
                <a:xfrm flipH="1" flipV="1">
                  <a:off x="5675746" y="2212713"/>
                  <a:ext cx="420254" cy="789474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671981FD-FBAC-4674-81C7-7BB46F80CBAA}"/>
                    </a:ext>
                  </a:extLst>
                </p:cNvPr>
                <p:cNvCxnSpPr>
                  <a:cxnSpLocks/>
                  <a:stCxn id="11" idx="0"/>
                  <a:endCxn id="16" idx="4"/>
                </p:cNvCxnSpPr>
                <p:nvPr/>
              </p:nvCxnSpPr>
              <p:spPr>
                <a:xfrm flipV="1">
                  <a:off x="6096000" y="2212714"/>
                  <a:ext cx="397164" cy="789473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B12246B4-389C-4658-9658-A09D60B2208B}"/>
                    </a:ext>
                  </a:extLst>
                </p:cNvPr>
                <p:cNvCxnSpPr>
                  <a:cxnSpLocks/>
                  <a:stCxn id="11" idx="0"/>
                  <a:endCxn id="17" idx="4"/>
                </p:cNvCxnSpPr>
                <p:nvPr/>
              </p:nvCxnSpPr>
              <p:spPr>
                <a:xfrm flipV="1">
                  <a:off x="6096000" y="2212712"/>
                  <a:ext cx="1214582" cy="789475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E7EE74C2-9AF4-47ED-AC44-86FD06DB8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858328" y="2240995"/>
                  <a:ext cx="2133837" cy="850111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3096DE6C-DC20-46F6-B6B8-2EFC26B2F5B2}"/>
                    </a:ext>
                  </a:extLst>
                </p:cNvPr>
                <p:cNvCxnSpPr>
                  <a:cxnSpLocks/>
                  <a:stCxn id="12" idx="0"/>
                  <a:endCxn id="14" idx="4"/>
                </p:cNvCxnSpPr>
                <p:nvPr/>
              </p:nvCxnSpPr>
              <p:spPr>
                <a:xfrm flipH="1" flipV="1">
                  <a:off x="5675746" y="2212713"/>
                  <a:ext cx="1316419" cy="850112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AE1AB15C-3845-483E-BC3B-E51A78423AE7}"/>
                    </a:ext>
                  </a:extLst>
                </p:cNvPr>
                <p:cNvCxnSpPr>
                  <a:cxnSpLocks/>
                  <a:stCxn id="12" idx="0"/>
                  <a:endCxn id="16" idx="4"/>
                </p:cNvCxnSpPr>
                <p:nvPr/>
              </p:nvCxnSpPr>
              <p:spPr>
                <a:xfrm flipH="1" flipV="1">
                  <a:off x="6493164" y="2212714"/>
                  <a:ext cx="499001" cy="850111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B94846DA-DD8C-4D02-9E82-5C997A7DD3B1}"/>
                    </a:ext>
                  </a:extLst>
                </p:cNvPr>
                <p:cNvCxnSpPr>
                  <a:cxnSpLocks/>
                  <a:stCxn id="12" idx="0"/>
                  <a:endCxn id="17" idx="4"/>
                </p:cNvCxnSpPr>
                <p:nvPr/>
              </p:nvCxnSpPr>
              <p:spPr>
                <a:xfrm flipV="1">
                  <a:off x="6992165" y="2212712"/>
                  <a:ext cx="318417" cy="850113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E16C063D-23B4-4C48-BADD-137616E09824}"/>
                    </a:ext>
                  </a:extLst>
                </p:cNvPr>
                <p:cNvCxnSpPr>
                  <a:cxnSpLocks/>
                  <a:stCxn id="13" idx="0"/>
                  <a:endCxn id="18" idx="4"/>
                </p:cNvCxnSpPr>
                <p:nvPr/>
              </p:nvCxnSpPr>
              <p:spPr>
                <a:xfrm flipV="1">
                  <a:off x="4858328" y="1101359"/>
                  <a:ext cx="817417" cy="778846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859EBE33-ECE0-4C4C-97FB-F41914FE7FDF}"/>
                    </a:ext>
                  </a:extLst>
                </p:cNvPr>
                <p:cNvCxnSpPr>
                  <a:cxnSpLocks/>
                  <a:stCxn id="13" idx="0"/>
                  <a:endCxn id="19" idx="4"/>
                </p:cNvCxnSpPr>
                <p:nvPr/>
              </p:nvCxnSpPr>
              <p:spPr>
                <a:xfrm flipV="1">
                  <a:off x="4858328" y="1099715"/>
                  <a:ext cx="1647033" cy="780490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2EA47102-EE07-4822-B281-E66F7AAFAEDA}"/>
                    </a:ext>
                  </a:extLst>
                </p:cNvPr>
                <p:cNvCxnSpPr>
                  <a:cxnSpLocks/>
                  <a:stCxn id="14" idx="0"/>
                  <a:endCxn id="18" idx="4"/>
                </p:cNvCxnSpPr>
                <p:nvPr/>
              </p:nvCxnSpPr>
              <p:spPr>
                <a:xfrm flipH="1" flipV="1">
                  <a:off x="5675745" y="1101359"/>
                  <a:ext cx="1" cy="778845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BC26784-E08C-413D-A801-64A66277DF70}"/>
                    </a:ext>
                  </a:extLst>
                </p:cNvPr>
                <p:cNvCxnSpPr>
                  <a:cxnSpLocks/>
                  <a:stCxn id="16" idx="0"/>
                  <a:endCxn id="18" idx="4"/>
                </p:cNvCxnSpPr>
                <p:nvPr/>
              </p:nvCxnSpPr>
              <p:spPr>
                <a:xfrm flipH="1" flipV="1">
                  <a:off x="5675745" y="1101359"/>
                  <a:ext cx="817419" cy="778846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A8A18109-6B85-4307-B763-2BE52A2F0829}"/>
                    </a:ext>
                  </a:extLst>
                </p:cNvPr>
                <p:cNvCxnSpPr>
                  <a:cxnSpLocks/>
                  <a:stCxn id="17" idx="0"/>
                  <a:endCxn id="18" idx="4"/>
                </p:cNvCxnSpPr>
                <p:nvPr/>
              </p:nvCxnSpPr>
              <p:spPr>
                <a:xfrm flipH="1" flipV="1">
                  <a:off x="5675745" y="1101359"/>
                  <a:ext cx="1634837" cy="778844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0FB5E5DB-1722-43CA-BF7B-51F31737657F}"/>
                    </a:ext>
                  </a:extLst>
                </p:cNvPr>
                <p:cNvCxnSpPr>
                  <a:cxnSpLocks/>
                  <a:stCxn id="14" idx="0"/>
                  <a:endCxn id="19" idx="4"/>
                </p:cNvCxnSpPr>
                <p:nvPr/>
              </p:nvCxnSpPr>
              <p:spPr>
                <a:xfrm flipV="1">
                  <a:off x="5675746" y="1099715"/>
                  <a:ext cx="829615" cy="780489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D024C70C-3D8A-4546-8B1E-E8632103C549}"/>
                    </a:ext>
                  </a:extLst>
                </p:cNvPr>
                <p:cNvCxnSpPr>
                  <a:cxnSpLocks/>
                  <a:stCxn id="16" idx="0"/>
                  <a:endCxn id="19" idx="4"/>
                </p:cNvCxnSpPr>
                <p:nvPr/>
              </p:nvCxnSpPr>
              <p:spPr>
                <a:xfrm flipV="1">
                  <a:off x="6493164" y="1099715"/>
                  <a:ext cx="12197" cy="780490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55EA5ECC-8535-44AB-9D7F-86A314B638C3}"/>
                    </a:ext>
                  </a:extLst>
                </p:cNvPr>
                <p:cNvCxnSpPr>
                  <a:cxnSpLocks/>
                  <a:stCxn id="17" idx="0"/>
                  <a:endCxn id="19" idx="4"/>
                </p:cNvCxnSpPr>
                <p:nvPr/>
              </p:nvCxnSpPr>
              <p:spPr>
                <a:xfrm flipH="1" flipV="1">
                  <a:off x="6505361" y="1099715"/>
                  <a:ext cx="805221" cy="780488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961C27D5-F9B1-4E26-B175-0CCC2448DE88}"/>
                      </a:ext>
                    </a:extLst>
                  </p:cNvPr>
                  <p:cNvSpPr txBox="1"/>
                  <p:nvPr/>
                </p:nvSpPr>
                <p:spPr>
                  <a:xfrm>
                    <a:off x="6840624" y="4239042"/>
                    <a:ext cx="190537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000" b="1" dirty="0" err="1"/>
                      <a:t>iter</a:t>
                    </a:r>
                    <a:r>
                      <a:rPr lang="en-US" altLang="zh-CN" sz="2000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961C27D5-F9B1-4E26-B175-0CCC2448DE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0624" y="4239042"/>
                    <a:ext cx="1905374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9231" b="-2769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68A5C909-27EE-4E4E-9D0E-802DF105DFA0}"/>
                  </a:ext>
                </a:extLst>
              </p:cNvPr>
              <p:cNvGrpSpPr/>
              <p:nvPr/>
            </p:nvGrpSpPr>
            <p:grpSpPr>
              <a:xfrm>
                <a:off x="10947748" y="3361603"/>
                <a:ext cx="751256" cy="765448"/>
                <a:chOff x="4562025" y="402004"/>
                <a:chExt cx="3044857" cy="3301969"/>
              </a:xfrm>
              <a:solidFill>
                <a:schemeClr val="bg1"/>
              </a:solidFill>
            </p:grpSpPr>
            <p:sp>
              <p:nvSpPr>
                <p:cNvPr id="146" name="Rectangle: Rounded Corners 4">
                  <a:extLst>
                    <a:ext uri="{FF2B5EF4-FFF2-40B4-BE49-F238E27FC236}">
                      <a16:creationId xmlns:a16="http://schemas.microsoft.com/office/drawing/2014/main" id="{2E3BBCDC-8575-413F-B7D9-ACA0061EEE56}"/>
                    </a:ext>
                  </a:extLst>
                </p:cNvPr>
                <p:cNvSpPr/>
                <p:nvPr/>
              </p:nvSpPr>
              <p:spPr>
                <a:xfrm>
                  <a:off x="4562025" y="402004"/>
                  <a:ext cx="3044857" cy="3301969"/>
                </a:xfrm>
                <a:prstGeom prst="roundRect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37C897D2-96DE-440A-860D-E4764E7BED64}"/>
                    </a:ext>
                  </a:extLst>
                </p:cNvPr>
                <p:cNvSpPr/>
                <p:nvPr/>
              </p:nvSpPr>
              <p:spPr>
                <a:xfrm>
                  <a:off x="5006715" y="2994807"/>
                  <a:ext cx="332509" cy="332509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FDF44D64-71FF-4AC4-8004-C1666DB8FE08}"/>
                    </a:ext>
                  </a:extLst>
                </p:cNvPr>
                <p:cNvSpPr/>
                <p:nvPr/>
              </p:nvSpPr>
              <p:spPr>
                <a:xfrm>
                  <a:off x="5929745" y="3002187"/>
                  <a:ext cx="332509" cy="332509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D3DC7C7-39A1-43BE-A489-53FF96D7CBBD}"/>
                    </a:ext>
                  </a:extLst>
                </p:cNvPr>
                <p:cNvSpPr/>
                <p:nvPr/>
              </p:nvSpPr>
              <p:spPr>
                <a:xfrm>
                  <a:off x="6825910" y="3062825"/>
                  <a:ext cx="332509" cy="332509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CEE7B1A-2B9E-4ECB-8FFC-C431243956F0}"/>
                    </a:ext>
                  </a:extLst>
                </p:cNvPr>
                <p:cNvSpPr/>
                <p:nvPr/>
              </p:nvSpPr>
              <p:spPr>
                <a:xfrm>
                  <a:off x="4692073" y="1880205"/>
                  <a:ext cx="332509" cy="332509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C67B20EF-84F1-4AC2-992F-5A33A5EA2F3A}"/>
                    </a:ext>
                  </a:extLst>
                </p:cNvPr>
                <p:cNvSpPr/>
                <p:nvPr/>
              </p:nvSpPr>
              <p:spPr>
                <a:xfrm>
                  <a:off x="5509491" y="1880204"/>
                  <a:ext cx="332509" cy="332509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AA86A983-94E6-4B50-A77F-E31752CBC612}"/>
                    </a:ext>
                  </a:extLst>
                </p:cNvPr>
                <p:cNvSpPr/>
                <p:nvPr/>
              </p:nvSpPr>
              <p:spPr>
                <a:xfrm>
                  <a:off x="6326909" y="1880205"/>
                  <a:ext cx="332509" cy="332509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B27F2A35-8981-49A0-8EC8-94EA86F5393B}"/>
                    </a:ext>
                  </a:extLst>
                </p:cNvPr>
                <p:cNvSpPr/>
                <p:nvPr/>
              </p:nvSpPr>
              <p:spPr>
                <a:xfrm>
                  <a:off x="7144327" y="1880203"/>
                  <a:ext cx="332509" cy="332509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6C3BEA21-AC93-4F44-9B32-158DD596279D}"/>
                    </a:ext>
                  </a:extLst>
                </p:cNvPr>
                <p:cNvSpPr/>
                <p:nvPr/>
              </p:nvSpPr>
              <p:spPr>
                <a:xfrm>
                  <a:off x="5509490" y="768850"/>
                  <a:ext cx="332509" cy="332509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3DDD5ADE-58D9-4D1D-94A5-514E07AEDB89}"/>
                    </a:ext>
                  </a:extLst>
                </p:cNvPr>
                <p:cNvSpPr/>
                <p:nvPr/>
              </p:nvSpPr>
              <p:spPr>
                <a:xfrm>
                  <a:off x="6339106" y="767206"/>
                  <a:ext cx="332509" cy="332509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ED1647B2-355C-4961-9A86-AB08DC544F8C}"/>
                    </a:ext>
                  </a:extLst>
                </p:cNvPr>
                <p:cNvCxnSpPr>
                  <a:cxnSpLocks/>
                  <a:stCxn id="147" idx="0"/>
                  <a:endCxn id="150" idx="4"/>
                </p:cNvCxnSpPr>
                <p:nvPr/>
              </p:nvCxnSpPr>
              <p:spPr>
                <a:xfrm flipH="1" flipV="1">
                  <a:off x="4858328" y="2212714"/>
                  <a:ext cx="314642" cy="782093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>
                  <a:extLst>
                    <a:ext uri="{FF2B5EF4-FFF2-40B4-BE49-F238E27FC236}">
                      <a16:creationId xmlns:a16="http://schemas.microsoft.com/office/drawing/2014/main" id="{F8B5CF5A-EEBC-438C-98F4-49F748803B16}"/>
                    </a:ext>
                  </a:extLst>
                </p:cNvPr>
                <p:cNvCxnSpPr>
                  <a:cxnSpLocks/>
                  <a:stCxn id="147" idx="0"/>
                  <a:endCxn id="151" idx="4"/>
                </p:cNvCxnSpPr>
                <p:nvPr/>
              </p:nvCxnSpPr>
              <p:spPr>
                <a:xfrm flipV="1">
                  <a:off x="5172970" y="2212713"/>
                  <a:ext cx="502776" cy="782094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>
                  <a:extLst>
                    <a:ext uri="{FF2B5EF4-FFF2-40B4-BE49-F238E27FC236}">
                      <a16:creationId xmlns:a16="http://schemas.microsoft.com/office/drawing/2014/main" id="{83658E9B-6B67-4DB7-AB1B-F416BB312B92}"/>
                    </a:ext>
                  </a:extLst>
                </p:cNvPr>
                <p:cNvCxnSpPr>
                  <a:cxnSpLocks/>
                  <a:stCxn id="147" idx="0"/>
                  <a:endCxn id="152" idx="4"/>
                </p:cNvCxnSpPr>
                <p:nvPr/>
              </p:nvCxnSpPr>
              <p:spPr>
                <a:xfrm flipV="1">
                  <a:off x="5172970" y="2212714"/>
                  <a:ext cx="1320194" cy="782093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>
                  <a:extLst>
                    <a:ext uri="{FF2B5EF4-FFF2-40B4-BE49-F238E27FC236}">
                      <a16:creationId xmlns:a16="http://schemas.microsoft.com/office/drawing/2014/main" id="{E2A18671-8C56-4CB2-9923-0B90DCCA3316}"/>
                    </a:ext>
                  </a:extLst>
                </p:cNvPr>
                <p:cNvCxnSpPr>
                  <a:cxnSpLocks/>
                  <a:stCxn id="147" idx="0"/>
                  <a:endCxn id="153" idx="4"/>
                </p:cNvCxnSpPr>
                <p:nvPr/>
              </p:nvCxnSpPr>
              <p:spPr>
                <a:xfrm flipV="1">
                  <a:off x="5172970" y="2212712"/>
                  <a:ext cx="2137612" cy="782095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44C13A3D-4ACA-482A-824F-B981D01765AB}"/>
                    </a:ext>
                  </a:extLst>
                </p:cNvPr>
                <p:cNvCxnSpPr>
                  <a:cxnSpLocks/>
                  <a:stCxn id="148" idx="0"/>
                  <a:endCxn id="150" idx="4"/>
                </p:cNvCxnSpPr>
                <p:nvPr/>
              </p:nvCxnSpPr>
              <p:spPr>
                <a:xfrm flipH="1" flipV="1">
                  <a:off x="4858328" y="2212714"/>
                  <a:ext cx="1237672" cy="789473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2EE2E8FC-516F-4FBC-8ECD-E3613DF9BE7B}"/>
                    </a:ext>
                  </a:extLst>
                </p:cNvPr>
                <p:cNvCxnSpPr>
                  <a:cxnSpLocks/>
                  <a:stCxn id="148" idx="0"/>
                  <a:endCxn id="151" idx="4"/>
                </p:cNvCxnSpPr>
                <p:nvPr/>
              </p:nvCxnSpPr>
              <p:spPr>
                <a:xfrm flipH="1" flipV="1">
                  <a:off x="5675746" y="2212713"/>
                  <a:ext cx="420254" cy="789474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15ED83C8-8D65-43AF-A8DD-488A31677DFE}"/>
                    </a:ext>
                  </a:extLst>
                </p:cNvPr>
                <p:cNvCxnSpPr>
                  <a:cxnSpLocks/>
                  <a:stCxn id="148" idx="0"/>
                  <a:endCxn id="152" idx="4"/>
                </p:cNvCxnSpPr>
                <p:nvPr/>
              </p:nvCxnSpPr>
              <p:spPr>
                <a:xfrm flipV="1">
                  <a:off x="6096000" y="2212714"/>
                  <a:ext cx="397164" cy="789473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9C6FFB65-54D8-41F7-8D04-22A75647B662}"/>
                    </a:ext>
                  </a:extLst>
                </p:cNvPr>
                <p:cNvCxnSpPr>
                  <a:cxnSpLocks/>
                  <a:stCxn id="148" idx="0"/>
                  <a:endCxn id="153" idx="4"/>
                </p:cNvCxnSpPr>
                <p:nvPr/>
              </p:nvCxnSpPr>
              <p:spPr>
                <a:xfrm flipV="1">
                  <a:off x="6096000" y="2212712"/>
                  <a:ext cx="1214582" cy="789475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9B465E3B-714C-497D-8D3B-45F58EB38D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858328" y="2240995"/>
                  <a:ext cx="2133837" cy="850111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53BB37D5-7B65-4A71-AAE4-E4A7CE1BADB5}"/>
                    </a:ext>
                  </a:extLst>
                </p:cNvPr>
                <p:cNvCxnSpPr>
                  <a:cxnSpLocks/>
                  <a:stCxn id="149" idx="0"/>
                  <a:endCxn id="151" idx="4"/>
                </p:cNvCxnSpPr>
                <p:nvPr/>
              </p:nvCxnSpPr>
              <p:spPr>
                <a:xfrm flipH="1" flipV="1">
                  <a:off x="5675746" y="2212713"/>
                  <a:ext cx="1316419" cy="850112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48B84BF8-D5B4-4026-8B66-CBD7499E9E5F}"/>
                    </a:ext>
                  </a:extLst>
                </p:cNvPr>
                <p:cNvCxnSpPr>
                  <a:cxnSpLocks/>
                  <a:stCxn id="149" idx="0"/>
                  <a:endCxn id="152" idx="4"/>
                </p:cNvCxnSpPr>
                <p:nvPr/>
              </p:nvCxnSpPr>
              <p:spPr>
                <a:xfrm flipH="1" flipV="1">
                  <a:off x="6493164" y="2212714"/>
                  <a:ext cx="499001" cy="850111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FE00A2F6-EB01-4829-937B-52D3A12DC432}"/>
                    </a:ext>
                  </a:extLst>
                </p:cNvPr>
                <p:cNvCxnSpPr>
                  <a:cxnSpLocks/>
                  <a:stCxn id="149" idx="0"/>
                  <a:endCxn id="153" idx="4"/>
                </p:cNvCxnSpPr>
                <p:nvPr/>
              </p:nvCxnSpPr>
              <p:spPr>
                <a:xfrm flipV="1">
                  <a:off x="6992165" y="2212712"/>
                  <a:ext cx="318417" cy="850113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5C11D5B5-CC59-4E7B-9B9C-D7C521C16D99}"/>
                    </a:ext>
                  </a:extLst>
                </p:cNvPr>
                <p:cNvCxnSpPr>
                  <a:cxnSpLocks/>
                  <a:stCxn id="150" idx="0"/>
                  <a:endCxn id="154" idx="4"/>
                </p:cNvCxnSpPr>
                <p:nvPr/>
              </p:nvCxnSpPr>
              <p:spPr>
                <a:xfrm flipV="1">
                  <a:off x="4858328" y="1101359"/>
                  <a:ext cx="817417" cy="778846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Arrow Connector 168">
                  <a:extLst>
                    <a:ext uri="{FF2B5EF4-FFF2-40B4-BE49-F238E27FC236}">
                      <a16:creationId xmlns:a16="http://schemas.microsoft.com/office/drawing/2014/main" id="{4EFA655B-0703-4609-A567-45DB1B78403B}"/>
                    </a:ext>
                  </a:extLst>
                </p:cNvPr>
                <p:cNvCxnSpPr>
                  <a:cxnSpLocks/>
                  <a:stCxn id="150" idx="0"/>
                  <a:endCxn id="155" idx="4"/>
                </p:cNvCxnSpPr>
                <p:nvPr/>
              </p:nvCxnSpPr>
              <p:spPr>
                <a:xfrm flipV="1">
                  <a:off x="4858328" y="1099715"/>
                  <a:ext cx="1647033" cy="780490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Arrow Connector 169">
                  <a:extLst>
                    <a:ext uri="{FF2B5EF4-FFF2-40B4-BE49-F238E27FC236}">
                      <a16:creationId xmlns:a16="http://schemas.microsoft.com/office/drawing/2014/main" id="{6C90AC47-41A7-4A1E-8276-71080B2E6798}"/>
                    </a:ext>
                  </a:extLst>
                </p:cNvPr>
                <p:cNvCxnSpPr>
                  <a:cxnSpLocks/>
                  <a:stCxn id="151" idx="0"/>
                  <a:endCxn id="154" idx="4"/>
                </p:cNvCxnSpPr>
                <p:nvPr/>
              </p:nvCxnSpPr>
              <p:spPr>
                <a:xfrm flipH="1" flipV="1">
                  <a:off x="5675745" y="1101359"/>
                  <a:ext cx="1" cy="778845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Arrow Connector 170">
                  <a:extLst>
                    <a:ext uri="{FF2B5EF4-FFF2-40B4-BE49-F238E27FC236}">
                      <a16:creationId xmlns:a16="http://schemas.microsoft.com/office/drawing/2014/main" id="{494CAF25-06CD-4E9A-8B09-700BF85E781A}"/>
                    </a:ext>
                  </a:extLst>
                </p:cNvPr>
                <p:cNvCxnSpPr>
                  <a:cxnSpLocks/>
                  <a:stCxn id="152" idx="0"/>
                  <a:endCxn id="154" idx="4"/>
                </p:cNvCxnSpPr>
                <p:nvPr/>
              </p:nvCxnSpPr>
              <p:spPr>
                <a:xfrm flipH="1" flipV="1">
                  <a:off x="5675745" y="1101359"/>
                  <a:ext cx="817419" cy="778846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7B9A0443-1EB3-400A-B209-282BF8848EB4}"/>
                    </a:ext>
                  </a:extLst>
                </p:cNvPr>
                <p:cNvCxnSpPr>
                  <a:cxnSpLocks/>
                  <a:stCxn id="153" idx="0"/>
                  <a:endCxn id="154" idx="4"/>
                </p:cNvCxnSpPr>
                <p:nvPr/>
              </p:nvCxnSpPr>
              <p:spPr>
                <a:xfrm flipH="1" flipV="1">
                  <a:off x="5675745" y="1101359"/>
                  <a:ext cx="1634837" cy="778844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DA5187DF-8D31-4CD7-BEA7-6725CC8783B5}"/>
                    </a:ext>
                  </a:extLst>
                </p:cNvPr>
                <p:cNvCxnSpPr>
                  <a:cxnSpLocks/>
                  <a:stCxn id="151" idx="0"/>
                  <a:endCxn id="155" idx="4"/>
                </p:cNvCxnSpPr>
                <p:nvPr/>
              </p:nvCxnSpPr>
              <p:spPr>
                <a:xfrm flipV="1">
                  <a:off x="5675746" y="1099715"/>
                  <a:ext cx="829615" cy="780489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BBD77B63-E431-4E8B-A0CF-0D32B0E16920}"/>
                    </a:ext>
                  </a:extLst>
                </p:cNvPr>
                <p:cNvCxnSpPr>
                  <a:cxnSpLocks/>
                  <a:stCxn id="152" idx="0"/>
                  <a:endCxn id="155" idx="4"/>
                </p:cNvCxnSpPr>
                <p:nvPr/>
              </p:nvCxnSpPr>
              <p:spPr>
                <a:xfrm flipV="1">
                  <a:off x="6493164" y="1099715"/>
                  <a:ext cx="12197" cy="780490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D252C439-2436-4F3B-8F40-BD509FEB4BC8}"/>
                    </a:ext>
                  </a:extLst>
                </p:cNvPr>
                <p:cNvCxnSpPr>
                  <a:cxnSpLocks/>
                  <a:stCxn id="153" idx="0"/>
                  <a:endCxn id="155" idx="4"/>
                </p:cNvCxnSpPr>
                <p:nvPr/>
              </p:nvCxnSpPr>
              <p:spPr>
                <a:xfrm flipH="1" flipV="1">
                  <a:off x="6505361" y="1099715"/>
                  <a:ext cx="805221" cy="780488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3EF1210-FC0B-423F-8924-1E3284F03278}"/>
                      </a:ext>
                    </a:extLst>
                  </p:cNvPr>
                  <p:cNvSpPr txBox="1"/>
                  <p:nvPr/>
                </p:nvSpPr>
                <p:spPr>
                  <a:xfrm>
                    <a:off x="10430510" y="4162343"/>
                    <a:ext cx="190537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000" b="1" dirty="0" err="1"/>
                      <a:t>iter</a:t>
                    </a:r>
                    <a:r>
                      <a:rPr lang="en-US" altLang="zh-CN" sz="2000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3EF1210-FC0B-423F-8924-1E3284F032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0510" y="4162343"/>
                    <a:ext cx="1905374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9091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0" name="Group 309">
                <a:extLst>
                  <a:ext uri="{FF2B5EF4-FFF2-40B4-BE49-F238E27FC236}">
                    <a16:creationId xmlns:a16="http://schemas.microsoft.com/office/drawing/2014/main" id="{321AF7C6-E65F-40A5-8384-F63F32917A07}"/>
                  </a:ext>
                </a:extLst>
              </p:cNvPr>
              <p:cNvGrpSpPr/>
              <p:nvPr/>
            </p:nvGrpSpPr>
            <p:grpSpPr>
              <a:xfrm>
                <a:off x="8860095" y="3384062"/>
                <a:ext cx="751256" cy="765448"/>
                <a:chOff x="4562025" y="402004"/>
                <a:chExt cx="3044857" cy="3301969"/>
              </a:xfrm>
              <a:solidFill>
                <a:schemeClr val="bg1"/>
              </a:solidFill>
            </p:grpSpPr>
            <p:sp>
              <p:nvSpPr>
                <p:cNvPr id="311" name="Rectangle: Rounded Corners 4">
                  <a:extLst>
                    <a:ext uri="{FF2B5EF4-FFF2-40B4-BE49-F238E27FC236}">
                      <a16:creationId xmlns:a16="http://schemas.microsoft.com/office/drawing/2014/main" id="{C8599780-4302-4479-8F7A-F8B9A199A4C5}"/>
                    </a:ext>
                  </a:extLst>
                </p:cNvPr>
                <p:cNvSpPr/>
                <p:nvPr/>
              </p:nvSpPr>
              <p:spPr>
                <a:xfrm>
                  <a:off x="4562025" y="402004"/>
                  <a:ext cx="3044857" cy="3301969"/>
                </a:xfrm>
                <a:prstGeom prst="roundRect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3D39EE0D-9D7F-4555-9837-9F02A8D77177}"/>
                    </a:ext>
                  </a:extLst>
                </p:cNvPr>
                <p:cNvSpPr/>
                <p:nvPr/>
              </p:nvSpPr>
              <p:spPr>
                <a:xfrm>
                  <a:off x="5006715" y="2994807"/>
                  <a:ext cx="332509" cy="332509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DCC6333C-981E-4E7C-9755-BC8C6BB92D3C}"/>
                    </a:ext>
                  </a:extLst>
                </p:cNvPr>
                <p:cNvSpPr/>
                <p:nvPr/>
              </p:nvSpPr>
              <p:spPr>
                <a:xfrm>
                  <a:off x="5929745" y="3002187"/>
                  <a:ext cx="332509" cy="332509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BD9E0373-F292-4FAD-A67D-54EF5BB65C43}"/>
                    </a:ext>
                  </a:extLst>
                </p:cNvPr>
                <p:cNvSpPr/>
                <p:nvPr/>
              </p:nvSpPr>
              <p:spPr>
                <a:xfrm>
                  <a:off x="6825910" y="3062825"/>
                  <a:ext cx="332509" cy="332509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709B244C-0F04-47E8-AD6C-19B0E46568A2}"/>
                    </a:ext>
                  </a:extLst>
                </p:cNvPr>
                <p:cNvSpPr/>
                <p:nvPr/>
              </p:nvSpPr>
              <p:spPr>
                <a:xfrm>
                  <a:off x="4692073" y="1880205"/>
                  <a:ext cx="332509" cy="332509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67C5B587-B37B-45DC-A5C7-983D2586AB09}"/>
                    </a:ext>
                  </a:extLst>
                </p:cNvPr>
                <p:cNvSpPr/>
                <p:nvPr/>
              </p:nvSpPr>
              <p:spPr>
                <a:xfrm>
                  <a:off x="5509491" y="1880204"/>
                  <a:ext cx="332509" cy="332509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8F7A938F-9E41-4C78-85E3-A10AB9C15EE6}"/>
                    </a:ext>
                  </a:extLst>
                </p:cNvPr>
                <p:cNvSpPr/>
                <p:nvPr/>
              </p:nvSpPr>
              <p:spPr>
                <a:xfrm>
                  <a:off x="6326909" y="1880205"/>
                  <a:ext cx="332509" cy="332509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318" name="Oval 317">
                  <a:extLst>
                    <a:ext uri="{FF2B5EF4-FFF2-40B4-BE49-F238E27FC236}">
                      <a16:creationId xmlns:a16="http://schemas.microsoft.com/office/drawing/2014/main" id="{1558484E-CD86-4DDF-8A3E-5E273523D144}"/>
                    </a:ext>
                  </a:extLst>
                </p:cNvPr>
                <p:cNvSpPr/>
                <p:nvPr/>
              </p:nvSpPr>
              <p:spPr>
                <a:xfrm>
                  <a:off x="7144327" y="1880203"/>
                  <a:ext cx="332509" cy="332509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319" name="Oval 318">
                  <a:extLst>
                    <a:ext uri="{FF2B5EF4-FFF2-40B4-BE49-F238E27FC236}">
                      <a16:creationId xmlns:a16="http://schemas.microsoft.com/office/drawing/2014/main" id="{3CA35BDA-B2D7-4FDB-9791-EEDE517D0407}"/>
                    </a:ext>
                  </a:extLst>
                </p:cNvPr>
                <p:cNvSpPr/>
                <p:nvPr/>
              </p:nvSpPr>
              <p:spPr>
                <a:xfrm>
                  <a:off x="5509490" y="768850"/>
                  <a:ext cx="332509" cy="332509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7E9EB4BB-757D-4934-BF0E-62EADCBD40CC}"/>
                    </a:ext>
                  </a:extLst>
                </p:cNvPr>
                <p:cNvSpPr/>
                <p:nvPr/>
              </p:nvSpPr>
              <p:spPr>
                <a:xfrm>
                  <a:off x="6339106" y="767206"/>
                  <a:ext cx="332509" cy="332509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cxnSp>
              <p:nvCxnSpPr>
                <p:cNvPr id="321" name="Straight Arrow Connector 320">
                  <a:extLst>
                    <a:ext uri="{FF2B5EF4-FFF2-40B4-BE49-F238E27FC236}">
                      <a16:creationId xmlns:a16="http://schemas.microsoft.com/office/drawing/2014/main" id="{CAF01A86-405F-400D-9516-006FC2CFBF27}"/>
                    </a:ext>
                  </a:extLst>
                </p:cNvPr>
                <p:cNvCxnSpPr>
                  <a:cxnSpLocks/>
                  <a:stCxn id="312" idx="0"/>
                  <a:endCxn id="315" idx="4"/>
                </p:cNvCxnSpPr>
                <p:nvPr/>
              </p:nvCxnSpPr>
              <p:spPr>
                <a:xfrm flipH="1" flipV="1">
                  <a:off x="4858328" y="2212714"/>
                  <a:ext cx="314642" cy="782093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Arrow Connector 321">
                  <a:extLst>
                    <a:ext uri="{FF2B5EF4-FFF2-40B4-BE49-F238E27FC236}">
                      <a16:creationId xmlns:a16="http://schemas.microsoft.com/office/drawing/2014/main" id="{DA28A010-04D4-45D8-B1EE-B141DDB2C0F3}"/>
                    </a:ext>
                  </a:extLst>
                </p:cNvPr>
                <p:cNvCxnSpPr>
                  <a:cxnSpLocks/>
                  <a:stCxn id="312" idx="0"/>
                  <a:endCxn id="316" idx="4"/>
                </p:cNvCxnSpPr>
                <p:nvPr/>
              </p:nvCxnSpPr>
              <p:spPr>
                <a:xfrm flipV="1">
                  <a:off x="5172970" y="2212713"/>
                  <a:ext cx="502776" cy="782094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Arrow Connector 322">
                  <a:extLst>
                    <a:ext uri="{FF2B5EF4-FFF2-40B4-BE49-F238E27FC236}">
                      <a16:creationId xmlns:a16="http://schemas.microsoft.com/office/drawing/2014/main" id="{8F0937F2-191E-4B4A-8EC2-1C42CF3DED82}"/>
                    </a:ext>
                  </a:extLst>
                </p:cNvPr>
                <p:cNvCxnSpPr>
                  <a:cxnSpLocks/>
                  <a:stCxn id="312" idx="0"/>
                  <a:endCxn id="317" idx="4"/>
                </p:cNvCxnSpPr>
                <p:nvPr/>
              </p:nvCxnSpPr>
              <p:spPr>
                <a:xfrm flipV="1">
                  <a:off x="5172970" y="2212714"/>
                  <a:ext cx="1320194" cy="782093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Arrow Connector 323">
                  <a:extLst>
                    <a:ext uri="{FF2B5EF4-FFF2-40B4-BE49-F238E27FC236}">
                      <a16:creationId xmlns:a16="http://schemas.microsoft.com/office/drawing/2014/main" id="{59F2F5E6-262D-4A50-B727-F92883645BE0}"/>
                    </a:ext>
                  </a:extLst>
                </p:cNvPr>
                <p:cNvCxnSpPr>
                  <a:cxnSpLocks/>
                  <a:stCxn id="312" idx="0"/>
                  <a:endCxn id="318" idx="4"/>
                </p:cNvCxnSpPr>
                <p:nvPr/>
              </p:nvCxnSpPr>
              <p:spPr>
                <a:xfrm flipV="1">
                  <a:off x="5172970" y="2212712"/>
                  <a:ext cx="2137612" cy="782095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Arrow Connector 324">
                  <a:extLst>
                    <a:ext uri="{FF2B5EF4-FFF2-40B4-BE49-F238E27FC236}">
                      <a16:creationId xmlns:a16="http://schemas.microsoft.com/office/drawing/2014/main" id="{94D5B72E-D0E0-462D-BBB8-01EA59585B08}"/>
                    </a:ext>
                  </a:extLst>
                </p:cNvPr>
                <p:cNvCxnSpPr>
                  <a:cxnSpLocks/>
                  <a:stCxn id="313" idx="0"/>
                  <a:endCxn id="315" idx="4"/>
                </p:cNvCxnSpPr>
                <p:nvPr/>
              </p:nvCxnSpPr>
              <p:spPr>
                <a:xfrm flipH="1" flipV="1">
                  <a:off x="4858328" y="2212714"/>
                  <a:ext cx="1237672" cy="789473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Arrow Connector 325">
                  <a:extLst>
                    <a:ext uri="{FF2B5EF4-FFF2-40B4-BE49-F238E27FC236}">
                      <a16:creationId xmlns:a16="http://schemas.microsoft.com/office/drawing/2014/main" id="{47C8BDA1-2AC3-4C7B-AD01-07E3FF79CDBE}"/>
                    </a:ext>
                  </a:extLst>
                </p:cNvPr>
                <p:cNvCxnSpPr>
                  <a:cxnSpLocks/>
                  <a:stCxn id="313" idx="0"/>
                  <a:endCxn id="316" idx="4"/>
                </p:cNvCxnSpPr>
                <p:nvPr/>
              </p:nvCxnSpPr>
              <p:spPr>
                <a:xfrm flipH="1" flipV="1">
                  <a:off x="5675746" y="2212713"/>
                  <a:ext cx="420254" cy="789474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Arrow Connector 326">
                  <a:extLst>
                    <a:ext uri="{FF2B5EF4-FFF2-40B4-BE49-F238E27FC236}">
                      <a16:creationId xmlns:a16="http://schemas.microsoft.com/office/drawing/2014/main" id="{6687A6B7-5F63-46A3-A859-792A230719DF}"/>
                    </a:ext>
                  </a:extLst>
                </p:cNvPr>
                <p:cNvCxnSpPr>
                  <a:cxnSpLocks/>
                  <a:stCxn id="313" idx="0"/>
                  <a:endCxn id="317" idx="4"/>
                </p:cNvCxnSpPr>
                <p:nvPr/>
              </p:nvCxnSpPr>
              <p:spPr>
                <a:xfrm flipV="1">
                  <a:off x="6096000" y="2212714"/>
                  <a:ext cx="397164" cy="789473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Arrow Connector 327">
                  <a:extLst>
                    <a:ext uri="{FF2B5EF4-FFF2-40B4-BE49-F238E27FC236}">
                      <a16:creationId xmlns:a16="http://schemas.microsoft.com/office/drawing/2014/main" id="{B61395CB-47ED-4470-BCE5-6DFABC148BA2}"/>
                    </a:ext>
                  </a:extLst>
                </p:cNvPr>
                <p:cNvCxnSpPr>
                  <a:cxnSpLocks/>
                  <a:stCxn id="313" idx="0"/>
                  <a:endCxn id="318" idx="4"/>
                </p:cNvCxnSpPr>
                <p:nvPr/>
              </p:nvCxnSpPr>
              <p:spPr>
                <a:xfrm flipV="1">
                  <a:off x="6096000" y="2212712"/>
                  <a:ext cx="1214582" cy="789475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Arrow Connector 328">
                  <a:extLst>
                    <a:ext uri="{FF2B5EF4-FFF2-40B4-BE49-F238E27FC236}">
                      <a16:creationId xmlns:a16="http://schemas.microsoft.com/office/drawing/2014/main" id="{E42D71F5-38CA-467F-B7B8-2F4A78A37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858328" y="2240995"/>
                  <a:ext cx="2133837" cy="850111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Arrow Connector 329">
                  <a:extLst>
                    <a:ext uri="{FF2B5EF4-FFF2-40B4-BE49-F238E27FC236}">
                      <a16:creationId xmlns:a16="http://schemas.microsoft.com/office/drawing/2014/main" id="{8587187F-2FD1-46B8-B92A-13367E0CA837}"/>
                    </a:ext>
                  </a:extLst>
                </p:cNvPr>
                <p:cNvCxnSpPr>
                  <a:cxnSpLocks/>
                  <a:stCxn id="314" idx="0"/>
                  <a:endCxn id="316" idx="4"/>
                </p:cNvCxnSpPr>
                <p:nvPr/>
              </p:nvCxnSpPr>
              <p:spPr>
                <a:xfrm flipH="1" flipV="1">
                  <a:off x="5675746" y="2212713"/>
                  <a:ext cx="1316419" cy="850112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Arrow Connector 330">
                  <a:extLst>
                    <a:ext uri="{FF2B5EF4-FFF2-40B4-BE49-F238E27FC236}">
                      <a16:creationId xmlns:a16="http://schemas.microsoft.com/office/drawing/2014/main" id="{6E2B7439-CEC3-40CA-B9B1-2107B4A7D7A7}"/>
                    </a:ext>
                  </a:extLst>
                </p:cNvPr>
                <p:cNvCxnSpPr>
                  <a:cxnSpLocks/>
                  <a:stCxn id="314" idx="0"/>
                  <a:endCxn id="317" idx="4"/>
                </p:cNvCxnSpPr>
                <p:nvPr/>
              </p:nvCxnSpPr>
              <p:spPr>
                <a:xfrm flipH="1" flipV="1">
                  <a:off x="6493164" y="2212714"/>
                  <a:ext cx="499001" cy="850111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Arrow Connector 331">
                  <a:extLst>
                    <a:ext uri="{FF2B5EF4-FFF2-40B4-BE49-F238E27FC236}">
                      <a16:creationId xmlns:a16="http://schemas.microsoft.com/office/drawing/2014/main" id="{54C15CFA-D2C4-49F6-940D-0B1A4F77B675}"/>
                    </a:ext>
                  </a:extLst>
                </p:cNvPr>
                <p:cNvCxnSpPr>
                  <a:cxnSpLocks/>
                  <a:stCxn id="314" idx="0"/>
                  <a:endCxn id="318" idx="4"/>
                </p:cNvCxnSpPr>
                <p:nvPr/>
              </p:nvCxnSpPr>
              <p:spPr>
                <a:xfrm flipV="1">
                  <a:off x="6992165" y="2212712"/>
                  <a:ext cx="318417" cy="850113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Arrow Connector 332">
                  <a:extLst>
                    <a:ext uri="{FF2B5EF4-FFF2-40B4-BE49-F238E27FC236}">
                      <a16:creationId xmlns:a16="http://schemas.microsoft.com/office/drawing/2014/main" id="{E10530DB-8AD7-4C68-A498-8774CCD5D788}"/>
                    </a:ext>
                  </a:extLst>
                </p:cNvPr>
                <p:cNvCxnSpPr>
                  <a:cxnSpLocks/>
                  <a:stCxn id="315" idx="0"/>
                  <a:endCxn id="319" idx="4"/>
                </p:cNvCxnSpPr>
                <p:nvPr/>
              </p:nvCxnSpPr>
              <p:spPr>
                <a:xfrm flipV="1">
                  <a:off x="4858328" y="1101359"/>
                  <a:ext cx="817417" cy="778846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Arrow Connector 333">
                  <a:extLst>
                    <a:ext uri="{FF2B5EF4-FFF2-40B4-BE49-F238E27FC236}">
                      <a16:creationId xmlns:a16="http://schemas.microsoft.com/office/drawing/2014/main" id="{733AA8CC-4E88-443F-96BB-1058201C8C53}"/>
                    </a:ext>
                  </a:extLst>
                </p:cNvPr>
                <p:cNvCxnSpPr>
                  <a:cxnSpLocks/>
                  <a:stCxn id="315" idx="0"/>
                  <a:endCxn id="320" idx="4"/>
                </p:cNvCxnSpPr>
                <p:nvPr/>
              </p:nvCxnSpPr>
              <p:spPr>
                <a:xfrm flipV="1">
                  <a:off x="4858328" y="1099715"/>
                  <a:ext cx="1647033" cy="780490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Arrow Connector 334">
                  <a:extLst>
                    <a:ext uri="{FF2B5EF4-FFF2-40B4-BE49-F238E27FC236}">
                      <a16:creationId xmlns:a16="http://schemas.microsoft.com/office/drawing/2014/main" id="{22B8D1AC-5618-47AF-8E22-26039E62D06A}"/>
                    </a:ext>
                  </a:extLst>
                </p:cNvPr>
                <p:cNvCxnSpPr>
                  <a:cxnSpLocks/>
                  <a:stCxn id="316" idx="0"/>
                  <a:endCxn id="319" idx="4"/>
                </p:cNvCxnSpPr>
                <p:nvPr/>
              </p:nvCxnSpPr>
              <p:spPr>
                <a:xfrm flipH="1" flipV="1">
                  <a:off x="5675745" y="1101359"/>
                  <a:ext cx="1" cy="778845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Arrow Connector 335">
                  <a:extLst>
                    <a:ext uri="{FF2B5EF4-FFF2-40B4-BE49-F238E27FC236}">
                      <a16:creationId xmlns:a16="http://schemas.microsoft.com/office/drawing/2014/main" id="{205445A1-AF62-47D9-9311-AED40E0E92B3}"/>
                    </a:ext>
                  </a:extLst>
                </p:cNvPr>
                <p:cNvCxnSpPr>
                  <a:cxnSpLocks/>
                  <a:stCxn id="317" idx="0"/>
                  <a:endCxn id="319" idx="4"/>
                </p:cNvCxnSpPr>
                <p:nvPr/>
              </p:nvCxnSpPr>
              <p:spPr>
                <a:xfrm flipH="1" flipV="1">
                  <a:off x="5675745" y="1101359"/>
                  <a:ext cx="817419" cy="778846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Arrow Connector 336">
                  <a:extLst>
                    <a:ext uri="{FF2B5EF4-FFF2-40B4-BE49-F238E27FC236}">
                      <a16:creationId xmlns:a16="http://schemas.microsoft.com/office/drawing/2014/main" id="{D24DBA86-A2C2-4B8E-ABD8-17C0C56716F1}"/>
                    </a:ext>
                  </a:extLst>
                </p:cNvPr>
                <p:cNvCxnSpPr>
                  <a:cxnSpLocks/>
                  <a:stCxn id="318" idx="0"/>
                  <a:endCxn id="319" idx="4"/>
                </p:cNvCxnSpPr>
                <p:nvPr/>
              </p:nvCxnSpPr>
              <p:spPr>
                <a:xfrm flipH="1" flipV="1">
                  <a:off x="5675745" y="1101359"/>
                  <a:ext cx="1634837" cy="778844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Arrow Connector 337">
                  <a:extLst>
                    <a:ext uri="{FF2B5EF4-FFF2-40B4-BE49-F238E27FC236}">
                      <a16:creationId xmlns:a16="http://schemas.microsoft.com/office/drawing/2014/main" id="{323FDD74-3FEF-42F2-8882-7FC4209AEFE2}"/>
                    </a:ext>
                  </a:extLst>
                </p:cNvPr>
                <p:cNvCxnSpPr>
                  <a:cxnSpLocks/>
                  <a:stCxn id="316" idx="0"/>
                  <a:endCxn id="320" idx="4"/>
                </p:cNvCxnSpPr>
                <p:nvPr/>
              </p:nvCxnSpPr>
              <p:spPr>
                <a:xfrm flipV="1">
                  <a:off x="5675746" y="1099715"/>
                  <a:ext cx="829615" cy="780489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Arrow Connector 338">
                  <a:extLst>
                    <a:ext uri="{FF2B5EF4-FFF2-40B4-BE49-F238E27FC236}">
                      <a16:creationId xmlns:a16="http://schemas.microsoft.com/office/drawing/2014/main" id="{DB501D8F-B020-491A-BEF6-A0862FE25780}"/>
                    </a:ext>
                  </a:extLst>
                </p:cNvPr>
                <p:cNvCxnSpPr>
                  <a:cxnSpLocks/>
                  <a:stCxn id="317" idx="0"/>
                  <a:endCxn id="320" idx="4"/>
                </p:cNvCxnSpPr>
                <p:nvPr/>
              </p:nvCxnSpPr>
              <p:spPr>
                <a:xfrm flipV="1">
                  <a:off x="6493164" y="1099715"/>
                  <a:ext cx="12197" cy="780490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Arrow Connector 339">
                  <a:extLst>
                    <a:ext uri="{FF2B5EF4-FFF2-40B4-BE49-F238E27FC236}">
                      <a16:creationId xmlns:a16="http://schemas.microsoft.com/office/drawing/2014/main" id="{3B4C06F6-36FE-48AF-A784-1436CE6FAD0E}"/>
                    </a:ext>
                  </a:extLst>
                </p:cNvPr>
                <p:cNvCxnSpPr>
                  <a:cxnSpLocks/>
                  <a:stCxn id="318" idx="0"/>
                  <a:endCxn id="320" idx="4"/>
                </p:cNvCxnSpPr>
                <p:nvPr/>
              </p:nvCxnSpPr>
              <p:spPr>
                <a:xfrm flipH="1" flipV="1">
                  <a:off x="6505361" y="1099715"/>
                  <a:ext cx="805221" cy="780488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912FF28D-5778-404F-AC46-3835C59AAACF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036" y="4226209"/>
                    <a:ext cx="190537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000" b="1" dirty="0" err="1"/>
                      <a:t>iter</a:t>
                    </a:r>
                    <a:r>
                      <a:rPr lang="en-US" altLang="zh-CN" sz="2000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912FF28D-5778-404F-AC46-3835C59AAA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036" y="4226209"/>
                    <a:ext cx="1905374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7576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7513C4FC-5E00-4341-88AE-EA36C7B3DA45}"/>
                  </a:ext>
                </a:extLst>
              </p:cNvPr>
              <p:cNvSpPr txBox="1"/>
              <p:nvPr/>
            </p:nvSpPr>
            <p:spPr>
              <a:xfrm>
                <a:off x="9920952" y="3339230"/>
                <a:ext cx="423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400" b="1" dirty="0"/>
                  <a:t>…</a:t>
                </a:r>
                <a:endParaRPr lang="zh-CN" altLang="en-US" sz="5400" b="1" dirty="0"/>
              </a:p>
            </p:txBody>
          </p:sp>
        </p:grpSp>
        <p:pic>
          <p:nvPicPr>
            <p:cNvPr id="236" name="Graphic 235" descr="Brain">
              <a:extLst>
                <a:ext uri="{FF2B5EF4-FFF2-40B4-BE49-F238E27FC236}">
                  <a16:creationId xmlns:a16="http://schemas.microsoft.com/office/drawing/2014/main" id="{3D70486F-8F10-411A-9A96-ABC8174B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99571" y="1349073"/>
              <a:ext cx="1026686" cy="1026686"/>
            </a:xfrm>
            <a:prstGeom prst="rect">
              <a:avLst/>
            </a:prstGeom>
          </p:spPr>
        </p:pic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BA5A47DF-4393-47BF-8A72-1DBA607A58AC}"/>
                </a:ext>
              </a:extLst>
            </p:cNvPr>
            <p:cNvSpPr txBox="1"/>
            <p:nvPr/>
          </p:nvSpPr>
          <p:spPr>
            <a:xfrm>
              <a:off x="10060232" y="2258917"/>
              <a:ext cx="9144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cs typeface="Calibri" panose="020F0502020204030204" pitchFamily="34" charset="0"/>
                </a:rPr>
                <a:t>Server</a:t>
              </a:r>
              <a:endParaRPr lang="zh-CN" altLang="en-US" sz="2000" b="1" dirty="0">
                <a:cs typeface="Calibri" panose="020F0502020204030204" pitchFamily="34" charset="0"/>
              </a:endParaRPr>
            </a:p>
          </p:txBody>
        </p:sp>
        <p:cxnSp>
          <p:nvCxnSpPr>
            <p:cNvPr id="238" name="Connector: Curved 237">
              <a:extLst>
                <a:ext uri="{FF2B5EF4-FFF2-40B4-BE49-F238E27FC236}">
                  <a16:creationId xmlns:a16="http://schemas.microsoft.com/office/drawing/2014/main" id="{21BCF7A9-0B84-4ACF-A08C-693724440E9E}"/>
                </a:ext>
              </a:extLst>
            </p:cNvPr>
            <p:cNvCxnSpPr>
              <a:cxnSpLocks/>
              <a:stCxn id="237" idx="1"/>
              <a:endCxn id="311" idx="0"/>
            </p:cNvCxnSpPr>
            <p:nvPr/>
          </p:nvCxnSpPr>
          <p:spPr>
            <a:xfrm rot="10800000" flipV="1">
              <a:off x="7670058" y="2458972"/>
              <a:ext cx="2390175" cy="798064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ctor: Curved 238">
              <a:extLst>
                <a:ext uri="{FF2B5EF4-FFF2-40B4-BE49-F238E27FC236}">
                  <a16:creationId xmlns:a16="http://schemas.microsoft.com/office/drawing/2014/main" id="{D10F8F32-E6B6-4522-AABC-411240DEEF30}"/>
                </a:ext>
              </a:extLst>
            </p:cNvPr>
            <p:cNvCxnSpPr>
              <a:cxnSpLocks/>
              <a:stCxn id="237" idx="1"/>
              <a:endCxn id="146" idx="0"/>
            </p:cNvCxnSpPr>
            <p:nvPr/>
          </p:nvCxnSpPr>
          <p:spPr>
            <a:xfrm rot="10800000" flipV="1">
              <a:off x="9757710" y="2458971"/>
              <a:ext cx="302522" cy="775605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1" name="Picture 240">
            <a:extLst>
              <a:ext uri="{FF2B5EF4-FFF2-40B4-BE49-F238E27FC236}">
                <a16:creationId xmlns:a16="http://schemas.microsoft.com/office/drawing/2014/main" id="{F82047B7-BDC1-4D94-9E82-D9DD1B1A07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2286" y="2659381"/>
            <a:ext cx="1016052" cy="927148"/>
          </a:xfrm>
          <a:prstGeom prst="rect">
            <a:avLst/>
          </a:prstGeom>
        </p:spPr>
      </p:pic>
      <p:grpSp>
        <p:nvGrpSpPr>
          <p:cNvPr id="254" name="Group 253">
            <a:extLst>
              <a:ext uri="{FF2B5EF4-FFF2-40B4-BE49-F238E27FC236}">
                <a16:creationId xmlns:a16="http://schemas.microsoft.com/office/drawing/2014/main" id="{E0345A2D-50CF-4379-A5D7-81CB3EFE3609}"/>
              </a:ext>
            </a:extLst>
          </p:cNvPr>
          <p:cNvGrpSpPr/>
          <p:nvPr/>
        </p:nvGrpSpPr>
        <p:grpSpPr>
          <a:xfrm>
            <a:off x="1344426" y="2729906"/>
            <a:ext cx="3286774" cy="2844620"/>
            <a:chOff x="1344426" y="2080682"/>
            <a:chExt cx="3286774" cy="2844620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0588C97-BE2B-4ECC-8CEC-4ED17646848D}"/>
                </a:ext>
              </a:extLst>
            </p:cNvPr>
            <p:cNvGrpSpPr/>
            <p:nvPr/>
          </p:nvGrpSpPr>
          <p:grpSpPr>
            <a:xfrm>
              <a:off x="1844940" y="3299407"/>
              <a:ext cx="751256" cy="765448"/>
              <a:chOff x="4562025" y="402004"/>
              <a:chExt cx="3044857" cy="3301969"/>
            </a:xfrm>
            <a:solidFill>
              <a:schemeClr val="bg1"/>
            </a:solidFill>
          </p:grpSpPr>
          <p:sp>
            <p:nvSpPr>
              <p:cNvPr id="137" name="Rectangle: Rounded Corners 4">
                <a:extLst>
                  <a:ext uri="{FF2B5EF4-FFF2-40B4-BE49-F238E27FC236}">
                    <a16:creationId xmlns:a16="http://schemas.microsoft.com/office/drawing/2014/main" id="{F46D06D1-7CC8-4FAE-8D3B-651EC80A609D}"/>
                  </a:ext>
                </a:extLst>
              </p:cNvPr>
              <p:cNvSpPr/>
              <p:nvPr/>
            </p:nvSpPr>
            <p:spPr>
              <a:xfrm>
                <a:off x="4562025" y="402004"/>
                <a:ext cx="3044857" cy="3301969"/>
              </a:xfrm>
              <a:prstGeom prst="round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BA938F6-28EF-4C8F-8153-7542F7E07CB2}"/>
                  </a:ext>
                </a:extLst>
              </p:cNvPr>
              <p:cNvSpPr/>
              <p:nvPr/>
            </p:nvSpPr>
            <p:spPr>
              <a:xfrm>
                <a:off x="5006715" y="2994807"/>
                <a:ext cx="332509" cy="33250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BFB57791-933A-46EF-9EFE-11210EC2455E}"/>
                  </a:ext>
                </a:extLst>
              </p:cNvPr>
              <p:cNvSpPr/>
              <p:nvPr/>
            </p:nvSpPr>
            <p:spPr>
              <a:xfrm>
                <a:off x="5929745" y="3002187"/>
                <a:ext cx="332509" cy="33250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C872C016-1E9D-4360-AE63-743E90C2496E}"/>
                  </a:ext>
                </a:extLst>
              </p:cNvPr>
              <p:cNvSpPr/>
              <p:nvPr/>
            </p:nvSpPr>
            <p:spPr>
              <a:xfrm>
                <a:off x="6825910" y="3062825"/>
                <a:ext cx="332509" cy="33250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E472278-B6C1-4B92-A9B4-933B21C82D55}"/>
                  </a:ext>
                </a:extLst>
              </p:cNvPr>
              <p:cNvSpPr/>
              <p:nvPr/>
            </p:nvSpPr>
            <p:spPr>
              <a:xfrm>
                <a:off x="4692073" y="1880205"/>
                <a:ext cx="332509" cy="33250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702F2A9C-9E24-4A0E-B149-F8F673684AFB}"/>
                  </a:ext>
                </a:extLst>
              </p:cNvPr>
              <p:cNvSpPr/>
              <p:nvPr/>
            </p:nvSpPr>
            <p:spPr>
              <a:xfrm>
                <a:off x="5509491" y="1880204"/>
                <a:ext cx="332509" cy="33250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04FF0CDE-ABC0-4546-B481-7F9C568EE166}"/>
                  </a:ext>
                </a:extLst>
              </p:cNvPr>
              <p:cNvSpPr/>
              <p:nvPr/>
            </p:nvSpPr>
            <p:spPr>
              <a:xfrm>
                <a:off x="6326909" y="1880205"/>
                <a:ext cx="332509" cy="33250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8285402-AC03-4D4E-8D39-96EA0781A70C}"/>
                  </a:ext>
                </a:extLst>
              </p:cNvPr>
              <p:cNvSpPr/>
              <p:nvPr/>
            </p:nvSpPr>
            <p:spPr>
              <a:xfrm>
                <a:off x="7144327" y="1880203"/>
                <a:ext cx="332509" cy="33250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97841CC8-C8A4-4E06-B0C9-A8F20FCD880A}"/>
                  </a:ext>
                </a:extLst>
              </p:cNvPr>
              <p:cNvSpPr/>
              <p:nvPr/>
            </p:nvSpPr>
            <p:spPr>
              <a:xfrm>
                <a:off x="5509490" y="768850"/>
                <a:ext cx="332509" cy="33250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7E9B5B3D-5421-4920-BC7E-0E208ADE5EA7}"/>
                  </a:ext>
                </a:extLst>
              </p:cNvPr>
              <p:cNvSpPr/>
              <p:nvPr/>
            </p:nvSpPr>
            <p:spPr>
              <a:xfrm>
                <a:off x="6339106" y="767206"/>
                <a:ext cx="332509" cy="33250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A44A9537-6041-432D-B244-19046B6C89F0}"/>
                  </a:ext>
                </a:extLst>
              </p:cNvPr>
              <p:cNvCxnSpPr>
                <a:cxnSpLocks/>
                <a:stCxn id="138" idx="0"/>
                <a:endCxn id="141" idx="4"/>
              </p:cNvCxnSpPr>
              <p:nvPr/>
            </p:nvCxnSpPr>
            <p:spPr>
              <a:xfrm flipH="1" flipV="1">
                <a:off x="4858328" y="2212714"/>
                <a:ext cx="314642" cy="782093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CAEF6260-7D0E-4F2B-836C-BE001DD4EA0A}"/>
                  </a:ext>
                </a:extLst>
              </p:cNvPr>
              <p:cNvCxnSpPr>
                <a:cxnSpLocks/>
                <a:stCxn id="138" idx="0"/>
                <a:endCxn id="142" idx="4"/>
              </p:cNvCxnSpPr>
              <p:nvPr/>
            </p:nvCxnSpPr>
            <p:spPr>
              <a:xfrm flipV="1">
                <a:off x="5172970" y="2212713"/>
                <a:ext cx="502776" cy="782094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1CDB7693-3CAE-4BB1-8774-660764B7A42D}"/>
                  </a:ext>
                </a:extLst>
              </p:cNvPr>
              <p:cNvCxnSpPr>
                <a:cxnSpLocks/>
                <a:stCxn id="138" idx="0"/>
                <a:endCxn id="143" idx="4"/>
              </p:cNvCxnSpPr>
              <p:nvPr/>
            </p:nvCxnSpPr>
            <p:spPr>
              <a:xfrm flipV="1">
                <a:off x="5172970" y="2212714"/>
                <a:ext cx="1320194" cy="782093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767BEBFC-6794-47A5-8BF7-216A04DB8913}"/>
                  </a:ext>
                </a:extLst>
              </p:cNvPr>
              <p:cNvCxnSpPr>
                <a:cxnSpLocks/>
                <a:stCxn id="138" idx="0"/>
                <a:endCxn id="144" idx="4"/>
              </p:cNvCxnSpPr>
              <p:nvPr/>
            </p:nvCxnSpPr>
            <p:spPr>
              <a:xfrm flipV="1">
                <a:off x="5172970" y="2212712"/>
                <a:ext cx="2137612" cy="782095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518FD402-728E-4D8A-B5D3-E9FA9958FCCA}"/>
                  </a:ext>
                </a:extLst>
              </p:cNvPr>
              <p:cNvCxnSpPr>
                <a:cxnSpLocks/>
                <a:stCxn id="139" idx="0"/>
                <a:endCxn id="141" idx="4"/>
              </p:cNvCxnSpPr>
              <p:nvPr/>
            </p:nvCxnSpPr>
            <p:spPr>
              <a:xfrm flipH="1" flipV="1">
                <a:off x="4858328" y="2212714"/>
                <a:ext cx="1237672" cy="789473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1B90D672-1D96-4F21-9BB7-8AFA0879FCBC}"/>
                  </a:ext>
                </a:extLst>
              </p:cNvPr>
              <p:cNvCxnSpPr>
                <a:cxnSpLocks/>
                <a:stCxn id="139" idx="0"/>
                <a:endCxn id="142" idx="4"/>
              </p:cNvCxnSpPr>
              <p:nvPr/>
            </p:nvCxnSpPr>
            <p:spPr>
              <a:xfrm flipH="1" flipV="1">
                <a:off x="5675746" y="2212713"/>
                <a:ext cx="420254" cy="789474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ECBB816D-BC06-47DF-9D83-7B076A9D5D76}"/>
                  </a:ext>
                </a:extLst>
              </p:cNvPr>
              <p:cNvCxnSpPr>
                <a:cxnSpLocks/>
                <a:stCxn id="139" idx="0"/>
                <a:endCxn id="143" idx="4"/>
              </p:cNvCxnSpPr>
              <p:nvPr/>
            </p:nvCxnSpPr>
            <p:spPr>
              <a:xfrm flipV="1">
                <a:off x="6096000" y="2212714"/>
                <a:ext cx="397164" cy="789473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FDA9FAF1-7BA9-425B-91C1-FE5FF46E1909}"/>
                  </a:ext>
                </a:extLst>
              </p:cNvPr>
              <p:cNvCxnSpPr>
                <a:cxnSpLocks/>
                <a:stCxn id="139" idx="0"/>
                <a:endCxn id="144" idx="4"/>
              </p:cNvCxnSpPr>
              <p:nvPr/>
            </p:nvCxnSpPr>
            <p:spPr>
              <a:xfrm flipV="1">
                <a:off x="6096000" y="2212712"/>
                <a:ext cx="1214582" cy="789475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1AA8C66F-ABA5-4C55-A390-22F0875691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58328" y="2240995"/>
                <a:ext cx="2133837" cy="850111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A184C96E-3D20-40B1-9602-ACC49C04138E}"/>
                  </a:ext>
                </a:extLst>
              </p:cNvPr>
              <p:cNvCxnSpPr>
                <a:cxnSpLocks/>
                <a:stCxn id="140" idx="0"/>
                <a:endCxn id="142" idx="4"/>
              </p:cNvCxnSpPr>
              <p:nvPr/>
            </p:nvCxnSpPr>
            <p:spPr>
              <a:xfrm flipH="1" flipV="1">
                <a:off x="5675746" y="2212713"/>
                <a:ext cx="1316419" cy="850112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7E989C45-3125-43D5-950F-5064CEEC643F}"/>
                  </a:ext>
                </a:extLst>
              </p:cNvPr>
              <p:cNvCxnSpPr>
                <a:cxnSpLocks/>
                <a:stCxn id="140" idx="0"/>
                <a:endCxn id="143" idx="4"/>
              </p:cNvCxnSpPr>
              <p:nvPr/>
            </p:nvCxnSpPr>
            <p:spPr>
              <a:xfrm flipH="1" flipV="1">
                <a:off x="6493164" y="2212714"/>
                <a:ext cx="499001" cy="850111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48880F70-57B6-440F-B043-099E0348D6B3}"/>
                  </a:ext>
                </a:extLst>
              </p:cNvPr>
              <p:cNvCxnSpPr>
                <a:cxnSpLocks/>
                <a:stCxn id="140" idx="0"/>
                <a:endCxn id="144" idx="4"/>
              </p:cNvCxnSpPr>
              <p:nvPr/>
            </p:nvCxnSpPr>
            <p:spPr>
              <a:xfrm flipV="1">
                <a:off x="6992165" y="2212712"/>
                <a:ext cx="318417" cy="850113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2F1871A7-EF3A-4A4E-A0E0-FDE918CE92F4}"/>
                  </a:ext>
                </a:extLst>
              </p:cNvPr>
              <p:cNvCxnSpPr>
                <a:cxnSpLocks/>
                <a:stCxn id="141" idx="0"/>
                <a:endCxn id="177" idx="4"/>
              </p:cNvCxnSpPr>
              <p:nvPr/>
            </p:nvCxnSpPr>
            <p:spPr>
              <a:xfrm flipV="1">
                <a:off x="4858328" y="1101359"/>
                <a:ext cx="817417" cy="778846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694486FB-849C-457E-9647-F74D7F33BA31}"/>
                  </a:ext>
                </a:extLst>
              </p:cNvPr>
              <p:cNvCxnSpPr>
                <a:cxnSpLocks/>
                <a:stCxn id="141" idx="0"/>
                <a:endCxn id="178" idx="4"/>
              </p:cNvCxnSpPr>
              <p:nvPr/>
            </p:nvCxnSpPr>
            <p:spPr>
              <a:xfrm flipV="1">
                <a:off x="4858328" y="1099715"/>
                <a:ext cx="1647033" cy="78049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405D5495-35A1-4B48-95BC-53611C1D03B4}"/>
                  </a:ext>
                </a:extLst>
              </p:cNvPr>
              <p:cNvCxnSpPr>
                <a:cxnSpLocks/>
                <a:stCxn id="142" idx="0"/>
                <a:endCxn id="177" idx="4"/>
              </p:cNvCxnSpPr>
              <p:nvPr/>
            </p:nvCxnSpPr>
            <p:spPr>
              <a:xfrm flipH="1" flipV="1">
                <a:off x="5675745" y="1101359"/>
                <a:ext cx="1" cy="778845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197C3F1E-E9EE-4C8A-960F-F9C4C1262B8F}"/>
                  </a:ext>
                </a:extLst>
              </p:cNvPr>
              <p:cNvCxnSpPr>
                <a:cxnSpLocks/>
                <a:stCxn id="143" idx="0"/>
                <a:endCxn id="177" idx="4"/>
              </p:cNvCxnSpPr>
              <p:nvPr/>
            </p:nvCxnSpPr>
            <p:spPr>
              <a:xfrm flipH="1" flipV="1">
                <a:off x="5675745" y="1101359"/>
                <a:ext cx="817419" cy="778846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4886EB2E-F57B-4B08-8712-32567B2C990D}"/>
                  </a:ext>
                </a:extLst>
              </p:cNvPr>
              <p:cNvCxnSpPr>
                <a:cxnSpLocks/>
                <a:stCxn id="144" idx="0"/>
                <a:endCxn id="177" idx="4"/>
              </p:cNvCxnSpPr>
              <p:nvPr/>
            </p:nvCxnSpPr>
            <p:spPr>
              <a:xfrm flipH="1" flipV="1">
                <a:off x="5675745" y="1101359"/>
                <a:ext cx="1634837" cy="778844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2F0621A3-F0E6-4319-95C6-E65514B859CC}"/>
                  </a:ext>
                </a:extLst>
              </p:cNvPr>
              <p:cNvCxnSpPr>
                <a:cxnSpLocks/>
                <a:stCxn id="142" idx="0"/>
                <a:endCxn id="178" idx="4"/>
              </p:cNvCxnSpPr>
              <p:nvPr/>
            </p:nvCxnSpPr>
            <p:spPr>
              <a:xfrm flipV="1">
                <a:off x="5675746" y="1099715"/>
                <a:ext cx="829615" cy="780489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2C715570-5152-4565-9B54-611323727C2E}"/>
                  </a:ext>
                </a:extLst>
              </p:cNvPr>
              <p:cNvCxnSpPr>
                <a:cxnSpLocks/>
                <a:stCxn id="143" idx="0"/>
                <a:endCxn id="178" idx="4"/>
              </p:cNvCxnSpPr>
              <p:nvPr/>
            </p:nvCxnSpPr>
            <p:spPr>
              <a:xfrm flipV="1">
                <a:off x="6493164" y="1099715"/>
                <a:ext cx="12197" cy="78049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877DEB0D-23B5-4A2A-BDA5-2EC979B2CDDA}"/>
                  </a:ext>
                </a:extLst>
              </p:cNvPr>
              <p:cNvCxnSpPr>
                <a:cxnSpLocks/>
                <a:stCxn id="144" idx="0"/>
                <a:endCxn id="178" idx="4"/>
              </p:cNvCxnSpPr>
              <p:nvPr/>
            </p:nvCxnSpPr>
            <p:spPr>
              <a:xfrm flipH="1" flipV="1">
                <a:off x="6505361" y="1099715"/>
                <a:ext cx="805221" cy="780488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187ECCD0-8511-4BF2-84EE-9F7ED88987B0}"/>
                    </a:ext>
                  </a:extLst>
                </p:cNvPr>
                <p:cNvSpPr txBox="1"/>
                <p:nvPr/>
              </p:nvSpPr>
              <p:spPr>
                <a:xfrm>
                  <a:off x="1344426" y="4112461"/>
                  <a:ext cx="190537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iter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187ECCD0-8511-4BF2-84EE-9F7ED8898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426" y="4112461"/>
                  <a:ext cx="1905374" cy="400110"/>
                </a:xfrm>
                <a:prstGeom prst="rect">
                  <a:avLst/>
                </a:prstGeom>
                <a:blipFill>
                  <a:blip r:embed="rId11"/>
                  <a:stretch>
                    <a:fillRect t="-9231" b="-2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179B076F-6290-4319-9A7C-215F99701B2B}"/>
                </a:ext>
              </a:extLst>
            </p:cNvPr>
            <p:cNvGrpSpPr/>
            <p:nvPr/>
          </p:nvGrpSpPr>
          <p:grpSpPr>
            <a:xfrm>
              <a:off x="3211524" y="3311792"/>
              <a:ext cx="751256" cy="765448"/>
              <a:chOff x="4562025" y="402004"/>
              <a:chExt cx="3044857" cy="3301969"/>
            </a:xfrm>
            <a:solidFill>
              <a:schemeClr val="bg1"/>
            </a:solidFill>
          </p:grpSpPr>
          <p:sp>
            <p:nvSpPr>
              <p:cNvPr id="201" name="Rectangle: Rounded Corners 4">
                <a:extLst>
                  <a:ext uri="{FF2B5EF4-FFF2-40B4-BE49-F238E27FC236}">
                    <a16:creationId xmlns:a16="http://schemas.microsoft.com/office/drawing/2014/main" id="{454DF5B2-13A7-455D-87B5-9F3970A58959}"/>
                  </a:ext>
                </a:extLst>
              </p:cNvPr>
              <p:cNvSpPr/>
              <p:nvPr/>
            </p:nvSpPr>
            <p:spPr>
              <a:xfrm>
                <a:off x="4562025" y="402004"/>
                <a:ext cx="3044857" cy="3301969"/>
              </a:xfrm>
              <a:prstGeom prst="round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564FA7D-DD13-4124-8CB7-894AAB3F6597}"/>
                  </a:ext>
                </a:extLst>
              </p:cNvPr>
              <p:cNvSpPr/>
              <p:nvPr/>
            </p:nvSpPr>
            <p:spPr>
              <a:xfrm>
                <a:off x="5006715" y="2994807"/>
                <a:ext cx="332509" cy="33250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C98F5CB4-B883-4013-ABDA-2299028E596A}"/>
                  </a:ext>
                </a:extLst>
              </p:cNvPr>
              <p:cNvSpPr/>
              <p:nvPr/>
            </p:nvSpPr>
            <p:spPr>
              <a:xfrm>
                <a:off x="5929745" y="3002187"/>
                <a:ext cx="332509" cy="33250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AD32766B-5D67-40B9-8C7F-0FAED9169A2E}"/>
                  </a:ext>
                </a:extLst>
              </p:cNvPr>
              <p:cNvSpPr/>
              <p:nvPr/>
            </p:nvSpPr>
            <p:spPr>
              <a:xfrm>
                <a:off x="6825910" y="3062825"/>
                <a:ext cx="332509" cy="33250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9BA6D4C8-6ECC-4BA3-A1EE-C8E162C29533}"/>
                  </a:ext>
                </a:extLst>
              </p:cNvPr>
              <p:cNvSpPr/>
              <p:nvPr/>
            </p:nvSpPr>
            <p:spPr>
              <a:xfrm>
                <a:off x="4692073" y="1880205"/>
                <a:ext cx="332509" cy="33250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62E5AB8-5C32-4ADA-9ABC-9B8ED1FD69F9}"/>
                  </a:ext>
                </a:extLst>
              </p:cNvPr>
              <p:cNvSpPr/>
              <p:nvPr/>
            </p:nvSpPr>
            <p:spPr>
              <a:xfrm>
                <a:off x="5509491" y="1880204"/>
                <a:ext cx="332509" cy="33250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72DECCD7-B74E-4B3E-AA18-76243F4BA106}"/>
                  </a:ext>
                </a:extLst>
              </p:cNvPr>
              <p:cNvSpPr/>
              <p:nvPr/>
            </p:nvSpPr>
            <p:spPr>
              <a:xfrm>
                <a:off x="6326909" y="1880205"/>
                <a:ext cx="332509" cy="33250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9986197B-8347-4E24-BCF6-E72513C326D3}"/>
                  </a:ext>
                </a:extLst>
              </p:cNvPr>
              <p:cNvSpPr/>
              <p:nvPr/>
            </p:nvSpPr>
            <p:spPr>
              <a:xfrm>
                <a:off x="7144327" y="1880203"/>
                <a:ext cx="332509" cy="33250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89A28674-06B3-484E-932A-498EC347E0A9}"/>
                  </a:ext>
                </a:extLst>
              </p:cNvPr>
              <p:cNvSpPr/>
              <p:nvPr/>
            </p:nvSpPr>
            <p:spPr>
              <a:xfrm>
                <a:off x="5509490" y="768850"/>
                <a:ext cx="332509" cy="33250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B5DEA44A-C88B-49BA-BF55-7067ED75BD97}"/>
                  </a:ext>
                </a:extLst>
              </p:cNvPr>
              <p:cNvSpPr/>
              <p:nvPr/>
            </p:nvSpPr>
            <p:spPr>
              <a:xfrm>
                <a:off x="6339106" y="767206"/>
                <a:ext cx="332509" cy="33250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511C5EFA-B1E9-4E22-8FBF-3D76B4CAF43C}"/>
                  </a:ext>
                </a:extLst>
              </p:cNvPr>
              <p:cNvCxnSpPr>
                <a:cxnSpLocks/>
                <a:stCxn id="202" idx="0"/>
                <a:endCxn id="205" idx="4"/>
              </p:cNvCxnSpPr>
              <p:nvPr/>
            </p:nvCxnSpPr>
            <p:spPr>
              <a:xfrm flipH="1" flipV="1">
                <a:off x="4858328" y="2212714"/>
                <a:ext cx="314642" cy="782093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84B9C5F9-1749-42CD-A0D4-EA357A7D9914}"/>
                  </a:ext>
                </a:extLst>
              </p:cNvPr>
              <p:cNvCxnSpPr>
                <a:cxnSpLocks/>
                <a:stCxn id="202" idx="0"/>
                <a:endCxn id="206" idx="4"/>
              </p:cNvCxnSpPr>
              <p:nvPr/>
            </p:nvCxnSpPr>
            <p:spPr>
              <a:xfrm flipV="1">
                <a:off x="5172970" y="2212713"/>
                <a:ext cx="502776" cy="782094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90F2E6DC-C3CF-4D7B-B344-A1004D35F614}"/>
                  </a:ext>
                </a:extLst>
              </p:cNvPr>
              <p:cNvCxnSpPr>
                <a:cxnSpLocks/>
                <a:stCxn id="202" idx="0"/>
                <a:endCxn id="207" idx="4"/>
              </p:cNvCxnSpPr>
              <p:nvPr/>
            </p:nvCxnSpPr>
            <p:spPr>
              <a:xfrm flipV="1">
                <a:off x="5172970" y="2212714"/>
                <a:ext cx="1320194" cy="782093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BD9367EB-A4D7-495A-9B27-9A4291D192A1}"/>
                  </a:ext>
                </a:extLst>
              </p:cNvPr>
              <p:cNvCxnSpPr>
                <a:cxnSpLocks/>
                <a:stCxn id="202" idx="0"/>
                <a:endCxn id="209" idx="4"/>
              </p:cNvCxnSpPr>
              <p:nvPr/>
            </p:nvCxnSpPr>
            <p:spPr>
              <a:xfrm flipV="1">
                <a:off x="5172970" y="2212712"/>
                <a:ext cx="2137612" cy="782095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3716DE4E-1F4B-4328-9552-6BC7F324F53D}"/>
                  </a:ext>
                </a:extLst>
              </p:cNvPr>
              <p:cNvCxnSpPr>
                <a:cxnSpLocks/>
                <a:stCxn id="203" idx="0"/>
                <a:endCxn id="205" idx="4"/>
              </p:cNvCxnSpPr>
              <p:nvPr/>
            </p:nvCxnSpPr>
            <p:spPr>
              <a:xfrm flipH="1" flipV="1">
                <a:off x="4858328" y="2212714"/>
                <a:ext cx="1237672" cy="789473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51B92700-9FC5-41DA-8B18-AB08177308AA}"/>
                  </a:ext>
                </a:extLst>
              </p:cNvPr>
              <p:cNvCxnSpPr>
                <a:cxnSpLocks/>
                <a:stCxn id="203" idx="0"/>
                <a:endCxn id="206" idx="4"/>
              </p:cNvCxnSpPr>
              <p:nvPr/>
            </p:nvCxnSpPr>
            <p:spPr>
              <a:xfrm flipH="1" flipV="1">
                <a:off x="5675746" y="2212713"/>
                <a:ext cx="420254" cy="789474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B4820C1A-6E57-467A-B7F7-07A6AE0C33A6}"/>
                  </a:ext>
                </a:extLst>
              </p:cNvPr>
              <p:cNvCxnSpPr>
                <a:cxnSpLocks/>
                <a:stCxn id="203" idx="0"/>
                <a:endCxn id="207" idx="4"/>
              </p:cNvCxnSpPr>
              <p:nvPr/>
            </p:nvCxnSpPr>
            <p:spPr>
              <a:xfrm flipV="1">
                <a:off x="6096000" y="2212714"/>
                <a:ext cx="397164" cy="789473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2C883259-1AB1-4968-A954-E5B8D9FFAE17}"/>
                  </a:ext>
                </a:extLst>
              </p:cNvPr>
              <p:cNvCxnSpPr>
                <a:cxnSpLocks/>
                <a:stCxn id="203" idx="0"/>
                <a:endCxn id="209" idx="4"/>
              </p:cNvCxnSpPr>
              <p:nvPr/>
            </p:nvCxnSpPr>
            <p:spPr>
              <a:xfrm flipV="1">
                <a:off x="6096000" y="2212712"/>
                <a:ext cx="1214582" cy="789475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B355CE91-1CF5-4F39-AD38-832CC01860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58328" y="2240995"/>
                <a:ext cx="2133837" cy="850111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>
                <a:extLst>
                  <a:ext uri="{FF2B5EF4-FFF2-40B4-BE49-F238E27FC236}">
                    <a16:creationId xmlns:a16="http://schemas.microsoft.com/office/drawing/2014/main" id="{E4F0F3DF-6F4A-41AB-8318-EF93BF811E61}"/>
                  </a:ext>
                </a:extLst>
              </p:cNvPr>
              <p:cNvCxnSpPr>
                <a:cxnSpLocks/>
                <a:stCxn id="204" idx="0"/>
                <a:endCxn id="206" idx="4"/>
              </p:cNvCxnSpPr>
              <p:nvPr/>
            </p:nvCxnSpPr>
            <p:spPr>
              <a:xfrm flipH="1" flipV="1">
                <a:off x="5675746" y="2212713"/>
                <a:ext cx="1316419" cy="850112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735D4462-ECC2-4D92-A58C-190E396F445D}"/>
                  </a:ext>
                </a:extLst>
              </p:cNvPr>
              <p:cNvCxnSpPr>
                <a:cxnSpLocks/>
                <a:stCxn id="204" idx="0"/>
                <a:endCxn id="207" idx="4"/>
              </p:cNvCxnSpPr>
              <p:nvPr/>
            </p:nvCxnSpPr>
            <p:spPr>
              <a:xfrm flipH="1" flipV="1">
                <a:off x="6493164" y="2212714"/>
                <a:ext cx="499001" cy="850111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486D064E-E266-4BB0-8C78-008C26F8DA1D}"/>
                  </a:ext>
                </a:extLst>
              </p:cNvPr>
              <p:cNvCxnSpPr>
                <a:cxnSpLocks/>
                <a:stCxn id="204" idx="0"/>
                <a:endCxn id="209" idx="4"/>
              </p:cNvCxnSpPr>
              <p:nvPr/>
            </p:nvCxnSpPr>
            <p:spPr>
              <a:xfrm flipV="1">
                <a:off x="6992165" y="2212712"/>
                <a:ext cx="318417" cy="850113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C9C2E6F0-98EE-4B97-A65E-7C5CA546EBA5}"/>
                  </a:ext>
                </a:extLst>
              </p:cNvPr>
              <p:cNvCxnSpPr>
                <a:cxnSpLocks/>
                <a:stCxn id="205" idx="0"/>
                <a:endCxn id="210" idx="4"/>
              </p:cNvCxnSpPr>
              <p:nvPr/>
            </p:nvCxnSpPr>
            <p:spPr>
              <a:xfrm flipV="1">
                <a:off x="4858328" y="1101359"/>
                <a:ext cx="817417" cy="778846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>
                <a:extLst>
                  <a:ext uri="{FF2B5EF4-FFF2-40B4-BE49-F238E27FC236}">
                    <a16:creationId xmlns:a16="http://schemas.microsoft.com/office/drawing/2014/main" id="{C7DA430C-6B5A-4A42-A3BA-B8FF63BA3DDF}"/>
                  </a:ext>
                </a:extLst>
              </p:cNvPr>
              <p:cNvCxnSpPr>
                <a:cxnSpLocks/>
                <a:stCxn id="205" idx="0"/>
                <a:endCxn id="211" idx="4"/>
              </p:cNvCxnSpPr>
              <p:nvPr/>
            </p:nvCxnSpPr>
            <p:spPr>
              <a:xfrm flipV="1">
                <a:off x="4858328" y="1099715"/>
                <a:ext cx="1647033" cy="78049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B66D5BEF-2523-40D0-9FBF-058FC725A352}"/>
                  </a:ext>
                </a:extLst>
              </p:cNvPr>
              <p:cNvCxnSpPr>
                <a:cxnSpLocks/>
                <a:stCxn id="206" idx="0"/>
                <a:endCxn id="210" idx="4"/>
              </p:cNvCxnSpPr>
              <p:nvPr/>
            </p:nvCxnSpPr>
            <p:spPr>
              <a:xfrm flipH="1" flipV="1">
                <a:off x="5675745" y="1101359"/>
                <a:ext cx="1" cy="778845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14AAEA8F-DFA6-4ACE-B590-C56FCA8563F5}"/>
                  </a:ext>
                </a:extLst>
              </p:cNvPr>
              <p:cNvCxnSpPr>
                <a:cxnSpLocks/>
                <a:stCxn id="207" idx="0"/>
                <a:endCxn id="210" idx="4"/>
              </p:cNvCxnSpPr>
              <p:nvPr/>
            </p:nvCxnSpPr>
            <p:spPr>
              <a:xfrm flipH="1" flipV="1">
                <a:off x="5675745" y="1101359"/>
                <a:ext cx="817419" cy="778846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437B2F7B-C3E8-4888-AAE5-17D1D45BE2ED}"/>
                  </a:ext>
                </a:extLst>
              </p:cNvPr>
              <p:cNvCxnSpPr>
                <a:cxnSpLocks/>
                <a:stCxn id="209" idx="0"/>
                <a:endCxn id="210" idx="4"/>
              </p:cNvCxnSpPr>
              <p:nvPr/>
            </p:nvCxnSpPr>
            <p:spPr>
              <a:xfrm flipH="1" flipV="1">
                <a:off x="5675745" y="1101359"/>
                <a:ext cx="1634837" cy="778844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EE491EC6-8C73-4207-AC14-5764CA22E7BE}"/>
                  </a:ext>
                </a:extLst>
              </p:cNvPr>
              <p:cNvCxnSpPr>
                <a:cxnSpLocks/>
                <a:stCxn id="206" idx="0"/>
                <a:endCxn id="211" idx="4"/>
              </p:cNvCxnSpPr>
              <p:nvPr/>
            </p:nvCxnSpPr>
            <p:spPr>
              <a:xfrm flipV="1">
                <a:off x="5675746" y="1099715"/>
                <a:ext cx="829615" cy="780489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265218E5-425C-4277-8959-59F7D8A84B01}"/>
                  </a:ext>
                </a:extLst>
              </p:cNvPr>
              <p:cNvCxnSpPr>
                <a:cxnSpLocks/>
                <a:stCxn id="207" idx="0"/>
                <a:endCxn id="211" idx="4"/>
              </p:cNvCxnSpPr>
              <p:nvPr/>
            </p:nvCxnSpPr>
            <p:spPr>
              <a:xfrm flipV="1">
                <a:off x="6493164" y="1099715"/>
                <a:ext cx="12197" cy="78049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D720ACD8-EC86-4ADB-8130-D2D8977F48B6}"/>
                  </a:ext>
                </a:extLst>
              </p:cNvPr>
              <p:cNvCxnSpPr>
                <a:cxnSpLocks/>
                <a:stCxn id="209" idx="0"/>
                <a:endCxn id="211" idx="4"/>
              </p:cNvCxnSpPr>
              <p:nvPr/>
            </p:nvCxnSpPr>
            <p:spPr>
              <a:xfrm flipH="1" flipV="1">
                <a:off x="6505361" y="1099715"/>
                <a:ext cx="805221" cy="780488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0C4E62F9-35A7-4D2F-AB71-DA777DAE007F}"/>
                    </a:ext>
                  </a:extLst>
                </p:cNvPr>
                <p:cNvSpPr txBox="1"/>
                <p:nvPr/>
              </p:nvSpPr>
              <p:spPr>
                <a:xfrm>
                  <a:off x="2725826" y="4112461"/>
                  <a:ext cx="190537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iter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0C4E62F9-35A7-4D2F-AB71-DA777DAE0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826" y="4112461"/>
                  <a:ext cx="1905374" cy="400110"/>
                </a:xfrm>
                <a:prstGeom prst="rect">
                  <a:avLst/>
                </a:prstGeom>
                <a:blipFill>
                  <a:blip r:embed="rId12"/>
                  <a:stretch>
                    <a:fillRect t="-9231" b="-2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61A4C2B0-D8B6-4BD8-9E2E-ADEF9D5C7AB9}"/>
                    </a:ext>
                  </a:extLst>
                </p:cNvPr>
                <p:cNvSpPr/>
                <p:nvPr/>
              </p:nvSpPr>
              <p:spPr>
                <a:xfrm>
                  <a:off x="2608014" y="3402129"/>
                  <a:ext cx="583813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61A4C2B0-D8B6-4BD8-9E2E-ADEF9D5C7A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8014" y="3402129"/>
                  <a:ext cx="583813" cy="58477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5" name="Graphic 234" descr="Research">
              <a:extLst>
                <a:ext uri="{FF2B5EF4-FFF2-40B4-BE49-F238E27FC236}">
                  <a16:creationId xmlns:a16="http://schemas.microsoft.com/office/drawing/2014/main" id="{67EEAD39-2A20-49E5-8380-10E13B1F2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H="1">
              <a:off x="1887091" y="2080682"/>
              <a:ext cx="914400" cy="914400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16E0DC4-4A83-4DA2-B0C7-067601193CA7}"/>
                </a:ext>
              </a:extLst>
            </p:cNvPr>
            <p:cNvSpPr/>
            <p:nvPr/>
          </p:nvSpPr>
          <p:spPr>
            <a:xfrm>
              <a:off x="3082978" y="4552332"/>
              <a:ext cx="6751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Infer</a:t>
              </a:r>
              <a:endParaRPr lang="zh-CN" altLang="en-US" dirty="0"/>
            </a:p>
          </p:txBody>
        </p:sp>
        <p:sp>
          <p:nvSpPr>
            <p:cNvPr id="249" name="Arrow: Down 248">
              <a:extLst>
                <a:ext uri="{FF2B5EF4-FFF2-40B4-BE49-F238E27FC236}">
                  <a16:creationId xmlns:a16="http://schemas.microsoft.com/office/drawing/2014/main" id="{3F6785B8-99A0-4576-A34B-235895221B68}"/>
                </a:ext>
              </a:extLst>
            </p:cNvPr>
            <p:cNvSpPr/>
            <p:nvPr/>
          </p:nvSpPr>
          <p:spPr>
            <a:xfrm>
              <a:off x="2791276" y="4560177"/>
              <a:ext cx="313056" cy="365125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0" name="Arrow: Left 249">
            <a:extLst>
              <a:ext uri="{FF2B5EF4-FFF2-40B4-BE49-F238E27FC236}">
                <a16:creationId xmlns:a16="http://schemas.microsoft.com/office/drawing/2014/main" id="{FA59D249-9CED-4970-ADE9-2BDFBD32C770}"/>
              </a:ext>
            </a:extLst>
          </p:cNvPr>
          <p:cNvSpPr/>
          <p:nvPr/>
        </p:nvSpPr>
        <p:spPr>
          <a:xfrm>
            <a:off x="4343400" y="5727722"/>
            <a:ext cx="1016052" cy="182563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12A8B196-8CA0-44EA-83FC-ACABE82E3F8D}"/>
              </a:ext>
            </a:extLst>
          </p:cNvPr>
          <p:cNvSpPr/>
          <p:nvPr/>
        </p:nvSpPr>
        <p:spPr>
          <a:xfrm>
            <a:off x="4513833" y="5351824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Train</a:t>
            </a:r>
            <a:endParaRPr lang="zh-CN" altLang="en-US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B1AA97B-66D8-4CAD-B5E2-CFDE5B81F4EE}"/>
              </a:ext>
            </a:extLst>
          </p:cNvPr>
          <p:cNvSpPr txBox="1"/>
          <p:nvPr/>
        </p:nvSpPr>
        <p:spPr>
          <a:xfrm>
            <a:off x="865054" y="1721938"/>
            <a:ext cx="8181975" cy="461665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Inferring properties from observation = learning problem</a:t>
            </a:r>
          </a:p>
        </p:txBody>
      </p:sp>
    </p:spTree>
    <p:extLst>
      <p:ext uri="{BB962C8B-B14F-4D97-AF65-F5344CB8AC3E}">
        <p14:creationId xmlns:p14="http://schemas.microsoft.com/office/powerpoint/2010/main" val="297856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" grpId="0" animBg="1"/>
      <p:bldP spid="367" grpId="0"/>
      <p:bldP spid="376" grpId="0" animBg="1"/>
      <p:bldP spid="369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98" grpId="0"/>
      <p:bldP spid="250" grpId="0" animBg="1"/>
      <p:bldP spid="25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667</Words>
  <Application>Microsoft Office PowerPoint</Application>
  <PresentationFormat>Widescreen</PresentationFormat>
  <Paragraphs>158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Cambria Math</vt:lpstr>
      <vt:lpstr>Office Theme</vt:lpstr>
      <vt:lpstr>Exploiting Unintended Feature Leakage in Collaborative Learning </vt:lpstr>
      <vt:lpstr>Overview</vt:lpstr>
      <vt:lpstr>Deep Learning Background</vt:lpstr>
      <vt:lpstr>Distributed / Federated Learning</vt:lpstr>
      <vt:lpstr>Distributed / Federated Learning</vt:lpstr>
      <vt:lpstr>Distributed / Federated Learning</vt:lpstr>
      <vt:lpstr>Threat Model</vt:lpstr>
      <vt:lpstr>Leakage from model updates</vt:lpstr>
      <vt:lpstr>Property Inference Attacks</vt:lpstr>
      <vt:lpstr>Infer Property (Two-Party Experiment)</vt:lpstr>
      <vt:lpstr>Infer Occurrence (Two-Party Experiment)</vt:lpstr>
      <vt:lpstr>Active Attack Works Even Better</vt:lpstr>
      <vt:lpstr>Multi-Party Experiments</vt:lpstr>
      <vt:lpstr>Visualize Leakage in Feature Space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 Congzheng</dc:creator>
  <cp:lastModifiedBy>Song Congzheng</cp:lastModifiedBy>
  <cp:revision>551</cp:revision>
  <dcterms:created xsi:type="dcterms:W3CDTF">2019-04-08T22:46:16Z</dcterms:created>
  <dcterms:modified xsi:type="dcterms:W3CDTF">2019-05-21T01:47:32Z</dcterms:modified>
</cp:coreProperties>
</file>