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6E90E8-1967-4847-A2F1-510563121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6B6C768-2BCC-457E-BF0E-D99D6BCDA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BDC87DC-5406-4DF6-99FF-A13D1343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97C8-1C3E-4B9D-A1FB-69086A1667BC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240ED1-BBAE-46B2-BEB7-E21D20934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565E5E7-8E6A-4250-B75C-451B3DBA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3CFF-14F8-46AB-B4FE-EAD5E0F92E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31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2BB08C-63A9-4AEB-B1AD-AE76F489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6ABA763-2659-4510-A3F5-4EE61C80F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CDBC16C-4B06-4DA5-B001-94BFF7A8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97C8-1C3E-4B9D-A1FB-69086A1667BC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181167D-3C6A-4E23-87B1-5E53739D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68B69AC-1625-411C-B436-4C86E142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3CFF-14F8-46AB-B4FE-EAD5E0F92E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007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996B2D9-7B2C-471B-B240-C8CDF1C12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FD06700-C5D1-46DE-A841-C2BFF9DAB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337559B-BD9D-45E0-AB37-7726F4A0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97C8-1C3E-4B9D-A1FB-69086A1667BC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686BCB4-E89D-4088-A810-B20AB07C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006715B-31B4-45DF-A4D9-9896F92E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3CFF-14F8-46AB-B4FE-EAD5E0F92E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067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2CF7E5-CDFF-4057-BE35-2149412F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2B737F-0A63-484A-AD7E-845AD0EEE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BB062E-3DA1-4DDB-BBC3-9C370B79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97C8-1C3E-4B9D-A1FB-69086A1667BC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C4F3079-C645-46D3-B679-0665C19CB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6A33A8A-D463-4DA4-BA86-1958E796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3CFF-14F8-46AB-B4FE-EAD5E0F92E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841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530ECC-265B-4968-97C9-3BF56AD1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22460BB-3846-4B24-BEC6-47145474E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DD7B42-42A7-4B97-BA7F-DA6123140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97C8-1C3E-4B9D-A1FB-69086A1667BC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141720-5639-4732-8384-1D455DAE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F8FE72A-4A4F-4F52-9DC6-191C0A90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3CFF-14F8-46AB-B4FE-EAD5E0F92E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841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7F8256-9A1F-4548-BBC1-BE0F4A2A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C6469F-111D-43F1-8D70-E72144A51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83946D8-3D69-4081-840E-9859EBC27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C5CC78D-4F64-4001-994C-B4024869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97C8-1C3E-4B9D-A1FB-69086A1667BC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C5D40A9-E153-4EA7-9402-37B61C09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5B9B3CB-B53F-4875-9715-7FB0CABA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3CFF-14F8-46AB-B4FE-EAD5E0F92E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142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694E59-13F9-481A-A8E8-FFA14470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AEC3F5D-740F-42B5-A6E3-092870358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638C368-9EA3-46CD-A448-71F2D59F1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0EB370E-1F56-41C8-9751-73FC87231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150CD0D-9944-47C7-9B14-4D975B2A1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3EC0AF1-2317-4148-8AFE-639818339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97C8-1C3E-4B9D-A1FB-69086A1667BC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C7A5BC7-6599-4D70-879F-530C2E5E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A858943-4F7F-41F9-8BF2-BE42C04A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3CFF-14F8-46AB-B4FE-EAD5E0F92E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91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CA2E9E-36C7-4BE9-9587-37C08821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160E2F5-28E2-4DEB-815F-CFC80259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97C8-1C3E-4B9D-A1FB-69086A1667BC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D3BF40F-8307-400A-A005-0E5807FB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6412FD9-ABCE-4303-9A94-0D273E74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3CFF-14F8-46AB-B4FE-EAD5E0F92E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684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3CA76C7-3A91-4EE2-A4AA-C8FAD73B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97C8-1C3E-4B9D-A1FB-69086A1667BC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E3CC9DC-BBAB-422B-96BC-8EBA3906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BE0817A-92F2-41F3-822F-3203A2BB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3CFF-14F8-46AB-B4FE-EAD5E0F92E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530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10EE32-3EAA-47B1-9C96-048E972EB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A1D4DA-29A9-4436-8715-8C8E8B5AD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F6ABF1A-D16E-44EA-9052-6C614A45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9556983-1B7D-4DE7-8EA5-395A7716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97C8-1C3E-4B9D-A1FB-69086A1667BC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71D531C-27B7-4CA3-AE97-01D7F280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FAB8C8E-E2CE-47E6-944D-F87823CB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3CFF-14F8-46AB-B4FE-EAD5E0F92E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315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E55137-908B-419F-97AB-5F511C25B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840BEA8-9177-4DE4-95EF-864DC6F2D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37D4DCC-365A-49B5-813A-682CB1A79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86273E0-F988-45F4-8924-D4B8ACFE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97C8-1C3E-4B9D-A1FB-69086A1667BC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D0DF7CF-6E12-4637-8FFC-B44F486E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8B62F11-0952-4C25-B6A0-CA4C19B3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03CFF-14F8-46AB-B4FE-EAD5E0F92E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683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4A69C9A-0CD2-417B-A584-32DC77FC4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B74D5B0-E125-4D05-BB41-F85578DB8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5B7407-2167-47E8-97CB-1C8DDDE59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197C8-1C3E-4B9D-A1FB-69086A1667BC}" type="datetimeFigureOut">
              <a:rPr lang="hu-HU" smtClean="0"/>
              <a:t>2025.04.01.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7F76204-0FAD-4660-B8B5-717196AF3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3F35715-B21D-45F1-9697-A741F3F6B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03CFF-14F8-46AB-B4FE-EAD5E0F92E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994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136A4B-2CF6-4092-9E15-C66F7EE9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Documentum</a:t>
            </a:r>
            <a:r>
              <a:rPr lang="hu-HU" dirty="0"/>
              <a:t> </a:t>
            </a:r>
            <a:r>
              <a:rPr lang="hu-HU" dirty="0" err="1"/>
              <a:t>Scanner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F22D73-C1AF-47F2-AB6D-41566311E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Ez a kód: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7580BDA2-92A9-4D87-A5EB-0763C47E3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2" y="2252240"/>
            <a:ext cx="3496834" cy="424063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FAE356D6-6DC0-48BF-BB87-0C2002367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072" y="1237467"/>
            <a:ext cx="4397140" cy="5527654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E16CCFEC-98FA-4370-9B52-4FCB7B5D2C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284" y="530598"/>
            <a:ext cx="4992669" cy="4503803"/>
          </a:xfrm>
          <a:prstGeom prst="rect">
            <a:avLst/>
          </a:prstGeom>
        </p:spPr>
      </p:pic>
      <p:sp>
        <p:nvSpPr>
          <p:cNvPr id="14" name="Téglalap 13">
            <a:extLst>
              <a:ext uri="{FF2B5EF4-FFF2-40B4-BE49-F238E27FC236}">
                <a16:creationId xmlns:a16="http://schemas.microsoft.com/office/drawing/2014/main" id="{40005A1F-16E9-4984-84BF-6092E947CA58}"/>
              </a:ext>
            </a:extLst>
          </p:cNvPr>
          <p:cNvSpPr/>
          <p:nvPr/>
        </p:nvSpPr>
        <p:spPr>
          <a:xfrm>
            <a:off x="8783273" y="5402509"/>
            <a:ext cx="1468073" cy="3698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/>
              <a:t>Én csináltam</a:t>
            </a:r>
          </a:p>
        </p:txBody>
      </p:sp>
    </p:spTree>
    <p:extLst>
      <p:ext uri="{BB962C8B-B14F-4D97-AF65-F5344CB8AC3E}">
        <p14:creationId xmlns:p14="http://schemas.microsoft.com/office/powerpoint/2010/main" val="252834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6496EC-1719-469B-A3DF-6728FB4E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Documentum</a:t>
            </a:r>
            <a:r>
              <a:rPr lang="hu-HU" dirty="0"/>
              <a:t> </a:t>
            </a:r>
            <a:r>
              <a:rPr lang="hu-HU" dirty="0" err="1"/>
              <a:t>Scanner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20EF65-8128-4193-848B-FF494CE2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Ez a kód egy kameraképet olvas be, és felismeri a négyoldalú objektumokat (pl. dokumentumokat). A következő lépéseket hajtja végre:</a:t>
            </a:r>
          </a:p>
          <a:p>
            <a:r>
              <a:rPr lang="hu-HU" b="1" dirty="0"/>
              <a:t>Kamera beállítása</a:t>
            </a:r>
            <a:r>
              <a:rPr lang="hu-HU" dirty="0"/>
              <a:t> és képernyőméret 540x640-re állítása.</a:t>
            </a:r>
          </a:p>
          <a:p>
            <a:r>
              <a:rPr lang="hu-HU" b="1" dirty="0"/>
              <a:t>Kép előfeldolgozása</a:t>
            </a:r>
            <a:r>
              <a:rPr lang="hu-HU" dirty="0"/>
              <a:t>: szürkeárnyalatúvá alakítás, elmosás, </a:t>
            </a:r>
            <a:r>
              <a:rPr lang="hu-HU" dirty="0" err="1"/>
              <a:t>Canny</a:t>
            </a:r>
            <a:r>
              <a:rPr lang="hu-HU" dirty="0"/>
              <a:t> élkiemelés, kontúrok finomítása.</a:t>
            </a:r>
          </a:p>
          <a:p>
            <a:r>
              <a:rPr lang="hu-HU" b="1" dirty="0"/>
              <a:t>Kontúrok keresése</a:t>
            </a:r>
            <a:r>
              <a:rPr lang="hu-HU" dirty="0"/>
              <a:t>: a legnagyobb területű, négyoldalú kontúr kiválasztása.</a:t>
            </a:r>
          </a:p>
          <a:p>
            <a:r>
              <a:rPr lang="hu-HU" b="1" dirty="0"/>
              <a:t>Perspektíva korrekció</a:t>
            </a:r>
            <a:r>
              <a:rPr lang="hu-HU" dirty="0"/>
              <a:t>: a négyoldalú objektumot egy sík képre transzformálja.</a:t>
            </a:r>
          </a:p>
          <a:p>
            <a:r>
              <a:rPr lang="hu-HU" b="1" dirty="0"/>
              <a:t>Képek megjelenítése</a:t>
            </a:r>
            <a:r>
              <a:rPr lang="hu-HU" dirty="0"/>
              <a:t>: az eredeti, élesített, kontúros és transzformált képeket egymás mellett jeleníti meg.</a:t>
            </a:r>
          </a:p>
          <a:p>
            <a:r>
              <a:rPr lang="hu-HU" dirty="0"/>
              <a:t>A program folyamatosan frissíti a képet, amíg az 'q' billentyűt le nem nyomják.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25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9D34EE-A0D7-4B2A-AD82-EBBA5E9F8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Igy fut: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BFC5F32-9C0D-4847-9F68-A0B2CEC41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65967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Szélesvásznú</PresentationFormat>
  <Paragraphs>12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Documentum Scanner</vt:lpstr>
      <vt:lpstr>Documentum Scanner</vt:lpstr>
      <vt:lpstr>Igy fut: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Documentum Scanner</dc:title>
  <dc:creator>Gózon Szabolcs Dániel</dc:creator>
  <cp:lastModifiedBy>Gózon Szabolcs Dániel</cp:lastModifiedBy>
  <cp:revision>1</cp:revision>
  <dcterms:created xsi:type="dcterms:W3CDTF">2025-04-01T09:36:05Z</dcterms:created>
  <dcterms:modified xsi:type="dcterms:W3CDTF">2025-04-01T09:42:36Z</dcterms:modified>
</cp:coreProperties>
</file>