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0A35-2062-4769-9550-3A61F82970A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EF5E-5082-4ADD-8CA2-2208E857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5DA6-1508-4951-AAF8-9A0D6190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4354-61D5-4F7F-A0FB-6EC9C2E1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4985-DD22-4FFC-B704-EC150EEE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216D-5D79-410A-8939-9C453609E2F9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82D7-37C9-42D1-81F8-E747D894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4D73-43B8-4631-A44D-FCE3C63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4369-6678-445E-8EDF-F38D8E3C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8CBC4-CEA4-447D-A5E2-DB59363A8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9A86-A90C-408E-AAD5-BC682D97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5328-2525-4CD5-B304-7CFD966D9CCD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3E53-EF94-444B-8CD0-89E274B1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9F2E-C52D-474D-89E9-3336B9D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2419F-BD23-42EF-AF8F-C3973CFF0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9DAF4-97CF-4CD4-8DD4-1796F0486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1F2-3AA0-4621-A328-037A8E45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9F5-4A6C-40BB-BEE4-B61C21724D35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B76E-9788-42A3-BDD1-E79DEDD9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C6DE-0CBB-4BDC-98EA-62303F53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3528-8480-442F-8C50-8E088AC8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8D8D-498B-48CA-9D77-9C1CC7A2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74DD-6A8B-4E3C-9EFB-CBA384EA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E8EC-5DD1-4993-BDF0-CB5C5325256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E842-781A-47ED-8F28-D6ECE7D7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1075-A37F-41A5-986F-F1CACA28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C8C5-5712-46AC-8A7B-260F5637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A401-264C-475C-9E1A-33C24E7B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E008-8ABB-4C8B-9DCA-666E5F23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16E-5BA1-4765-842E-23564CD3EC70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9EA1-6807-4486-B923-98E53491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D24A-12EF-4251-88D4-F2FB6317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732-E277-43CB-AA71-247DC96A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83A1-5B4B-4B21-9BCA-DF8DB55C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26F0-A4BE-4A8F-B51A-AA214A1E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8127-B593-4CB5-954C-10F380E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5BC4-6366-41AD-81D2-2AA0DF25A1AF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12B1-6815-4FD2-88EB-935DCC9E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18D4-40D7-4730-A7E5-97EF9611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0DF2-987C-410C-A58E-522E69CA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58F7-CB09-458D-8892-252065B2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806BB-A968-45BB-8046-E608BBB2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FF5CC-2C29-49E0-A242-CF0584BE7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F2B5-B0DC-4274-AF88-99681E09D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AF57-925C-4BBE-9BF4-7598200D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12AE-BCB9-4603-92D9-4FEC4E6AEE6A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13E2A-9D8A-44EA-BFA9-3B82839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6F025-723C-405B-936C-12B73EE1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8281-6B13-4303-BE4D-EFE65632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7EFFD-7519-4CA2-B56C-3202EFBC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899-2EC6-47E2-B181-63A210DE16D8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D044E-F535-49FA-8300-FBE5C3DB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76378-8BB4-43DA-BBDD-C997397B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5878-B08D-4245-8DCC-C7C5D095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E88F-72C1-4800-873D-BC10BA47D9C3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9C3B4-5C67-487B-8C86-75FA02A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DB6D-A0ED-4946-AE5B-A550C628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9978-1B9A-47C1-90CD-32BA7143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4F2C-2E04-4902-996E-383BDD70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0D420-0C15-4E97-B05A-3EBB77572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B4B1B-3C89-4D9A-A1F7-A1BD1E5F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861-E398-4DCB-8BEA-4395D0F92BA8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4247-72AB-48BB-81A1-4CF4EA4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B46C-1904-420A-B5DF-92C71E6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1511-E93F-464B-B96D-DF5C2397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9B5BF-B097-44F4-93DB-67DD9EDB3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9E45-A214-4F9D-A224-A10686C19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0FDBE-DC27-43E6-BF75-DF7AC62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0840-7A1E-42B1-805D-AB25B7B4EE5D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BD61D-81DF-431F-93E1-CBF5CADB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FE83-A7BE-43B8-807C-7E6591CA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22988-181A-424D-B08B-2DB18DE2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D07D-9067-4EBC-AC1C-6218F013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56DE-A49B-4C76-9D07-D025241BA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0EFB-AC18-4678-B715-44292F96E8C1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E0CC-8081-45EE-95E7-A97173CE2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45E8-866F-4B18-8355-BAC19E976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E0D6-FAE4-4357-98BB-15A1E738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FCC1-8F31-4032-A4CC-895F5CC85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Problémamegoldás bemutatása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C782-8FB4-4F1A-B396-60A2651D3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4-es csapat: Egyed Vince, Dvorszky Dávid, Hegedüs Csongor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35C6D-CDA4-4BD7-9257-F0B4670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CB0D-CD7E-4A58-8D36-121E12E381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/>
              <a:t>Fejlesztői környezet, eszközök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E1E8-01D2-4A43-B32B-278E38ED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8</a:t>
            </a:r>
          </a:p>
          <a:p>
            <a:r>
              <a:rPr lang="hu-HU" dirty="0"/>
              <a:t>Git verziókezelő</a:t>
            </a:r>
          </a:p>
          <a:p>
            <a:r>
              <a:rPr lang="hu-HU" dirty="0"/>
              <a:t>Sphinx4</a:t>
            </a:r>
          </a:p>
          <a:p>
            <a:r>
              <a:rPr lang="hu-HU" dirty="0"/>
              <a:t>VBscript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AEA28-1A54-4F29-BB63-A4A01753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976F-C857-4953-B7D3-243BC245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803" y="872031"/>
            <a:ext cx="1095663" cy="1051142"/>
          </a:xfrm>
          <a:ln w="76200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</a:t>
            </a:r>
            <a:r>
              <a:rPr lang="hu-HU" dirty="0"/>
              <a:t>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2B14E-BB40-4E50-82D0-E951EAAD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2" y="2218093"/>
            <a:ext cx="3114557" cy="3114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87C59-6089-4773-9927-E92A6A677BD3}"/>
              </a:ext>
            </a:extLst>
          </p:cNvPr>
          <p:cNvSpPr txBox="1"/>
          <p:nvPr/>
        </p:nvSpPr>
        <p:spPr>
          <a:xfrm rot="19001608">
            <a:off x="3095962" y="2136830"/>
            <a:ext cx="183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byte</a:t>
            </a:r>
            <a:r>
              <a:rPr lang="hu-HU" sz="2800" dirty="0"/>
              <a:t>[]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12FF94-684C-48AE-97A9-A9DD121E3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08" y="3593468"/>
            <a:ext cx="1980852" cy="2349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010261-C542-4FCE-A01D-9B6C688DD25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04699" y="1956483"/>
            <a:ext cx="1797715" cy="181888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0CC23B-53E9-49CD-84AC-4565C8272619}"/>
              </a:ext>
            </a:extLst>
          </p:cNvPr>
          <p:cNvCxnSpPr>
            <a:cxnSpLocks/>
          </p:cNvCxnSpPr>
          <p:nvPr/>
        </p:nvCxnSpPr>
        <p:spPr>
          <a:xfrm>
            <a:off x="6053634" y="2142836"/>
            <a:ext cx="0" cy="119695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DBD905-72D3-4D82-9921-A58ECEB73EDD}"/>
              </a:ext>
            </a:extLst>
          </p:cNvPr>
          <p:cNvSpPr txBox="1"/>
          <p:nvPr/>
        </p:nvSpPr>
        <p:spPr>
          <a:xfrm>
            <a:off x="6317571" y="2741313"/>
            <a:ext cx="272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+ konvertálva </a:t>
            </a:r>
            <a:r>
              <a:rPr lang="en-US" sz="2800" dirty="0"/>
              <a:t>hex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48872-0430-4C2F-BC2D-AD156B8A9E47}"/>
              </a:ext>
            </a:extLst>
          </p:cNvPr>
          <p:cNvSpPr txBox="1"/>
          <p:nvPr/>
        </p:nvSpPr>
        <p:spPr>
          <a:xfrm>
            <a:off x="6317571" y="2218093"/>
            <a:ext cx="351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byte számjegyenként...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F2F4B2-6540-478E-A48C-D1464A7CF7BD}"/>
              </a:ext>
            </a:extLst>
          </p:cNvPr>
          <p:cNvSpPr txBox="1"/>
          <p:nvPr/>
        </p:nvSpPr>
        <p:spPr>
          <a:xfrm>
            <a:off x="831752" y="5071040"/>
            <a:ext cx="183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forrásfájl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4374B-9FD3-46E1-B9D5-0283191156A2}"/>
              </a:ext>
            </a:extLst>
          </p:cNvPr>
          <p:cNvSpPr txBox="1"/>
          <p:nvPr/>
        </p:nvSpPr>
        <p:spPr>
          <a:xfrm>
            <a:off x="5332730" y="5934826"/>
            <a:ext cx="183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Vbscript </a:t>
            </a:r>
            <a:endParaRPr lang="en-US" sz="28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508022-17ED-4E06-96E4-59EC2B52420D}"/>
              </a:ext>
            </a:extLst>
          </p:cNvPr>
          <p:cNvCxnSpPr>
            <a:cxnSpLocks/>
          </p:cNvCxnSpPr>
          <p:nvPr/>
        </p:nvCxnSpPr>
        <p:spPr>
          <a:xfrm>
            <a:off x="7340539" y="5012728"/>
            <a:ext cx="165666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3B138165-F12C-45EA-A6F9-351F01C9EC2D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4133088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Működés - adó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AC2AC77-4659-4E0E-B903-ED878D7F0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73" y="3775371"/>
            <a:ext cx="2424405" cy="2424405"/>
          </a:xfrm>
          <a:prstGeom prst="rect">
            <a:avLst/>
          </a:prstGeom>
        </p:spPr>
      </p:pic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4483E593-A63C-4B00-8CCC-3304CFB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FFF39-72DA-48C2-BD3F-3711105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C707EF-9DCB-40C4-B602-07286F7ABEEA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4130616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/>
              <a:t>Működés - átvitel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CE90E-0212-4AF7-9E7A-45B557E3682C}"/>
              </a:ext>
            </a:extLst>
          </p:cNvPr>
          <p:cNvSpPr/>
          <p:nvPr/>
        </p:nvSpPr>
        <p:spPr>
          <a:xfrm>
            <a:off x="3505199" y="2434250"/>
            <a:ext cx="6820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A</a:t>
            </a:r>
            <a:r>
              <a:rPr lang="en-US" sz="2800" dirty="0"/>
              <a:t>6</a:t>
            </a:r>
            <a:r>
              <a:rPr lang="hu-HU" sz="2800" dirty="0"/>
              <a:t> </a:t>
            </a:r>
            <a:r>
              <a:rPr lang="hu-HU" sz="2800" b="1" dirty="0">
                <a:solidFill>
                  <a:srgbClr val="00B0F0"/>
                </a:solidFill>
              </a:rPr>
              <a:t>next</a:t>
            </a:r>
            <a:r>
              <a:rPr lang="hu-HU" sz="2800" dirty="0"/>
              <a:t> </a:t>
            </a:r>
            <a:r>
              <a:rPr lang="en-US" sz="2800" dirty="0"/>
              <a:t>2</a:t>
            </a:r>
            <a:r>
              <a:rPr lang="hu-HU" sz="2800" dirty="0"/>
              <a:t>D </a:t>
            </a:r>
            <a:r>
              <a:rPr lang="hu-HU" sz="2800" b="1" dirty="0">
                <a:solidFill>
                  <a:srgbClr val="00B0F0"/>
                </a:solidFill>
              </a:rPr>
              <a:t>next</a:t>
            </a:r>
            <a:r>
              <a:rPr lang="hu-HU" sz="2800" dirty="0"/>
              <a:t> EE </a:t>
            </a:r>
            <a:r>
              <a:rPr lang="hu-HU" sz="2800" b="1" dirty="0">
                <a:solidFill>
                  <a:srgbClr val="00B0F0"/>
                </a:solidFill>
              </a:rPr>
              <a:t>next</a:t>
            </a:r>
            <a:r>
              <a:rPr lang="hu-HU" sz="2800" dirty="0"/>
              <a:t> 1C </a:t>
            </a:r>
            <a:r>
              <a:rPr lang="hu-HU" sz="2800" b="1" dirty="0">
                <a:solidFill>
                  <a:srgbClr val="00B0F0"/>
                </a:solidFill>
              </a:rPr>
              <a:t>next</a:t>
            </a:r>
            <a:r>
              <a:rPr lang="hu-HU" sz="2800" dirty="0"/>
              <a:t> ... D4 </a:t>
            </a:r>
            <a:r>
              <a:rPr lang="hu-HU" sz="2800" b="1" dirty="0">
                <a:solidFill>
                  <a:srgbClr val="FF0000"/>
                </a:solidFill>
              </a:rPr>
              <a:t>end</a:t>
            </a:r>
            <a:r>
              <a:rPr lang="hu-HU" sz="2800" b="1" dirty="0"/>
              <a:t> 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08393-40FC-4A4B-965F-828E5243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3658"/>
            <a:ext cx="2424405" cy="2424405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9CA8886-7C85-49E5-BE44-A85DE2AC2539}"/>
              </a:ext>
            </a:extLst>
          </p:cNvPr>
          <p:cNvSpPr/>
          <p:nvPr/>
        </p:nvSpPr>
        <p:spPr>
          <a:xfrm>
            <a:off x="9982200" y="2079071"/>
            <a:ext cx="276045" cy="182146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A6F3E-D4CD-4E41-A47C-5AB0B23286F8}"/>
              </a:ext>
            </a:extLst>
          </p:cNvPr>
          <p:cNvSpPr/>
          <p:nvPr/>
        </p:nvSpPr>
        <p:spPr>
          <a:xfrm>
            <a:off x="10325818" y="2434250"/>
            <a:ext cx="1380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120mp</a:t>
            </a:r>
            <a:endParaRPr lang="en-US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CAE6A5-C6EB-4D04-AD94-27E6AE22F56C}"/>
              </a:ext>
            </a:extLst>
          </p:cNvPr>
          <p:cNvCxnSpPr>
            <a:cxnSpLocks/>
          </p:cNvCxnSpPr>
          <p:nvPr/>
        </p:nvCxnSpPr>
        <p:spPr>
          <a:xfrm>
            <a:off x="6096000" y="3092574"/>
            <a:ext cx="0" cy="93245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B8517-9879-4141-B14A-D9C49BE6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61" y="4294096"/>
            <a:ext cx="1632878" cy="19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94F2D4-ADB5-4F6C-A8CA-73B521898B42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4133088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/>
              <a:t>Működés - vevő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3247-8F8B-45FD-B30D-2CA7D177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46115"/>
            <a:ext cx="1632878" cy="19594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919F-8798-4A8F-9EFF-A826E7E4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C2BDEB-067D-4B85-B479-EC4CB15A7245}"/>
              </a:ext>
            </a:extLst>
          </p:cNvPr>
          <p:cNvCxnSpPr>
            <a:cxnSpLocks/>
          </p:cNvCxnSpPr>
          <p:nvPr/>
        </p:nvCxnSpPr>
        <p:spPr>
          <a:xfrm>
            <a:off x="2656396" y="3330577"/>
            <a:ext cx="165666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8ACC1D-AF7D-45E5-A30E-FC11540EE0F5}"/>
              </a:ext>
            </a:extLst>
          </p:cNvPr>
          <p:cNvSpPr/>
          <p:nvPr/>
        </p:nvSpPr>
        <p:spPr>
          <a:xfrm>
            <a:off x="4377608" y="3056834"/>
            <a:ext cx="1380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/>
              <a:t>Sphinx4</a:t>
            </a:r>
            <a:endParaRPr lang="en-US" sz="28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7B7ED-4370-4330-8D6A-99F8C2930AA9}"/>
              </a:ext>
            </a:extLst>
          </p:cNvPr>
          <p:cNvSpPr/>
          <p:nvPr/>
        </p:nvSpPr>
        <p:spPr>
          <a:xfrm>
            <a:off x="4377608" y="3580054"/>
            <a:ext cx="2056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+értelmezés</a:t>
            </a:r>
            <a:endParaRPr lang="en-US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E7C32-2B3A-4FB5-9F21-7532DF543A28}"/>
              </a:ext>
            </a:extLst>
          </p:cNvPr>
          <p:cNvCxnSpPr>
            <a:cxnSpLocks/>
          </p:cNvCxnSpPr>
          <p:nvPr/>
        </p:nvCxnSpPr>
        <p:spPr>
          <a:xfrm flipV="1">
            <a:off x="6219590" y="3321382"/>
            <a:ext cx="2556834" cy="431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2339D-53AF-4D5D-B744-24467B20CBE6}"/>
              </a:ext>
            </a:extLst>
          </p:cNvPr>
          <p:cNvSpPr/>
          <p:nvPr/>
        </p:nvSpPr>
        <p:spPr>
          <a:xfrm>
            <a:off x="6096000" y="2670486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konvertálva byte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031F8A-7492-4A26-B6D4-32356EFC9BAD}"/>
              </a:ext>
            </a:extLst>
          </p:cNvPr>
          <p:cNvSpPr/>
          <p:nvPr/>
        </p:nvSpPr>
        <p:spPr>
          <a:xfrm>
            <a:off x="9177365" y="3056834"/>
            <a:ext cx="2056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Összefűzés</a:t>
            </a:r>
          </a:p>
          <a:p>
            <a:r>
              <a:rPr lang="hu-HU" sz="2800" dirty="0"/>
              <a:t>(next)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0D2F96-CBAE-4DA9-A89E-E1533EE558AD}"/>
              </a:ext>
            </a:extLst>
          </p:cNvPr>
          <p:cNvCxnSpPr>
            <a:cxnSpLocks/>
          </p:cNvCxnSpPr>
          <p:nvPr/>
        </p:nvCxnSpPr>
        <p:spPr>
          <a:xfrm flipH="1">
            <a:off x="8402128" y="4150631"/>
            <a:ext cx="914401" cy="95554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0C3A9-B2AC-4C8E-9DF0-865B0F8AE7E1}"/>
              </a:ext>
            </a:extLst>
          </p:cNvPr>
          <p:cNvSpPr/>
          <p:nvPr/>
        </p:nvSpPr>
        <p:spPr>
          <a:xfrm>
            <a:off x="6974753" y="5254211"/>
            <a:ext cx="2056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Kiírás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1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BF7A-6392-4933-A904-512B22F2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C865-0202-4E9F-9D94-95D32D4F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sz="3200">
                <a:solidFill>
                  <a:srgbClr val="FF0000"/>
                </a:solidFill>
              </a:rPr>
              <a:t>~</a:t>
            </a:r>
            <a:endParaRPr lang="hu-HU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00B0F0"/>
                </a:solidFill>
              </a:rPr>
              <a:t>126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92D050"/>
                </a:solidFill>
              </a:rPr>
              <a:t>7E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7030A0"/>
                </a:solidFill>
              </a:rPr>
              <a:t>Seven epsilon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92D050"/>
                </a:solidFill>
              </a:rPr>
              <a:t>7E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00B0F0"/>
                </a:solidFill>
              </a:rPr>
              <a:t>126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FF0000"/>
                </a:solidFill>
              </a:rPr>
              <a:t>~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CB1B-F375-435A-AE15-9700B29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544D01-9D0B-4F2A-AFC9-1C0090DBBB8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15600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Működés - példa</a:t>
            </a:r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EF0E0374-310E-4771-A974-CA6467038B97}"/>
              </a:ext>
            </a:extLst>
          </p:cNvPr>
          <p:cNvSpPr/>
          <p:nvPr/>
        </p:nvSpPr>
        <p:spPr>
          <a:xfrm>
            <a:off x="4392283" y="1949570"/>
            <a:ext cx="276045" cy="134572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8D4AA-EE83-460E-907D-1B19AAB60C4F}"/>
              </a:ext>
            </a:extLst>
          </p:cNvPr>
          <p:cNvSpPr/>
          <p:nvPr/>
        </p:nvSpPr>
        <p:spPr>
          <a:xfrm>
            <a:off x="4787660" y="2360820"/>
            <a:ext cx="1380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adó</a:t>
            </a:r>
            <a:endParaRPr lang="en-US" sz="2800" b="1" dirty="0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431BF5D-C5CE-4439-BA71-95A5065386EB}"/>
              </a:ext>
            </a:extLst>
          </p:cNvPr>
          <p:cNvSpPr/>
          <p:nvPr/>
        </p:nvSpPr>
        <p:spPr>
          <a:xfrm>
            <a:off x="4392283" y="4248075"/>
            <a:ext cx="276045" cy="134572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D23F4A-03F6-4B2B-9B26-0E1177A2EA40}"/>
              </a:ext>
            </a:extLst>
          </p:cNvPr>
          <p:cNvSpPr/>
          <p:nvPr/>
        </p:nvSpPr>
        <p:spPr>
          <a:xfrm>
            <a:off x="4787660" y="4659325"/>
            <a:ext cx="1380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vevő</a:t>
            </a:r>
            <a:endParaRPr lang="en-US" sz="2800" b="1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1D5EF5A-96E8-4C05-B55C-1A9CABFE2B8C}"/>
              </a:ext>
            </a:extLst>
          </p:cNvPr>
          <p:cNvSpPr/>
          <p:nvPr/>
        </p:nvSpPr>
        <p:spPr>
          <a:xfrm>
            <a:off x="4392282" y="3547454"/>
            <a:ext cx="276045" cy="42557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843AC-369A-41C3-BAFF-65650310A686}"/>
              </a:ext>
            </a:extLst>
          </p:cNvPr>
          <p:cNvSpPr/>
          <p:nvPr/>
        </p:nvSpPr>
        <p:spPr>
          <a:xfrm>
            <a:off x="4787660" y="3498629"/>
            <a:ext cx="1380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átvitel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542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20F3-571B-4E2E-A14E-2A5F42DA7F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4CF9-1B9C-4B93-B1A4-7C08C489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hu-HU" b="1" dirty="0"/>
              <a:t>1. mérés</a:t>
            </a:r>
            <a:r>
              <a:rPr lang="hu-HU" dirty="0"/>
              <a:t> (éles): 20-ból 18 jó 2 perc alatt 0,5m-ről</a:t>
            </a:r>
          </a:p>
          <a:p>
            <a:r>
              <a:rPr lang="hu-HU" b="1" dirty="0"/>
              <a:t>2. mérés </a:t>
            </a:r>
            <a:r>
              <a:rPr lang="hu-HU" dirty="0"/>
              <a:t>(éles): 25-ből 24 jó 2 perc alatt 2m-ről</a:t>
            </a:r>
          </a:p>
          <a:p>
            <a:endParaRPr lang="hu-HU" dirty="0"/>
          </a:p>
          <a:p>
            <a:r>
              <a:rPr lang="hu-HU" b="1" dirty="0"/>
              <a:t>Összegezve</a:t>
            </a:r>
            <a:r>
              <a:rPr lang="hu-HU" dirty="0"/>
              <a:t> 2-2,5m-ről még megbízható, 2 perc alatt 24-25 bájtot képes továbbítani.</a:t>
            </a:r>
          </a:p>
          <a:p>
            <a:endParaRPr lang="hu-HU" dirty="0"/>
          </a:p>
          <a:p>
            <a:r>
              <a:rPr lang="hu-HU" dirty="0"/>
              <a:t>Köszönjük a figyelmet!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F4FF4-79AC-4977-B4D7-A5D0CA1B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0D6-FAE4-4357-98BB-15A1E738B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Problémamegoldás bemutatása</vt:lpstr>
      <vt:lpstr>Fejlesztői környezet, eszközök</vt:lpstr>
      <vt:lpstr>Adó</vt:lpstr>
      <vt:lpstr>PowerPoint Presentation</vt:lpstr>
      <vt:lpstr>PowerPoint Presentation</vt:lpstr>
      <vt:lpstr>PowerPoint Presentation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Problémamegoldás bemutatása</dc:title>
  <dc:creator>Csongor Hegedus</dc:creator>
  <cp:lastModifiedBy>Csongor Hegedus</cp:lastModifiedBy>
  <cp:revision>43</cp:revision>
  <dcterms:created xsi:type="dcterms:W3CDTF">2018-10-11T00:52:27Z</dcterms:created>
  <dcterms:modified xsi:type="dcterms:W3CDTF">2018-10-11T03:55:14Z</dcterms:modified>
</cp:coreProperties>
</file>