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/>
    <p:restoredTop sz="94900"/>
  </p:normalViewPr>
  <p:slideViewPr>
    <p:cSldViewPr snapToGrid="0" snapToObjects="1">
      <p:cViewPr varScale="1">
        <p:scale>
          <a:sx n="151" d="100"/>
          <a:sy n="151" d="100"/>
        </p:scale>
        <p:origin x="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4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(n=1):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//true if c &gt;= 1 </a:t>
                </a: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31612</TotalTime>
  <Words>2717</Words>
  <Application>Microsoft Macintosh PowerPoint</Application>
  <PresentationFormat>On-screen Show (4:3)</PresentationFormat>
  <Paragraphs>343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484</cp:revision>
  <cp:lastPrinted>2010-02-08T18:40:35Z</cp:lastPrinted>
  <dcterms:created xsi:type="dcterms:W3CDTF">2010-02-08T18:32:44Z</dcterms:created>
  <dcterms:modified xsi:type="dcterms:W3CDTF">2021-09-02T15:40:58Z</dcterms:modified>
</cp:coreProperties>
</file>