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517" r:id="rId2"/>
    <p:sldId id="530" r:id="rId3"/>
    <p:sldId id="518" r:id="rId4"/>
    <p:sldId id="294" r:id="rId5"/>
    <p:sldId id="335" r:id="rId6"/>
    <p:sldId id="434" r:id="rId7"/>
    <p:sldId id="493" r:id="rId8"/>
    <p:sldId id="376" r:id="rId9"/>
    <p:sldId id="492" r:id="rId10"/>
    <p:sldId id="456" r:id="rId11"/>
    <p:sldId id="363" r:id="rId12"/>
    <p:sldId id="391" r:id="rId13"/>
    <p:sldId id="393" r:id="rId14"/>
    <p:sldId id="344" r:id="rId15"/>
    <p:sldId id="350" r:id="rId16"/>
    <p:sldId id="366" r:id="rId17"/>
    <p:sldId id="367" r:id="rId18"/>
    <p:sldId id="494" r:id="rId19"/>
    <p:sldId id="392" r:id="rId20"/>
    <p:sldId id="404" r:id="rId21"/>
    <p:sldId id="405" r:id="rId22"/>
    <p:sldId id="533" r:id="rId23"/>
    <p:sldId id="520" r:id="rId24"/>
    <p:sldId id="488" r:id="rId25"/>
    <p:sldId id="353" r:id="rId26"/>
    <p:sldId id="402" r:id="rId27"/>
    <p:sldId id="399" r:id="rId28"/>
    <p:sldId id="400" r:id="rId29"/>
    <p:sldId id="356" r:id="rId30"/>
    <p:sldId id="357" r:id="rId31"/>
    <p:sldId id="531" r:id="rId32"/>
    <p:sldId id="522" r:id="rId33"/>
    <p:sldId id="523" r:id="rId34"/>
    <p:sldId id="524" r:id="rId35"/>
    <p:sldId id="525" r:id="rId36"/>
    <p:sldId id="527" r:id="rId37"/>
    <p:sldId id="528" r:id="rId38"/>
    <p:sldId id="529" r:id="rId39"/>
    <p:sldId id="526" r:id="rId40"/>
    <p:sldId id="53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81"/>
    <p:restoredTop sz="92571" autoAdjust="0"/>
  </p:normalViewPr>
  <p:slideViewPr>
    <p:cSldViewPr>
      <p:cViewPr varScale="1">
        <p:scale>
          <a:sx n="120" d="100"/>
          <a:sy n="120" d="100"/>
        </p:scale>
        <p:origin x="200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  <p:extLst>
      <p:ext uri="{BB962C8B-B14F-4D97-AF65-F5344CB8AC3E}">
        <p14:creationId xmlns:p14="http://schemas.microsoft.com/office/powerpoint/2010/main" val="293165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165226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2     u.color = WHITE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3     u.</a:t>
            </a:r>
            <a:r>
              <a:rPr lang="el-GR" altLang="en-US" sz="2800">
                <a:latin typeface="Calibri" panose="020F0502020204030204" pitchFamily="34" charset="0"/>
              </a:rPr>
              <a:t>π</a:t>
            </a:r>
            <a:r>
              <a:rPr lang="en-US" altLang="en-US" sz="280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6     if u.color == WHITE  // if unseen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</p:spTree>
    <p:extLst>
      <p:ext uri="{BB962C8B-B14F-4D97-AF65-F5344CB8AC3E}">
        <p14:creationId xmlns:p14="http://schemas.microsoft.com/office/powerpoint/2010/main" val="356623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>
                <a:latin typeface="Calibri" panose="020F0502020204030204" pitchFamily="34" charset="0"/>
              </a:rPr>
              <a:t>2   u.d = time  // discovery time of u</a:t>
            </a:r>
          </a:p>
          <a:p>
            <a:r>
              <a:rPr lang="en-US" altLang="en-US">
                <a:latin typeface="Calibri" panose="020F0502020204030204" pitchFamily="34" charset="0"/>
              </a:rPr>
              <a:t>3   u.color = GRAY  // mark as seen</a:t>
            </a:r>
          </a:p>
          <a:p>
            <a:r>
              <a:rPr lang="en-US" altLang="en-US">
                <a:latin typeface="Calibri" panose="020F0502020204030204" pitchFamily="34" charset="0"/>
              </a:rPr>
              <a:t>4   for each v in G.Adj[u]  // explore edge (u, v)</a:t>
            </a:r>
          </a:p>
          <a:p>
            <a:r>
              <a:rPr lang="en-US" altLang="en-US">
                <a:latin typeface="Calibri" panose="020F0502020204030204" pitchFamily="34" charset="0"/>
              </a:rPr>
              <a:t>5       if v.color == WHITE   // if unseen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    v.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>
                <a:latin typeface="Calibri" panose="020F0502020204030204" pitchFamily="34" charset="0"/>
              </a:rPr>
              <a:t>)</a:t>
            </a:r>
          </a:p>
          <a:p>
            <a:r>
              <a:rPr lang="en-US" altLang="en-US">
                <a:latin typeface="Calibri" panose="020F0502020204030204" pitchFamily="34" charset="0"/>
              </a:rPr>
              <a:t>8   u.color = BLACK  // u is finished</a:t>
            </a:r>
          </a:p>
          <a:p>
            <a:r>
              <a:rPr lang="en-US" altLang="en-US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>
                <a:latin typeface="Calibri" panose="020F0502020204030204" pitchFamily="34" charset="0"/>
              </a:rPr>
              <a:t>10 u.f = time  // finish time of u</a:t>
            </a:r>
          </a:p>
        </p:txBody>
      </p:sp>
    </p:spTree>
    <p:extLst>
      <p:ext uri="{BB962C8B-B14F-4D97-AF65-F5344CB8AC3E}">
        <p14:creationId xmlns:p14="http://schemas.microsoft.com/office/powerpoint/2010/main" val="27817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640183"/>
            <a:ext cx="4724400" cy="3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318891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65121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3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s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1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8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Section 22.3 on 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9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623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”Swiss Army Knife” of graph algorithms?</a:t>
            </a:r>
          </a:p>
        </p:txBody>
      </p:sp>
    </p:spTree>
    <p:extLst>
      <p:ext uri="{BB962C8B-B14F-4D97-AF65-F5344CB8AC3E}">
        <p14:creationId xmlns:p14="http://schemas.microsoft.com/office/powerpoint/2010/main" val="290364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  <a:br>
              <a:rPr lang="en-US" sz="2000" dirty="0"/>
            </a:b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 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50560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42197</TotalTime>
  <Words>2550</Words>
  <Application>Microsoft Macintosh PowerPoint</Application>
  <PresentationFormat>Widescreen</PresentationFormat>
  <Paragraphs>336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Arial</vt:lpstr>
      <vt:lpstr>Calibri</vt:lpstr>
      <vt:lpstr>Helvetica Neue</vt:lpstr>
      <vt:lpstr>Helvetica Neue Thin</vt:lpstr>
      <vt:lpstr>Symbol</vt:lpstr>
      <vt:lpstr>Tahoma</vt:lpstr>
      <vt:lpstr>Times New Roman</vt:lpstr>
      <vt:lpstr>Wingdings</vt:lpstr>
      <vt:lpstr>CS4102-SlimGray</vt:lpstr>
      <vt:lpstr>Using DFS for Topological Sorting and Strongly Connected Components</vt:lpstr>
      <vt:lpstr>DFS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depth-first search, example</vt:lpstr>
      <vt:lpstr>DFS Examples</vt:lpstr>
      <vt:lpstr>Properties of DFS Search, DFS Trees</vt:lpstr>
      <vt:lpstr>Properties of DFS Search, DFS Trees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851</cp:revision>
  <cp:lastPrinted>2020-02-12T20:02:02Z</cp:lastPrinted>
  <dcterms:created xsi:type="dcterms:W3CDTF">2017-08-21T20:54:06Z</dcterms:created>
  <dcterms:modified xsi:type="dcterms:W3CDTF">2021-08-31T14:49:17Z</dcterms:modified>
</cp:coreProperties>
</file>