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645" r:id="rId2"/>
    <p:sldId id="948" r:id="rId3"/>
    <p:sldId id="947" r:id="rId4"/>
    <p:sldId id="677" r:id="rId5"/>
    <p:sldId id="679" r:id="rId6"/>
    <p:sldId id="681" r:id="rId7"/>
    <p:sldId id="682" r:id="rId8"/>
    <p:sldId id="707" r:id="rId9"/>
    <p:sldId id="683" r:id="rId10"/>
    <p:sldId id="684" r:id="rId11"/>
    <p:sldId id="685" r:id="rId12"/>
    <p:sldId id="686" r:id="rId13"/>
    <p:sldId id="921" r:id="rId14"/>
    <p:sldId id="941" r:id="rId15"/>
    <p:sldId id="940" r:id="rId16"/>
    <p:sldId id="922" r:id="rId17"/>
    <p:sldId id="924" r:id="rId18"/>
    <p:sldId id="925" r:id="rId19"/>
    <p:sldId id="926" r:id="rId20"/>
    <p:sldId id="927" r:id="rId21"/>
    <p:sldId id="928" r:id="rId22"/>
    <p:sldId id="929" r:id="rId23"/>
    <p:sldId id="930" r:id="rId24"/>
    <p:sldId id="931" r:id="rId25"/>
    <p:sldId id="932" r:id="rId26"/>
    <p:sldId id="936" r:id="rId27"/>
    <p:sldId id="937" r:id="rId28"/>
    <p:sldId id="938" r:id="rId29"/>
    <p:sldId id="939" r:id="rId30"/>
    <p:sldId id="942" r:id="rId31"/>
    <p:sldId id="946" r:id="rId32"/>
    <p:sldId id="693" r:id="rId33"/>
    <p:sldId id="694" r:id="rId34"/>
    <p:sldId id="695" r:id="rId35"/>
    <p:sldId id="696" r:id="rId36"/>
    <p:sldId id="943" r:id="rId37"/>
    <p:sldId id="94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BFF0"/>
    <a:srgbClr val="EA4747"/>
    <a:srgbClr val="FF6600"/>
    <a:srgbClr val="FF33CC"/>
    <a:srgbClr val="00CCFF"/>
    <a:srgbClr val="FFFF00"/>
    <a:srgbClr val="00B0F0"/>
    <a:srgbClr val="009900"/>
    <a:srgbClr val="CC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2"/>
    <p:restoredTop sz="92902" autoAdjust="0"/>
  </p:normalViewPr>
  <p:slideViewPr>
    <p:cSldViewPr>
      <p:cViewPr varScale="1">
        <p:scale>
          <a:sx n="58" d="100"/>
          <a:sy n="58" d="100"/>
        </p:scale>
        <p:origin x="48" y="7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9T20:09:43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2727 11776 1868 0,'-21'-3'41'0,"10"3"9"0,-3 0 2 0,0 3 0 0,3 3-42 0,-10-3-10 0,7 7 0 0,-11 2 0 15,4 1 0-15,7-4 0 0,-7 7 0 0,7-3 8 16,0 2-8-16,-7 10 0 0,-1-6 0 0,5 0 0 16,-4 6 0-16,7 3 0 0,-11 0-12 0,0 7 12 15,0-1-15-15,-3 4 5 0,4 6 1 0,-1 0 0 0,7-6 9 16,-7 12 0-16,1-13 0 0,-4 13 0 15,3-2 0-15,0 5 0 0,1 0 0 0,6 4 0 16,-3 2 0-16,0-2 0 0,10-4 0 0,4 0 0 16,-4 10 0-16,4-10 0 0,7 10 0 0,-3 0 0 0,3-4 0 0,0 4 0 15,3 0 0-15,4-1 0 16,-3 7 8-16,6-3-8 0,1-3 8 0,0 6-8 0,-8-3 13 0,8 3-1 16,-1-6-1-16,1 5 0 0,-4-5 11 0,11-6 2 15,-11-4 1-15,3 0 0 0,-3 7 3 0,7-13 0 16,-3 0 0-16,3-3 0 0,-10-3-11 0,13-4-1 15,-3-9-1-15,0 7 0 0,-3-10-15 0,0-3 0 16,10 3 8-16,-7-9-8 0,4-4 0 0,3 4-16 0,3 0 3 16,-2-7-613-16,-5 0-122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9T20:42:58.79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4819 4705 921 0,'-14'-7'82'0,"7"7"-66"0,-7 10-16 0,3-10 0 16,-7 0 169-16,8 0 31 15,-8 9 5-15,4 1 2 0,-4 5-137 0,1-5-27 0,6-1-6 0,-3 10-1 16,-7-3-21-16,-4 9-5 0,8-3-1 0,-8 9 0 15,4-3 64-15,0-3 13 0,-4 4 2 0,7 5 1 32,-6-3-89-32,2 4-24 0,8 6-1 0,-7 0-1 0,0 9 26 0,3 3 9 0,1-9 0 0,-1 9 0 15,-3-6-9-15,0 7 0 0,3-11 0 0,-7 4 0 16,1-3 0-16,6 0 0 0,-7 0 0 0,8 0 0 16,-11 3 0-16,10 3 8 0,-7-12-8 0,4 6 0 15,0-10 13-15,3-2-2 0,1 2-1 0,10-9 0 0,-4 0-10 16,4-3 8-16,-7 0-8 0,0-9 8 0,0 2-8 15,3-5-17-15,0-1 4 0,8-2 1 16,-15-4-96-16,15 6-18 0,-8-9-4 0</inkml:trace>
  <inkml:trace contextRef="#ctx0" brushRef="#br0" timeOffset="285.17">3545 5965 518 0,'0'0'23'0,"-14"0"5"0,4 10-28 0,-1 5 0 15,4-5 0-15,0 6 0 0,0-4 255 0,3 7 45 16,4-3 10-16,-7 2 2 0,7 1-244 0,0 0-49 0,0-3-10 0,0 3-1 16,0-4 17-16,7-2 4 0,-3 2 1 0,3 1 0 15,0-7 8-15,0 1 2 0,4-1 0 0,-1 1 0 16,4-4 0-16,-3-3 1 0,-4-3 0 0,4 6 0 15,6-2-4-15,-3 2-1 0,1-3 0 0,6-3 0 16,-7 0-25-16,7 0-11 0,4 0 8 0,-8-3-8 16,1-3-10-16,7 6-7 0,-8 0-2 0,8 0-625 15,-4-4-124 1</inkml:trace>
  <inkml:trace contextRef="#ctx0" brushRef="#br0" timeOffset="1039.49">9306 4413 2016 0,'0'0'89'0,"0"0"19"0,0 10-87 0,4 5-21 0,3 1 0 0,0 6 0 0,0 6 12 0,7 7-1 0,0-1-1 0,4 4 0 16,-4 21-10-16,11-12 0 0,-8 13 0 0,-3-4 0 15,-7 7 0-15,4 0 0 0,3-4 0 0,0 4-11 16,0 6 11-16,-3-3 0 0,0 3 0 0,-1-13 0 15,1-2 0-15,-1-1 0 0,-6-9 0 0,-1 0 0 16,1 3 0-16,3-16 0 0,-4 1 0 0,1-7 0 31,-1 3-24-31,5-9-2 0,-8 3-1 0,-8-10 0 16,5 7-53-16,-1-13-12 0,-3-6-1 0,-3 0-675 0</inkml:trace>
  <inkml:trace contextRef="#ctx0" brushRef="#br0" timeOffset="1267.58">9222 5536 1152 0,'0'0'102'0,"0"9"-82"0,0-9-20 0,3 10 0 0,4-1 173 0,-3 10 31 16,6-10 5-16,1 13 2 0,10-9-154 0,-3 6-30 16,-1 6-7-16,1-7 0 0,7 1-4 0,-1 3 0 15,1-3 0-15,0-6 0 0,-1 2 4 0,1 10 1 16,7-6 0-16,-4-6 0 0,-3 2 13 0,7-8 2 15,-8-4 1-15,8 3 0 0,-7-6-17 0,3 3-4 16,4-6-1-16,-4-3 0 0,-7-4-15 0,4 1-18 16,-1 0 4-16,-2-7-996 0</inkml:trace>
  <inkml:trace contextRef="#ctx0" brushRef="#br0" timeOffset="2070.92">15215 6163 2282 0,'-14'9'101'0,"4"-2"21"0,-1 2-98 0,0 0-24 16,4 7 0-16,-7 6 0 0,4 9 0 0,-8 1 0 15,4 2 0-15,0 1 0 0,-4 2 17 0,-3 7 2 16,0 0 0-16,-4 0 0 0,0 3-19 0,4-3 0 15,-3 0 0-15,2 0 0 0,-2 9 0 0,-1-6 0 16,0 3 0-16,1-3 0 0,3-6 0 0,-4-3 0 16,4-1 0-16,-1-2 0 15,5-7 0-15,-1 7 0 0,1-17 0 0,2 8 0 0,1-8 0 0,4 1-22 16,-1-3 3-16,1-1 1 16,3-2-61-16,-4-7-12 0,4-3-2 0,0 4-1 15,7-7-26-15,-7-7-4 0,-11-11-2 0,11-1-614 0</inkml:trace>
  <inkml:trace contextRef="#ctx0" brushRef="#br0" timeOffset="2340.41">14485 6966 1782 0,'0'0'39'0,"0"0"8"0,0 0 1 0,0 9 3 0,0-9-41 0,-3 9-10 0,3-2 0 0,0 2 0 16,0 1 51-16,0-1 8 0,0 0 1 0,0 1 1 15,-4-4-37-15,4 3-7 0,-7 10-1 0,3-9-1 16,1-1-15-16,-1 1 9 0,-3 5-9 0,4 1 8 15,-1-7-8-15,1 4 12 0,-8-4-12 0,8 7 12 16,3 0 6-16,-4-4 2 0,4-2 0 0,0 5 0 16,0-5 11-16,4 5 2 0,-1-12 1 0,1 13 0 15,6 0-18-15,-3-4-4 0,4 4-1 0,3-3 0 16,-3 12 4-16,3-10 1 0,0 4 0 0,0-3 0 16,0-4 10-16,4 7 2 0,-4-3 1 0,3 0 0 15,1-4-17-15,-4 4-3 0,0-7-1 0,4 7 0 16,7-7-8-16,-8 1-11 0,1-1 3 0,-4 0-1103 15</inkml:trace>
  <inkml:trace contextRef="#ctx0" brushRef="#br0" timeOffset="8949.31">28123 18280 1612 0,'0'0'144'0,"0"0"-116"0,0 0-28 0,0 0 0 16,0 0 148-16,11 0 24 0,0 0 5 0,3 0 1 15,10-7-124-15,1 7-25 0,7-9-5 0,3 0 0 0,4 5 12 0,7-5 4 16,-4-7 0-16,11 7 0 0,0 0-8 0,7-7-2 15,11 6 0-15,-1-5 0 0,4 5 2 0,-3 7 0 16,3-6 0-16,-4-1 0 0,4 4-7 0,-3-3-1 16,3-1 0-16,-3 10 0 0,-4-9-9 0,-4 9-3 15,1 0 0-15,-8 0 0 0,-3 0-12 0,3 0 0 16,1 9 8-16,-8-2-8 0,1-4 0 0,-8 6 0 16,-7-3 0-16,1-2 0 15,-1 5-105-15,-3 0-18 0,-8-9-3 0</inkml:trace>
  <inkml:trace contextRef="#ctx0" brushRef="#br0" timeOffset="10814.84">19819 3893 115 0,'0'0'10'0,"0"0"-10"16,0 0 0-16,-3-7 0 0,3-2 164 0,0 6 32 16,-4-10 5-16,4 10 2 0,4-6-132 0,-4 2-27 15,3-2-4-15,-3 9-2 0,0-3 30 0,0-3 7 0,0 6 1 0,0 0 0 16,0 0 8-16,-3-10 1 0,3 4 1 0,0 6 0 16,0 0-12-16,0 0-2 0,0 0-1 0,0 0 0 15,-8 0-24-15,1 6-5 0,0 4-1 0,0-1 0 16,-3 0-21-16,-1-2-4 0,1 2 0 0,-1 10-1 15,0-3-15-15,1 6 0 0,-4-1 0 0,0 1 0 16,-1 10 0-16,1-10 0 16,0 6-8-16,-3 13 8 0,3-4 0 0,-1 1 0 0,1 12 0 15,4-6 0-15,-1 3 0 0,1 6 0 0,-1-2-8 16,4 2 8-16,-7-6 0 0,3 6 0 0,4 1-8 16,4 8 8-16,-4-5 0 0,3 2 0 0,0-2 0 0,4 2 0 15,4-2 0-15,0 2 0 0,-1 4 0 0,1 6 0 16,-1-6 0-16,4 3 0 0,0-4 8 0,0 10-8 15,4-9 23-15,-4 0 1 0,7-4 1 0,-3 4 0 16,3 9 2-16,3-9 0 0,1-10 0 0,3 1 0 0,-3-1-15 16,-1-6-4-16,5-3 0 0,-1-10 0 0,0 10 0 0,0-9 0 15,-3-7 0-15,-1 0 0 0,1-3-8 0,0 0 0 16,-4-3 0-16,-4 0-11 16,5-9-72-16,-5 3-14 0,1-7-3 0,-1-6-795 0</inkml:trace>
  <inkml:trace contextRef="#ctx0" brushRef="#br0" timeOffset="11160.27">19396 5928 1785 0,'0'0'159'0,"10"0"-127"0,4 0-32 0,4 3 0 16,3 13 60-16,4-1 5 0,3-2 2 0,4 6 0 31,-7 3-67-31,3-1-28 0,4-2 1 0,-1 6 1 0,-2-9-1 0,-5-3 0 0,1 9 0 0,0-10 0 16,-4 4 7-16,3-7 0 0,-2 1 1 0,-1-7 0 15,0 3 19-15,-3-6 0 0,-1 0 0 0,-3-6 0 16,4 3 0-16,0-4 0 0,-1-2 0 0,-3 0 9 15,0-1 4-15,1-9 1 0,2 4 0 0,-3 2 0 0,4-6 14 0,0-6 4 16,3 0 0-16,-4-9 0 0,1 5 14 16,3-5 3-16,-7-4 1 0,4 4 0 0,0-1-32 0,-4-2-6 15,-4 8-2-15,1-5-966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9T20:43:32.98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26363 6677 1522 0,'0'0'68'0,"-3"-6"13"0,-1 3-65 0,-3-3-16 0,0 6 0 0,0-10 0 15,-4 10 16-15,4-6-1 0,-3 3 0 0,-1 3 0 16,4 0-15-16,-4 3 0 0,-3-3-12 0,-3 6 12 15,-1-6-14-15,0 0 4 0,-3 6 1 0,0-2 0 16,0-4 9-16,-4 9 11 0,-3-9-3 0,0 6 0 16,-8-3 5-16,5 7 1 0,3-4 0 0,-1-3 0 0,1 3 2 0,-4 4 0 15,-3-4 0-15,3-3 0 0,-3 7-8 0,0-1-8 16,-1 0 11-16,1-2-11 0,3 8 29 0,1-2-1 16,-1-4 0-16,4 7 0 0,-8 3 0 0,8 0 0 15,4-1 0-15,-1-2 0 0,0 3-11 0,0 6-2 16,4-6-1-16,-3 6 0 0,2-6 9 0,1 0 1 15,4 6 1-15,2-7 0 0,-2 8-25 0,3-4 0 16,3 3 0-16,-3 0 0 0,7-6 0 0,-4 9 0 16,8-3 0-16,-4 3 0 0,3-3 0 15,1 10 0-15,-1-7 0 0,4 6 0 0,0 4-11 0,4-10 11 16,3 7-8-16,0-7 8 0,0 6 0 0,4-9 0 16,-1 1 0-16,1-4 0 0,6 3 0 0,4 3 0 15,1-9 0-15,2 6 0 0,1-6 0 0,7-4 0 16,-4 1 0-16,4-4 0 0,7 7 54 0,-1-9 10 15,1-4 1-15,7 3 1 16,0 1-103-16,0-4-21 0,0-3-4 0,-1 7-1 16,-2-4 48-16,3-3 15 0,-4-3 0 0,4 0-10 0,3 0 61 0,-3-9 12 15,0 9 2-15,0-10 1 16,0 1-98-16,-4-1-20 0,0-5-4 0,1 2-1 0,-8-3 57 0,4-2 0 0,0-7 10 0,-8 6-1 16,-2-9 8-16,-1 2 2 0,0-2 0 0,0 3 0 15,-3-3 11-15,0 3 2 0,-8-10 1 0,1 7 0 16,0-16-10-16,-4 7-3 0,-4-7 0 0,1 9 0 15,-1-2-8-15,-3 2-3 0,-3 1 0 0,-4 2 0 16,-4-2 5-16,1-1 1 0,-1 1 0 0,-3 5 0 0,-3-5-15 0,-1-1 0 16,1-2 0-16,-5 2 0 0,-9 7-9 15,3 0-2-15,3 0 0 0,-3 3 0 0,-7 0 0 16,3-1 0-16,-3 8 0 0,-1-1 0 16,1 0-145-16,0 0-30 15,-7 4-6-15,-1-4-650 0</inkml:trace>
  <inkml:trace contextRef="#ctx0" brushRef="#br0" timeOffset="3905.29">26289 8302 1324 0,'0'0'59'0,"-4"-7"12"0,-3-2-57 0,4 6-14 15,3-7 0-15,-4 4 0 16,-3-3 59-16,4 2 9 0,-4 4 1 0,3-3 1 0,-3-3-54 0,0 5-16 16,0-5 8-16,-7 3-8 0,0-1 0 0,0 4-10 15,0 3 1-15,-4-6 0 0,0 6 9 0,1 0 0 0,-1 0 0 16,-3 0 8-16,0 0 14 0,3 0 3 15,-7 0 1-15,8 6 0 0,3-6-10 0,-4 3-1 16,-3 4-1-16,0 2 0 0,3-9-14 0,-3 10 0 16,0-1 0-16,3 0 0 0,0 1 0 0,-3 5-8 0,0-5-1 0,0 9 0 15,0-10 9-15,0 13-8 0,3-3 8 0,-7 0-8 16,4 9 8-16,0-3 0 0,3 3 0 0,-3 0 0 16,0 4 0-16,3-4 0 0,1-3 0 0,-1 3 0 15,0 1 0-15,4-4 0 0,4-3 0 0,6 3-8 16,1 3 8-16,3 3-13 0,-7-9 5 0,7 13 8 15,0-7-11-15,0 13 11 0,7 3-8 0,0-1 8 16,3-2 0-16,1 3 0 0,-1 0 0 0,5-6 0 16,2 2 0-16,1-2 0 0,3-3 0 15,0 2 0-15,0-5-12 0,4-11 2 0,3 5 1 0,4 2 0 32,3-9-15-32,1-4-4 0,2 1 0 0,1-13 0 0,11 7 18 0,-8-10 10 0,0-4-12 0,1-2 12 15,2 6 16-15,-2-9 9 0,-1-1 3 0,4 1 0 16,0-1-16-16,0-5-4 0,-8 5 0 0,-2-5 0 15,3 5 12-15,-4-9 1 0,-3 7 1 0,-1-13 0 0,1 9-7 16,-7-6-2-16,-4 0 0 0,0 0 0 0,-3-3 12 16,-1 0 3-16,-3-3 0 0,-3 3 0 0,0 6-6 0,-1-15-1 15,-3-10 0-15,-3 6 0 0,-4 4 10 0,3-4 1 16,-6 3 1-16,-4-2 0 0,0 2-9 0,0-2-3 16,0 2 0-16,-4 1 0 0,-3-1-21 0,-7-2 8 15,7 2-8-15,-8-3 0 0,-2 1 0 0,3-4 0 16,-1 3 0-16,-2 4 0 15,-1-1-20-15,0 7-4 0,1 0-2 0,-1 0-579 16,-3-4-116-16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9T20:43:52.08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25559 9167 1267 0,'0'0'112'0,"0"0"-89"0,-7 0-23 15,7 0 0-15,0 0 87 16,-4 3 13-16,-6 3 2 0,6-2 1 0,4-4-58 0,0 6-11 0,-3 3-2 0,-5-2-1 16,5-4-19-16,-1 6-4 15,4-3-8-15,0-6 12 0,-3 3 12 0,3-3 1 0,0 0 1 0,0 0 0 16,7 10 56-16,0-1 11 16,4-2 3-16,-4 2 0 15,3-3-96-15,1-3-26 0,-1 7-2 0,4-4 0 0,1-3 56 0,2 3 12 0,1-2 1 0,3 2 1 16,-3-6-23-16,3 0-5 0,-3 9-1 15,6-2 0-15,-3 2-5 0,4-6 0 0,0 6-8 16,-1-2 12-16,1-4-12 0,3 6 0 0,-3-2 8 0,3-4-8 16,4 9 0-16,0-9 0 0,0 7 0 0,3-10 0 15,0 0-49-15,0 6-3 16,1-3-1-16,-5-3-607 0,5 0-120 0</inkml:trace>
  <inkml:trace contextRef="#ctx0" brushRef="#br0" timeOffset="754.54">20151 10330 1767 0,'0'0'78'0,"-4"0"17"0,-3-3-76 0,7 3-19 15,0 0 0-15,0 0 0 0,-3-6 102 0,3 6 17 0,3-9 3 16,4 5 1-16,0-2-123 0,0-3-16 0,0 2-7 0,7 4-1 15,1-3 35-15,2-3 7 0,1-1 2 0,3 1 0 16,-3-1-3-16,3 1 0 0,0 3 0 0,-3-7 0 16,6 4-17-16,5-7-9 0,-8 7 1 0,7-7 0 15,-3 7-9-15,3-4-2 0,0-3 0 0,0-9 0 16,-7 7-59-16,8-8-12 0,17 4-2 0</inkml:trace>
  <inkml:trace contextRef="#ctx0" brushRef="#br0" timeOffset="1560.42">30395 8706 2224 0,'-3'0'49'0,"3"0"11"0,-4-3 1 0,4-3 1 0,4 3-50 0,-4 3-12 0,10-7 0 0,12 4 0 15,2-3 0-15,1-4 0 0,0 4 0 0,-1 6-10 32,5 0-43-32,-1 6-9 0,-4-6-2 0,5 10 0 0,-1-1 52 0,4 1 12 0,-4 5 0 0,0-5 0 15,4 9 47-15,0-4 12 0,6 4 2 0,-6 0 1 0,-4 9-52 16,4-3-10-16,7 10 0 0,3-7 0 15,-6 6-170-15,2-5-29 0</inkml:trace>
  <inkml:trace contextRef="#ctx0" brushRef="#br0" timeOffset="13716.56">23199 6395 2026 0,'0'0'44'0,"-4"0"10"0,4 0 2 0,-7-3 1 0,4-3-45 0,-4-4-12 0,7 1 0 0,0-1 0 0,0 1 0 0,3 0 0 16,8-7-10-16,-1 3 10 0,1 1 0 0,-1 2 0 16,8-2 13-16,3-4-4 15,4 7 7-15,7-7 0 0,-4 3 1 0,4-2 0 0,-1 12-5 0,1-4-2 16,3-2 0-16,1 9 0 0,-5-9-10 0,-2 9 0 16,-1 0 0-16,0 0 8 0,-3 3-8 0,-4 3 0 15,0 3 0-15,-3-2 0 0,-8 2 0 0,4 4 0 16,-3-7 0-16,-4 3 0 15,-3 10 0-15,-4 0 0 0,0-3 0 0,-4 9 0 16,-7-6 0-16,-3-1 0 0,0 1 0 0,-3 0 8 0,-8-3-8 0,0 2 0 16,-3 1 0-16,0-9 8 0,0 5-8 0,-4-5 0 15,4-1 0-15,-4-3 0 0,-3-2 0 0,3-4 0 16,4 0 0-16,-4 0 0 0,-3-10 0 0,3 1 0 16,4-1 0-16,3 1 0 0,0 3 0 0,8-13 0 0,-5 0 0 15,5 3 0-15,6-2 0 0,1-4 0 0,6 0 0 0,1-7 0 16,3 4 0-16,7 7 0 0,3-4 10 0,4 0-10 15,7 3 24-15,4 0-3 0,3 0 0 0,8 4 0 16,2 2 3-16,1-3 0 0,7 7 0 0,0 3 0 16,0 6-12-16,3 0-3 0,4 0 0 0,-3 6 0 15,-5 3-9-15,1-2 0 0,0 5 0 0,0-2-11 16,-7-1 11-16,0 7 0 0,-11 9 0 0,-3-7-8 16,-1 1 8-16,-10 0-12 0,-3 9 12 15,-8-3-12-15,-3-6 12 0,-3 6 0 0,-4 0 0 16,-7-3 0-16,0 0-9 0,-8 0 9 0,-6-6-10 0,-4 3 10 15,4-4 0-15,-4-5 0 0,4-1 0 0,0-6 0 16,-4-3 0-16,8-3 10 0,-5-3-2 0,5-3 0 16,-1-4 4-16,0-3 0 0,8-2 0 0,-5-1 0 15,1-6-2-15,11-4 0 0,-1 4 0 0,4-3 0 0,4 3-10 16,3-3 0-16,3 3 0 0,8 0 0 0,3-7 0 0,0 1 0 16,4 0 0-16,6-1 0 0,4 4 0 0,4 3 0 15,0-3 0-15,3 3 0 0,1 6 0 0,2-6 0 16,5 6 0-16,-5 9 0 0,1 1-10 0,4 6-1 15,-12-3 0-15,1 6 0 0,-4 9 11 0,-3 0 0 16,-4 1 8-16,-7-1-8 0,-3 7 0 0,-8 0 8 16,-3 2-8-16,-7 1 0 0,-7 0 10 0,-3 9-2 15,-5-6-8-15,-6 6 12 0,0-9 6 0,-7 10 1 0,-4-4 0 16,0 0 0-16,-3-7-19 0,-1-5-16 0,5 9 4 16,2-9 0-16,-2-4 12 0,2-9 12 0,8 0-3 0,0 0 0 15,3 6 3-15,7-12 0 0,-3 6 0 0,11-3 0 16,-4-3-12-16,10-4 0 15,-3 1 0-15,11-1 0 0,3 1-18 0,7-1-2 16,0-5-1-16,3-4 0 16,5 3-146-16,-1-2-29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9T20:44:33.46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25333 9731 2106 0,'-14'-9'93'0,"10"3"19"0,-3 3-89 0,0-4-23 0,0 4 0 0,0 3 0 15,0-6 17-15,-4 6-1 0,1 0 0 0,-1-3 0 16,1 3-16-16,-8 3-16 0,-3 3 4 0,-4 4 0 15,-3-1-45-15,0 0-9 0,-8 1-2 0,1 6 0 16,3-7-4-16,-3 10-2 0,0-4 0 0,0 4 0 0,-4 6 43 0,0-3 9 16,0 10 2-16,0-4 0 0,1-9 32 0,2 9 6 15,5 6 2-15,-1 1 0 0,7-7 20 16,0 7 5-16,4 2 1 0,4-2 0 0,6 9-22 0,0 0-4 16,8-1 0-16,3 4-1 0,3 1-10 0,12 5-1 15,2 6-8-15,1-2 12 16,7-4 0-16,6 0 0 0,8 1 0 0,0-4 0 0,3-3-12 0,8-3 9 15,6 0-9-15,1-7 8 0,-1-8-8 0,0 2 0 16,8-9 0-16,-1 0 0 0,1-10 0 0,3-12 0 16,3 0 0-16,5-9-11 0,2-10 77 0,-3-6 15 0,-3-3 3 15,-1-7 1-15,4 1-85 0,-7-7-13 16,-7-3-5-16,0-6-1 0,0 3 55 0,0-3 10 16,-7-7 2-16,-3 4 1 0,-8 0-8 0,0 0-1 15,-3-1-1-15,-7 10 0 0,-7-9-21 0,-8 6-4 16,-3-3-1-16,-7 3 0 0,-3 3-13 0,-8 6 8 0,-3 4-8 0,-3-1 0 15,-8 1 0-15,-3 6 8 0,-11-1-8 0,-3 1 0 16,-4-3 0-16,-3 9 8 0,3-3-8 0,-7 0 0 16,-10 6-14-16,6 0-9 0,1 3-1 0,-4-3-1 31,4 1-61-31,-4 2-12 0,7 7-2 0,-4-1-888 0</inkml:trace>
  <inkml:trace contextRef="#ctx0" brushRef="#br0" timeOffset="18442.2">25326 12112 748 0,'0'0'33'0,"-4"3"7"0,-6-3-32 0,3 0-8 0,3-3 0 0,1-4 0 15,-4-2 181-15,3 3 35 16,-3 2 6-16,7-5 2 0,4 3-124 0,-1-4-24 0,8-8-4 0,-1 2-2 16,1-3-38-16,6 0-7 0,-2-6-1 0,6 3-1 15,11-9-23-15,-4 3 8 0,0-1-8 0,0-5 0 16,7-4 0-16,1-6 0 0,3 0 0 0,-1 1 0 15,8-4 0-15,-3-4 0 0,2-2 0 0,-2 6 0 16,3-6 0-16,-4 6 8 0,-3-4-8 0,-4-2 11 16,0 6 16-16,1-3 3 0,2-3 1 0,-2 6 0 15,-1 3-7-15,0 0 0 0,1 6-1 0,-1 1 0 0,-7-4-11 0,4 6-1 16,0 4-1-16,-4-4 0 0,-4 7-2 0,1-3 0 16,3 3 0-16,-6-1 0 0,-1 11-8 0,-4-1 0 15,1 3 0-15,-4 0 8 16,0 4-8-16,0-4 0 0,-3 13 0 0,-4-3 0 0,4-4 0 0,-8 10 0 15,-3 0 0-15,0 0 0 0,7-6 0 0,-7 6 0 16,0 0 0-16,0 0 8 0,0 0-8 0,-7 10 0 16,-4-4 0-16,4 3 0 0,-3 7 0 0,-1-4 0 15,-3 4 0-15,0 3 8 0,-7 0-8 0,0 6 0 16,-8 0 0-16,5 3 0 0,-4 7 0 0,-4-1-11 16,0 4 11-16,-7-1-8 0,4 7-5 0,-7 0-1 15,3 3 0-15,-4-3 0 0,1 9-4 0,0 1-1 16,-8-4 0-16,5-3 0 0,-1 6 19 0,0-6 0 15,0-3-8-15,0-3 8 0,4-3 0 0,3-1 8 16,4-2-8-16,3-1 12 0,0-6-4 0,7-2-8 0,1-8 11 0,3 1-11 16,3-3 23-16,7-4-3 0,4-5 0 15,4-4 0-15,3-3 4 0,0 0 0 0,0 0 0 0,7-3 0 16,7-4-24-16,0 4 0 0,7-16 0 0,0-6 0 16,8 0 0-16,-1-3 0 0,4-6 0 0,3-1 0 15,4 4 12-15,3-10 0 0,0-3 1 0,4-3 0 16,0-6-13-16,-4 6 0 0,4-4 8 0,0 4-8 15,-3-6 0-15,2 3 11 0,5-3-11 0,-4 6 10 16,3-7-10-16,0 1 0 0,1 6 0 0,-4-6-11 16,-4 2 11-16,-3 4 0 0,0-3 0 0,-4 9 0 0,4 1 0 15,-8 2 0-15,1 4 0 0,-4-1 0 0,1 7 0 0,-5 3 8 16,-3-3-8-16,1 9 0 0,-8 3 15 0,0-3-2 16,0 10 0-16,-3-1 0 15,-4 4-13-15,-7 6 0 0,0 0 8 0,0 0-8 16,-4 6 0-16,-6 13 0 0,-5-9 0 0,-2 8-10 0,-4 8-1 15,-8 2 0-15,-2 6 0 0,-5 1 0 0,-2 12-5 0,-5 6-2 16,1 0 0-16,-8 1 0 0,-2 5-1 0,-1-2 0 16,-4-4 0-16,1 7 0 0,-4-4 29 0,3 4 6 15,8-4 0-15,-4 4 1 0,0-4-17 0,0-3 0 16,0 1 8-16,4-1-8 0,7 0 0 0,-1-9 8 16,1 0-8-16,7-9 0 0,3-4 15 0,4-6-4 15,3-6-1-15,4-3 0 0,3 2 2 0,4-8 0 0,3-4 0 16,4-3 0-16,7-3-12 0,0 0 12 0,0 0-12 0,0-3 12 15,7-13-12-15,8-2 0 0,-1 2 0 0,3-12 8 16,4 3-8-16,11-7 0 0,0-2 0 0,7-7 0 16,-4 0 0-16,11-9 18 0,3-3-3 0,1-1-1 15,-1-2-14-15,0-4 0 16,11-2 0-16,0-1 0 0,0 0 0 0,4-6 0 16,-1 3 0-16,1 4 0 0,-8-1 0 0,1 0 0 0,3-6 0 0,0 13 0 15,-4-4 0-15,-6 7-16 0,-1 0 3 0,-3 6 1 16,3-4 12-16,-6 14 16 0,-8-1-3 0,0-3-1 15,0 10 7-15,-3 0 1 0,-7 18 0 0,0-12 0 16,-1 9-20-16,-3 4 0 0,-7-4 0 0,-3 13 0 16,0 3 0-16,-4 3 0 0,-7-3 0 0,-4 6 0 15,-6 7-12-15,-8 3-7 0,-3 3-1 0,-4 9 0 0,0 6 4 16,-6 1 0-16,-8 2 0 0,0 7 0 16,-10 0 6-16,-1 0 2 0,1 3 0 0,-8 6 0 0,-3 7 8 0,4-4-10 15,-4-2 10-15,-3 8-10 0,-4 1 10 0,-1 0 0 16,-2 0 0-16,-1 6-8 0,1 3-1 0,-4 0 0 15,-4 6 0-15,4-6 0 0,0 0 9 0,0 1-8 16,3-11 8-16,4 1-8 0,7-3 8 0,7-4 0 16,4-12 8-16,7-3-8 0,3-10 16 15,7 4 0-15,7-17-1 0,4 4 0 0,7-9 1 0,0-4 0 16,7-2 0-16,7-7 0 0,0 0-16 0,0 0 0 16,7-10 0-16,11-6 0 0,3-2 0 0,0-7-8 15,-3 6 8-15,6-6 0 0,12-4-10 0,-5 1 10 16,5-6-8-16,2-4 8 0,5-3 0 0,-1-3-8 0,4 7 8 15,0-7 0-15,3-3 0 0,1-3 0 0,-1 3 0 16,0-7 0-16,1 10 0 0,-1-9 0 0,4 0 0 16,0 0 0-16,0-1 0 0,-4 1 0 0,1 0 0 0,3-1 8 15,-4 4-8-15,0-9 11 0,-6 5-11 0,-1 7 12 16,-3-3-12-16,3 6 0 0,-7 6 0 0,4-5 8 16,-7 8-8-16,3-3 0 0,-3 4 0 0,3 6 0 15,-3 0 0-15,-4 2 0 0,1 1 0 0,-8 7 0 16,0-1-16-16,0 3 4 0,-7 3 0 0,4 4 1 15,-4 0-129-15,-4-4-27 16,-6 10-5-16</inkml:trace>
  <inkml:trace contextRef="#ctx0" brushRef="#br0" timeOffset="18875.87">26758 9891 1926 0,'0'0'42'0,"4"-9"9"0,-4 0 1 0,3-1 3 0,8 1-44 0,-1-7-11 0,5 7 0 0,2-7 0 15,4 3 0-15,1-2 0 16,2-4 0-16,4 0 0 0,1 3 0 0,-1-2 0 15,4 2 0-15,3 3 0 0,7-5 48 0,1 2 15 0,-12 0 2 0,5-3 1 32,2 4-106-32,-2 2-20 0,-1 4-5 0,0-1-1 0,-3 1 54 0,0 3 12 0,-4-4 0 0,0 1 0 15,-7 3 14-15,4 2 0 0,-7-5 0 16,-1 9 0-16,-6 3 6 0,3 3 0 0,0-2 1 16,-3 2 0-16,-1 10-8 0,1-4-1 0,-1 4-1 0,-2-4 0 15,-5 10-1-15,1 0 0 0,-4-3 0 0,0 6 0 16,3 0-10-16,-3 0 0 0,0-3 0 0,-3 10 0 15,-4-1 8-15,-1-6 0 0,-2 3 0 0,-1-3 0 16,1 10-8-16,3-13 0 0,0 3 0 0,3 0 8 16,-7-6-8-16,4 0 0 0,4-1 0 0,-4-2 8 15,3-6-8-15,1-1 0 0,3 0 0 0,-4 1 8 16,4-4-24-16,0-6-4 0,0 0-2 0,0 0-610 16,0 0-123-16</inkml:trace>
  <inkml:trace contextRef="#ctx0" brushRef="#br0" timeOffset="21772.11">9137 9242 1094 0,'-11'-9'97'0,"-6"-1"-77"16,-4 7-20-16,-1-3 0 0,5 6 147 0,-8-9 25 16,-3 9 6-16,3-10 1 0,4 4-128 0,-4 3-26 15,-3-3-5-15,3-4 0 0,-3 7 61 0,0-3 13 0,3 6 2 0,-3-3 1 32,-4 6-109-32,4-3-21 0,0-3-5 0,0 3-1 0,-1 3 28 0,1 6 11 0,0-3-8 0,-4-2 8 15,-3 11 0-15,7 4 19 0,-4-3-3 0,-3-4-1 16,-4 13-15-16,4-6-12 0,6 6 3 0,1 0 0 31,-4-3-44-31,1 3-9 0,-5 10-2 0,8 3 0 16,0-4 9-16,0 4 2 0,-4-4 0 0,4 4 0 0,3 6 44 0,0-4 9 0,4-2 0 15,-4 6 0-15,1-6 42 0,3 5 6 0,3 1 0 16,4 0 1-16,3 3-37 0,-6 13-12 0,6-7 8 0,8 1-8 16,3 2 0-16,3-3-9 0,-3 1 1 0,7 5 0 15,7-2 8-15,4 5 8 0,-1-8-8 0,8-1 11 16,7 0-11-16,-7 1-11 0,3-1 3 0,7-6 0 15,7-3 8-15,1 0 0 0,3-7 0 0,3 4 0 16,7-13 0-16,-3 1-12 0,4-4 12 0,-4-7-12 16,3-2 12-16,-3-6 0 0,4-7 0 0,-5-3 0 0,1 0 0 15,0-3 12-15,0-4 0 0,7-5-1 0,-7-4 23 0,0-3 5 16,-4 4 1-16,-3-7 0 0,-3 0-1 0,-1 0 0 16,-3-3 0-16,-4 0 0 0,-3-4-8 0,0 4-2 15,3-6 0-15,-3-4 0 0,-4 1-5 0,0-1 0 16,0-9-1-16,-3 7 0 0,0-7-15 0,-11 0-8 15,3 0 10-15,-3-3-10 0,1 3 0 16,-15 0 0-16,3-9 0 0,-3 6 0 0,-3-3 0 16,-12 3 9-16,5-7-9 0,-4 11 12 0,0-11-12 0,-11 7 0 0,-7 3 0 15,4 7 8-15,3-4-8 0,-6 3 0 16,-1 1 0-16,0 5 0 0,0 4-13 0,1 3-5 0,-1-3-1 16,0 3 0-1,-3-4-129-15,-1 1-27 0,-41-9-5 0,20 11-624 0</inkml:trace>
  <inkml:trace contextRef="#ctx0" brushRef="#br0" timeOffset="26138.63">10664 8659 172 0,'0'0'16'0,"8"-9"-16"15,-12-1 0-15,8 4 0 0,10 3 227 0,-14 3 42 16,-4-6 9-16,4-4 2 0,7 4-164 0,-7 6-33 15,-14 0-7-15,7 0 0 0,3-10 6 0,1 10 2 16,3 0 0-16,-7 0 0 0,-7 0-39 0,3 7-7 0,8 2-2 0,-8 1 0 16,-10 5-3-16,3-2-1 0,8 2 0 0,-4 4 0 15,-1 0-8-15,-2 6-1 0,-11 0-1 0,14 3 0 16,6-2-2-16,-9-5 0 16,-15 14 0-16,4-7 0 0,3 4-5 0,-3-4-2 0,0 6 0 15,-4-6 0-15,0 1 8 0,0-1 2 16,4-3 0-16,-4 3 0 0,-3 7-1 15,0-10 0-15,3 3 0 0,0-3 0 0,-3 0-12 0,3 3-2 16,4-2-8-16,0-5 12 0,-4 5-12 0,4 2 9 0,0-9-9 0,0 6 8 16,6-16-8-16,-2 7 0 0,6-4 0 15,0 10 0-15,4-3-8 0,0-6 8 0,4-7-10 0,3 3 10 16,-1 7-39 0,-2-7-1-16,3-5-1 0,0 2 0 15,7-6-171-15,0 0-33 0,-18-25-7 0,18-4-2 0</inkml:trace>
  <inkml:trace contextRef="#ctx0" brushRef="#br0" timeOffset="26605.08">10058 8847 1094 0,'-7'-9'97'0,"7"2"-77"15,-7 7-20-15,0 0 0 0,3-3 132 0,-3 3 24 16,7 3 4-16,-4-3 0 0,-6 7-117 0,-1-4-24 15,8 3-5-15,-8 4-1 0,1-1 2 0,-1 7 0 16,0-4 0-16,4 13 0 0,-10-6 17 0,-1 6 3 16,0 0 1-16,4-3 0 0,0 10-12 0,0-10-3 15,-4 3 0-15,1 3 0 0,-8 3-2 0,4-3-1 16,3-2 0-16,-3 2 0 0,4-9 2 0,-1 9 1 16,7-9 0-16,-6 6 0 0,-1 0-7 0,0-6-2 0,-3 9 0 15,4-3 0-15,6-6-4 0,-3 0-8 0,0-1 11 0,0 4-11 16,7 0 9-16,-4-6-9 0,-3 0 0 0,7-4 9 15,-4 4 6-15,8-4 1 0,-1-5 0 0,1 2 0 16,-4 0-16-16,7 1 0 0,0 6 0 0,0-13 0 16,0-3 0-16,3 6 9 0,1 3-1 0,3 1 0 15,0-1 0-15,0-3-8 0,0-6 12 0,3 4-4 16,5 2 4-16,-12-3 0 0,8-3 0 0,-4 0 0 16,7 6-1-16,-4-3 0 0,5-3 0 0,-1 0 0 15,0-3-3-15,3 3-8 0,1 0 12 0,0 0-4 16,-4 0 1-16,3-6 0 0,12 6 0 0,-5 0 0 15,-2-3 10-15,6 3 1 0,3-6 1 0,-2 6 0 16,-8 0-21-16,4 0 0 0,-1 0 0 0,-3 0 0 16,-3 0-8-16,0 0 0 0,-4 0 0 0,0 6 0 15,-7-3-142-15,-7-3-28 16</inkml:trace>
  <inkml:trace contextRef="#ctx0" brushRef="#br0" timeOffset="28516.01">8057 9358 403 0,'0'0'36'0,"-7"0"-36"16,7 0 0-16,-3 0 0 0,-11 0 218 0,3-9 37 16,4 6 7-16,-3-4 2 0,-1 7-148 0,4-3-28 15,-7 3-7-15,7-6-1 0,-4 6-27 0,1 0-5 16,-5 9-2-16,12-9 0 0,-11 7-23 0,3-4-5 16,-10 3-1-16,7-3 0 0,-4 7-4 0,-3 5-1 0,-7 1 0 0,10 3 0 15,1 0 44-15,3 0 8 0,-4-1 1 0,-3 7 1 31,3 0-104-31,4 4-21 0,-4-1-4 0,4 3-1 0,4-2 55 0,-1-1 9 0,0 0 0 0,4 6 8 16,4 1 14-16,3-1 3 16,3-5 1-16,1 5 0 0,-1 4-12 0,8-4-2 0,-4 4-1 0,7-13 0 15,4 9-3-15,3-5-8 0,-3-4 12 0,6-6-4 16,1-1 10-16,7-2 2 0,-4-13 0 16,0 7 0-16,0-10 4 0,4 0 2 0,-4-3 0 0,4-7 0 15,-7-6 0-15,3 1 0 0,-3 2 0 0,3-12 0 16,-3 0-16-16,-4-3-10 0,-3 3 12 0,-1-3-12 15,1-10 32-15,-1-3-1 0,-2 3 0 0,-1 4 0 16,0-4-31-16,-4 1-8 0,-6-7-1 0,6 0 0 16,-6 9 9-16,0-2 8 0,-1-4-8 0,-3 3 11 15,-3 10-11-15,3-6 8 0,3 5-8 0,-3 1 8 0,-7 3-22 0,7 6-5 16,0 1-1-16,-4 2 0 16,-3 0-41-16,0 7-9 0,0 6-2 0,4-4-929 15</inkml:trace>
  <inkml:trace contextRef="#ctx0" brushRef="#br0" timeOffset="28829.71">8509 9098 1267 0,'0'0'112'0,"-7"0"-89"15,7 0-23-15,-4-3 0 0,-3-3 247 0,0 6 45 0,0 0 8 0,0 0 3 16,7 0-248-16,-3 6-55 0,-11-3 0 0,-1 6 0 16,8 7-18-16,-14-3 2 0,-7 9 1 0,3 0 0 15,1 12 15-15,2 1 0 0,-9 2 0 0,-5 4 0 16,1 6 0-16,0 6 0 0,0-6 0 0,-4 7 0 16,-4-1 12-16,8 0 0 0,0 1-1 0,-4-1 0 15,0 0-2-15,4 10 0 0,-7-10 0 0,6 10 0 16,5-10-9-16,-1 7-9 0,0-13 9 0,4-3-13 15,3 3 1-15,4-3 1 0,-4 0 0 16,1-10 0 0,3 1-48-16,6-7-9 0,-2 0-3 0</inkml:trace>
  <inkml:trace contextRef="#ctx0" brushRef="#br0" timeOffset="31967.39">12245 5903 1918 0,'0'0'85'0,"0"0"18"0,0 0-83 0,0 0-20 0,-4 9 0 0,4 10 0 16,-3-3 27-16,3 12 1 0,7 6 0 0,-7 4 0 16,0 3-39-16,-7 6-7 0,3 0-2 0,-3 6 0 15,-3 7 20-15,-1-4 0 0,1 4 0 0,-5-7 0 16,5 3 12-16,-4-2 7 0,0-4 1 0,-4-3 0 16,4 3-9-16,-4-9-2 0,4 3 0 0,0 0 0 15,0 0 3-15,7-10 1 0,3 4 0 16,4-10 0-16,-7 3-5 0,4-9-8 0,-4 3 11 0,3-9-11 15,1-7 0-15,-4 1 0 0,0-10 0 0,-1 3 0 16,8-3-40 0,-7-3-8-16,0-3-1 0,-3-4-1 0,-4 1-50 0,3-10-9 0,0 0-3 15,-3 0-635-15</inkml:trace>
  <inkml:trace contextRef="#ctx0" brushRef="#br0" timeOffset="32228.69">11564 6608 806 0,'-39'6'72'0,"39"-6"-58"16,0 10-14-16,0-10 0 0,0 0 78 0,0 0 13 16,4 3 2-16,6 3 1 0,4-3-4 0,1-3-1 0,-8 7 0 0,10-7 0 15,8 0-13-15,-4 0-4 0,-3 3 0 0,-1-3 0 16,12 6-12-16,-5-6-4 16,5 0 0-16,2 6 0 0,-2-2-13 0,2-4-3 0,1 0-1 0,3 6 0 15,-3-3-19-15,0 3-4 0,-4-3-1 0,0 4 0 16,-3 2-15-16,3 0 0 0,0-2 0 0,-3-4-10 15,0 3 10-15,-1-3-8 0,1-3 8 16,0 0-8 0,0 0-31-16,-1 0-5 0,-3 0-2 0,8 0 0 15,-5-9-119-15,1 6-24 0</inkml:trace>
  <inkml:trace contextRef="#ctx0" brushRef="#br0" timeOffset="32555.7">12912 6204 1728 0,'0'0'153'0,"0"0"-122"0,0 0-31 0,0 0 0 0,0 0 112 0,0 0 16 15,7 9 3-15,-4-6 1 0,4 3-110 16,4-2-22-16,-8 11 0 0,8-5 0 0,-4 9 0 0,0-1 0 15,0 7 0-15,0 10 0 0,0-7 12 0,4 7 0 16,-4 2 0-16,0 7 0 0,-3 0 8 0,3 0 1 16,-4 3 1-16,4-3 0 0,-7 9 11 0,4-9 3 15,-1 3 0-15,4-3 0 0,-7 6-14 0,0-3-2 16,4-12-1-16,-4 2 0 0,3 4-19 0,1-9 0 16,-4 2 0-16,3-6 0 0,1 4 0 0,-4-10 0 15,7 3 0-15,-7-7 0 16,-4 1-31-16,8 6-6 0,-1-6-2 0,-3-3 0 15,-3 0-17-15,3 2-3 0,3-5-1 0,1 3-607 0,-8 2-121 0</inkml:trace>
  <inkml:trace contextRef="#ctx0" brushRef="#br0" timeOffset="33763.08">3789 12927 806 0,'0'0'72'0,"0"0"-58"0,0 0-14 0,0 0 0 15,0 0 185-15,0 0 35 16,0 0 6-16,0 0 2 0,10 6-169 0,1-6-34 0,-11 0-6 0,11 0-2 15,-1 3 3-15,4-3 0 16,0 7 0-16,1-4 0 0,-5 3-20 0,4-3 0 0,4 3 8 0,-4 4-8 16,7-4 10-16,-3-3-2 0,3 7 0 0,-7-1 0 15,7-3-8-15,4 4 0 0,-11-1 0 0,7-3 0 16,-7 4 0-16,7-7 0 0,-3 3 0 0,0-3 0 31,-4-3-78-31,3 7-14 0</inkml:trace>
  <inkml:trace contextRef="#ctx0" brushRef="#br0" timeOffset="34052.49">4572 12767 1267 0,'-4'9'112'0,"1"7"-89"15,3 9-23-15,0-6 0 0,0 9 196 0,0 0 34 16,3 7 7-16,1-1 2 0,3 4-193 0,4-4-38 16,-1 1-8-16,-3 9 0 0,4-7 0 0,-1 7-8 0,1-6 8 0,0 3-8 15,-1-4-12-15,-6 1-3 0,6-3 0 0,-6-1 0 31,3 1-54-31,-4-7-11 0,-3 0-3 0,0-3 0 0</inkml:trace>
  <inkml:trace contextRef="#ctx0" brushRef="#br0" timeOffset="36846.14">1937 11149 979 0,'0'0'87'0,"0"0"-70"16,0 0-17-16,-11 3 0 0,-3 3 236 0,3 4 43 15,11-10 9-15,-3 9 1 0,6 0-231 0,-3 1-46 16,11-1-12-16,-7 7 0 0,6-7 0 0,1 7 0 0,-1-3 0 16,4 2 0-16,1 4 0 0,-1 0-14 15,3-3 3-15,-3 2 1 0,-3 7 19 0,7-6 4 16,-1 10 1-16,1 5 0 0,3-6 6 0,-7 7 0 16,7-1 1-16,1 4 0 0,-5-4-1 0,4 4 0 15,4-4 0-15,-4 4 0 0,-3-3-10 0,7-7-2 0,-1 6-8 0,8-5 12 16,-11 2-12-16,7-3 0 0,-3 0 0 0,7-3 0 15,-8 1 0-15,1-5 0 0,0-5 0 0,-4 3 0 16,4-3-17-16,-8-7 0 0,5 4 0 0,-1 2 0 31,-7-8-44-31,-4 2-9 0,5-6-2 0,-1 6-519 0,-7-9-104 0</inkml:trace>
  <inkml:trace contextRef="#ctx0" brushRef="#br0" timeOffset="37165.89">2392 12221 2012 0,'-21'-3'89'0,"21"3"19"0,0 0-87 0,0 0-21 16,0 0 0-16,0 0 0 0,0 0 22 0,14 3 0 15,-4 4 0-15,4-4 0 0,4 3-2 0,0-3 0 16,3-3 0-16,-7 10 0 0,7-4-20 0,4 3 8 15,-4 1-8-15,4-4 0 0,-1-3 0 0,1 6 0 16,-4 1 0-16,4-4 0 0,0 3 0 0,-8 1 0 16,1-1 0-16,0 1-8 0,3-4 8 0,0 3 0 0,-14 1 0 15,4-1 0-15,6-3 0 0,-10-2 0 0,-7-4 0 0,0 0 0 16,0 0 0-16,0 0 0 0,0 0 0 0,0 0 0 16,0 0 8-16,0 0-8 0,0 0 8 0,0 0-8 15,-3-10 0-15,3 1 0 0,0 3 0 0,-4-4-648 31,-3 1-124-31</inkml:trace>
  <inkml:trace contextRef="#ctx0" brushRef="#br0" timeOffset="37828.08">1337 11362 2487 0,'-14'13'110'0,"7"-4"23"0,3 7-106 0,4 3-27 15,-7 6 0-15,4 3 0 0,6 6 0 0,4 10 0 16,-3 0 0-16,3 0 0 15,-7-6-44-15,0 9-15 0,-7 6-2 0,7-9-1 16,0 6 2-16,0-12 1 0,0 6 0 0,0-7 0 16,0-2-91-16,-4-1-18 0</inkml:trace>
  <inkml:trace contextRef="#ctx0" brushRef="#br0" timeOffset="42963.44">13758 6734 1695 0,'0'0'37'0,"0"0"8"0,0 0 2 0,0 0 1 0,-7 0-39 0,7 0-9 0,0 0 0 0,0 0 0 16,0 0 11-16,0 0 0 0,0 0 0 0,0 0 0 15,0 0 1-15,0 0 1 0,0 0 0 0,0 9 0 0,4-3 3 0,-4-6 1 16,0 0 0-16,0 0 0 0,7 10 0 15,0-7 0-15,-4 3 0 0,5 0 0 0,-1-2 13 0,3 5 2 16,-10-9 1-16,11 0 0 0,-1 6 2 0,1-6 0 16,3 0 0-16,4 3 0 15,-4-3-13-15,3 0-2 0,1 7-1 0,3-4 0 0,4-3-9 16,0 6-2-16,3-3 0 0,0 10 0 0,4-10-8 0,-4 6 0 16,4 7 0-16,7-4 8 0,3 4-8 15,4 3 0-15,-4-3 0 0,4-4 0 16,3 13 0-16,1-6 0 0,-4-3 0 0,-1 9 0 0,5-3 0 0,-1 3 0 15,1-6 0-15,-1 6 0 0,-3 0 0 0,0-3 0 16,0 3 0-16,-1 0 0 0,-2 3 0 0,3-3 10 16,-4 4-10-16,0-1 10 0,-3-3 1 0,0 3 0 15,-4-9 0-15,4 6 0 0,-4 3-2 0,1-3 0 0,-1 0 0 16,0-6 0-16,0 6 3 0,1-6 1 0,-5 0 0 0,-2 0 0 16,-5 0-13-16,5-4 8 15,-1 1-8-15,-4-4 0 0,-2 4 0 0,-5-6 0 0,1-1 0 0,0 0 0 16,-4-2-12-16,0 2-9 0,0-6-2 0,-4-3 0 31,1 6-11-31,-11-6-2 0,4-9-1 0,3 0 0 16,3-4-153-16,-6 1-30 0,-1-4-7 0,1-3-516 0</inkml:trace>
  <inkml:trace contextRef="#ctx0" brushRef="#br0" timeOffset="43337.93">15695 7217 230 0,'0'0'20'0,"0"0"-20"0,0 0 0 0,0 0 0 15,0 0 253-15,0 0 47 0,0 0 8 0,0 0 3 16,0 0-163-16,0 0-33 0,0 0-7 0,0 0 0 16,7 6 8-16,4-6 3 0,-1 3 0 0,1 3 0 15,-1 4-119-15,1-1-26 0,-4 0-4 0,7 1-1 0,0-1 42 0,4 7 8 16,0-7 1-16,3 1 1 0,-4 9-10 0,1-4-3 16,0-5 0-16,3 5 0 0,0-2-8 0,0 3 0 15,0-7 0-15,1 7 8 0,-5-4-8 0,1 7 8 16,-1 3-8-16,1-10 8 0,0 4-8 0,-1-6 10 15,1 8-10-15,0-8 10 0,-4-1-10 0,0 7 12 16,7 3-12-16,-7-4 12 0,-3-2-12 0,-1 3 0 16,1-1 0-16,-4-5 8 0,4 2-8 0,-1 4 8 15,-6 0-8-15,-1 2 8 0,1-5 2 0,-4 3 0 16,-7 2 0-16,0 1 0 0,3 6-10 16,-3 0 10-16,0-6-10 0,0 9 10 0,-11 7-10 0,4-7 10 0,4 0-10 15,-5 7 10-15,-2-1-10 0,3-5 0 0,0 2 0 16,3-3 8-16,-3 0-8 0,3-2 0 0,1-8 0 15,-1 1 8-15,4 6-8 0,4-6 0 0,3-3 0 0,3-4 0 32,-3 4-32-32,7-7-1 0,0-9-1 0,4 3-962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9T20:45:26.68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8678 9358 633 0,'-7'0'56'15,"-3"-9"-44"-15,-1 6-12 0,1-4 0 16,-8-2 216-16,7 0 40 0,4 9 9 0,-3 0 2 0,-4-10-179 0,-1 4-35 15,1 12-7-15,-3-6-2 0,-1 0-35 0,-3 0-9 16,0 0 0-16,-4 0 0 16,7 7-21-16,-6-4-7 0,-12 3 0 0,12-3-1 0,-5-3 13 0,-2 6 2 15,-5-3 1-15,1 7 0 0,7 6 13 0,-4-7 0 16,0 0 0-16,-3 1 0 0,0-4 9 16,3 3-1-16,0 1-8 0,4 9 12 0,0 0-12 0,-4-1 9 15,0 4-9-15,4 0 8 0,11-3 1 16,-8 12 0-16,0-9 0 0,1 13 0 0,2-10-1 0,5 9-8 15,-1-5 12-15,4 5-4 0,-4-6-8 0,4 7 0 16,4-7 0-16,-1 10 0 0,0-4 0 0,4 4 0 16,0 3 0-16,7-4 0 0,-10-9 0 0,6 7-9 15,4-1 9-15,0 1 0 0,4-7-10 0,-1 7 10 16,4-7-8-16,0-3 8 0,-3 3 0 0,3-3 0 0,4 3 0 16,-1-2 8-16,11-4-8 0,-10 9 0 0,7-3 8 0,3 7-8 15,7-7 0-15,0 6 8 0,0-5-8 0,1-1 0 16,-1 6 8-16,7-9-8 0,4 4 8 0,0-4-8 15,3-7 0-15,0 8-10 0,4-5 1 0,0-5 0 16,7 9 9-16,3-6-12 0,-10-6 12 0,7 2-12 16,4-5 12-16,-4 5 0 0,-4-5-9 0,0-1 9 15,4 1 0-15,-3-10-11 0,-1 6 11 0,0-6-8 16,4 0 8-16,0-6 0 0,0-4 8 0,0 4-8 16,-11-3 28-16,4-4 0 0,4-3 1 0,-1 7 0 15,-3-10 11-15,0-6 1 0,0 0 1 0,3 3 0 16,-3-3 8-16,0-3 2 0,0-7 0 0,-8 7 0 15,5-7-8-15,-8 1-2 0,-3-4 0 0,0 4 0 16,-4-1-42-16,-7-2 0 0,0-7 0 0,-3 9 0 16,-8-9 0-16,1 0 0 0,-8 4 0 0,-3-4 12 0,-7-6-12 15,-3 6 0-15,-4-3 9 0,-4 0-9 0,-7-3 12 16,1 2-1-16,-5 5-1 0,-2-8 0 0,2 4 1 0,-9 3 0 16,-5-3 0-16,5 4 0 0,2-8-11 0,1 11 0 15,-7-1 0-15,-4-3 0 0,7 0-11 0,0 3 3 16,0 0 0-16,-3-2 0 0,3 11 8 0,-3 1 0 15,3 0 0-15,-10-1 0 0,-4-2-9 0,10 5 9 16,8 11-10-16,-11-1 10 16,0 3-62-16,-6 7-6 15,-1-1-2-15,0 10-564 0,3 7-113 0</inkml:trace>
  <inkml:trace contextRef="#ctx0" brushRef="#br0" timeOffset="20251.75">25855 9938 1440 0,'-11'-12'64'0,"8"2"12"15,-8 1-60-15,1 0-16 0,-4-4 0 0,3 10 0 0,1-6 0 0,-5 2 9 16,5-2-9-16,-4 6 8 0,0-4-8 0,0-2 0 16,-4 9 0-16,0-9 0 0,-6 2-8 0,2 4 8 15,-2-3-10-15,-5 6 10 0,5-3-9 0,-4 3 9 16,-8-6-8-16,1 6 8 0,-4 6 0 0,4-3 0 16,3-3 0-16,-7 6 0 0,4-3 0 0,-4 4 0 15,4 2 0-15,0-3 0 0,-4-3 0 0,4 4 0 16,-4 2 0-16,7 1 0 0,4-1 0 0,3 10 0 0,0-10 0 0,4 7 8 15,0-7 12-15,3 10 2 16,-3 0 1-16,4 6 0 0,3-9-4 0,3 6-1 16,0 3 0-16,1 0 0 0,-1 3-9 0,4 7-1 0,4 2-8 15,-1-2 12-15,1 2-12 0,-1-2 0 16,4 12 0-16,4-6 0 0,-1 2 0 0,4-5-12 0,4 6 12 16,-1 0-10-16,4-6 10 0,4 5-8 0,3-5 8 0,0-3-8 15,1-7 8-15,2 3-13 0,8-3 5 0,3-6 8 16,1 3 0-16,6-6 0 0,0-3 0 0,4-7 12 15,-4 7-12-15,1-7 0 0,3-5-12 0,3 5 12 16,-3-3 0-16,0-6 10 0,3 0 1 0,-3 0 0 16,-4-6 7-16,4-3 2 0,0-10 0 0,-4 6 0 15,-3-9 3-15,0 3 1 0,0-6 0 0,-4-3 0 0,4 0 0 16,-7-7 0-16,-1-2 0 0,-2-1 0 16,-8-3-4-16,0-3-1 0,-7 7 0 0,0-7 0 0,0 6 50 15,-7-6 11-15,-3 0 1 0,-8 1 1 16,-3-1-97-1,4 6-19-15,-4-6-4 0,-7 10-1 0,-8-4 48 0,-2 4 10 0,-1-1 1 16,-3 7 1-16,-4 0-12 0,-3-1-9 0,-4 4 12 0,0 0-12 16,4 6-20-16,-7 4-10 0,-1 5-2 0,1 1-1 15,0-4-55-15,-1 1-10 0,4 9-2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9T20:45:51.16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19262 11917 1209 0,'0'0'108'0,"0"0"-87"0,0 0-21 0,0 0 0 16,0 0 134-16,0 0 22 0,0 0 5 0,0 0 1 15,0 0-105-15,0 0-21 16,10 10-4-16,1-4 0 0,3-3-20 0,0 3-3 0,4 4-1 16,-1-7 0-16,1 3-8 0,3 3 0 0,0 10 0 0,0-9 0 15,1 8 0-15,2-2 0 0,-3 3 0 0,1 0 0 16,-1-4 0-16,-4 14 0 0,1-4 0 0,3 3 0 16,4 0 0-16,0 7 0 0,-4-10 0 0,0 3 0 15,0-3 0-15,0 3 0 0,0-3 0 0,4 0 8 16,-4-3 6-16,1 4 1 15,-1-1 0-15,-4-3 0 0,5 0 9 0,-1-4 3 0,0 4 0 0,-4 3 0 16,5-6-1-16,2 6 0 0,1-6 0 0,0 6 0 16,-4 0-7-16,0-3-2 0,-7 3 0 0,7-6 0 15,1 6-17-15,-1-6 0 0,-4 0 0 0,1 0 0 0,3 6 0 16,-3-6 8-16,-4-4-8 0,-4-5 0 0,-3 8 0 0,4-8 0 16,0 9 0-16,3-10 0 0,-11 7 12 0,8-7-4 15,-4-3 0-15,0-2-8 0,-7-4 0 0,11 6 0 16,-4-3 0-16,-7-3 0 0,0 0 0 0,0 0-9 15,10 0 9-15,-3 0-8 16,4-3-40-16,-4-3-7 0,0 6-1 0,0-10-891 16</inkml:trace>
  <inkml:trace contextRef="#ctx0" brushRef="#br0" timeOffset="3902.94">24694 12444 691 0,'0'0'61'0,"0"0"-49"0,0 0-12 0,0 0 0 16,0 0 176-16,4-9 33 0,3-1 7 0,0 4 0 16,-3-4-147-16,3 7-29 0,-7 3-7 0,7-6-1 15,0-3-8-15,3-1-1 0,1 1-1 0,-4 9 0 16,0-6-13-16,4-4-9 0,3 7 12 0,-4-3-12 16,1 3 11-16,-1-7-11 0,5-6 10 0,2 7-10 15,1 3 12-15,-4-4-3 0,0 1-1 0,4 0 0 16,6-7 8-16,1 7 0 0,7-4 1 0,-4-6 0 0,7-3-8 0,-3 3-1 15,-4 10-8-15,1-10 12 0,-1 3 3 0,4-2 0 16,-1-1 0-16,1 0 0 0,0-6 4 0,3 6 1 16,4 0 0-16,0 1 0 0,0-8 48 0,-1 8 11 15,1-7 1-15,0-1 1 16,0 8-106 0,0-1-22-16,3-6-4 0,0 3-1 0,1-3 40 0,-1 0 12 0,-3 6 0 0,3-6 0 0,7-4 0 15,-10 4 0-15,-4 3 0 0,1-3 0 0,3 0 0 16,-1 6 0-16,-2-6 0 0,-1-3 0 0,-3 9 0 0,6-6 0 15,-2-3 12-15,-1 3-3 0,-7-3 8 0,4 3 2 16,3-4 0-16,-6 1 0 0,-5 0-11 0,4-3-8 16,1 2 12-16,-1-5-12 0,4 6 12 0,-8-7-12 15,5 1 12-15,-1 5-12 0,-4 1 23 0,1 0-3 16,0-6 0-16,0 8 0 0,-1-2-30 0,4 0-6 0,-6-3-2 16,2 9 0-16,-6-3 28 0,3-1 6 0,0 5 0 0,0-5 1 15,1 1-26-15,-5 0-6 0,-3 3-1 0,8-6 0 16,-1 3 16-16,3 0 0 0,-6 0 0 0,3 3 0 15,-7-3 0-15,4 6 18 0,0-6-2 0,3 6-1 16,3-6-15-16,-2-3 0 0,-5 9 8 0,1-6-8 16,3 0 10-16,0 6-1 0,0-9 0 0,-3 9 0 15,3 0-9-15,-3-3 0 0,-1 3 0 0,1 1 8 16,0-8-8-16,-1 8 0 0,1-4 0 0,-4 0 8 16,0 9-8-16,0-12 0 0,0 0 9 0,1 6-9 15,2 7 9-15,-3-4-9 0,0-9 12 0,-3 6-12 0,7 3 9 16,-8 7-9-16,-6-4 0 0,-1-2 9 0,4-4-9 15,4 3 12-15,-8 4-12 0,5-4 12 0,2 0-12 16,1 7 0-16,-4-10 9 0,0 10-9 0,-4-10 0 16,4 10 0-16,-3-7 0 0,7 6 0 0,-4-5 0 15,-4 2 8-15,1 4-8 0,-4-7 0 0,3 7 0 0,1-7 0 16,-8 7 0-16,8-1 0 0,-1 1 0 0,-3-1 8 16,-7 1-8-16,4 3 0 0,3-4 0 0,-4 1-16 15,1 0 2-15,-1-1 1 16,-3 7-38-16,3-3-7 0,-3-10-2 0,4 7 0 15,-1-1-45-15,1 1-10 0,-4-1-1 0,3-5-1 16,1 5-12-16,-4 1-3 0,3 6 0 0,1-7 0 16,-1 1 50-16,1 3 10 15,-5-10 1-15,8 13 1 0,0 3 70 0,-3-6 0 0,-8 2 8 0,4-2 0 0,7 6 35 16,0 0 6-16,-3-9 2 0,-4 9 0 0,-7-3-3 0,7 3-1 0,7 0 0 0,0 0 0 16,-7-7-14-16,7 7-2 0,0 0-1 0,0 0 0 15,0 0 3-15,-8 10 1 0,1-4 0 0,7-6 0 16,0 0-2-16,-7 3-1 15,0 3 0-15,7-6 0 0,0 0-15 0,0 0-2 0,-7 4-1 16,0 2 0-16,7-6 2 0,0 0 0 0,-7 0 0 0,0 0 0 16,7 0 13-16,-7 0 2 0,0 0 1 0,7 0 0 15,0 0 13-15,0 0 2 0,0 0 1 0,0 0 0 16,0 0-14-16,0 0-2 0,0 0-1 0,7-6 0 16,0 6-18-16,4-4-3 0,-4 4-1 0,3-6 0 15,1 6 3-15,3-3 0 0,0-3 0 0,0 6 0 16,0 0-11-16,0 0 12 0,1-10-12 0,-1 10 12 0,0-9-12 15,3 9 0-15,1-6 0 0,-4 3 0 16,0 3 0-16,0-7 0 0,4 7 0 0,-4-3 8 0,0-3-8 0,0 12 0 16,4-6 0-16,0 0 8 0,-1-6-8 0,1 6 12 15,-4 0-12-15,4 0 12 0,-1 0-12 0,-3 0 0 16,1 0-10-16,-1 0 10 0,0 0 0 0,-7 6 0 16,-7-6 0-16,10 3 0 0,-10-3 8 0,7 7-8 15,0 2 0-15,-7-3 0 0,0 7 9 0,-3 2-9 16,3-2 0-16,-4 3 9 15,-6 3-9-15,-1-1 0 0,4 7 0 0,-3 0 0 0,3 1 0 0,0-4 8 16,-1 3-8-16,1 0 8 0,0-3-17 0,4-7-4 16,-1 4-1-16,1 0 0 15,-1 0-157-15,4 3-31 0</inkml:trace>
  <inkml:trace contextRef="#ctx0" brushRef="#br0" timeOffset="5226.82">26726 11346 1465 0,'0'0'64'0,"0"0"15"0,0 0-63 0,-3-3-16 0,-4-3 0 0,7 6 0 16,0 0 33-16,-7 0 4 0,0-6 1 0,0 6 0 16,7 0-38-16,-11-3 0 0,11 3 0 0,-10 3 0 15,-5-3 0-15,5 6 0 0,3-6 0 0,-4 0 0 0,-6 9 0 0,2-2 0 16,5-4-11-16,-4-3 11 0,0 6 0 0,3-3 13 16,0 3-1-16,1-2 0 0,3 2-12 0,0-3 11 15,-4 3-11-15,4 4 10 0,4-4-10 0,-4-3 0 16,0 7 0-16,-4-4 0 0,4 3 0 0,0-6 0 15,3 7 0-15,1 2 0 0,-1 1 0 0,1-4 0 16,3 7 0-16,-4-7 0 0,1 10 0 0,3 0 8 16,0 0-8-16,3 6 12 0,1 0-12 0,-1 0 0 15,4-3-12-15,4-6 12 0,-4 9-11 0,4-6 11 16,-4-7-8-16,3 4 8 0,1-1-11 16,3-5 11-16,-11-1-13 0,-3-9 5 0,11 3 8 0,0-3 14 0,-1 0-3 0,1 0-1 15,-4-3 26-15,3-3 4 0,-6-3 2 16,6-1 0-16,5-5 0 0,2 5 0 15,-6-9 0-15,3 7 0 0,-4-10-29 0,1 9-5 16,0-2-8-16,-1-4 11 0,1 3-11 0,-1 4 0 0,-3-4 0 0,-3-3 0 16,3 3 0-16,-3 7 0 0,-1-4 0 0,-3-2 0 15,-3 5-12-15,-1-5 1 0,1 5 1 0,-1 1 0 16,0-1 10-16,-3 1 0 0,4 3 0 0,-4 3 0 16,-4-4-18-16,1-2-2 0,3 6 0 0,0-3 0 15,-1-4-39-15,5 1-8 16,-1 2-1-16,4-2-1 0,-3 6-23 0,3-7-4 0,3 4 0 0,1-3-515 15</inkml:trace>
  <inkml:trace contextRef="#ctx0" brushRef="#br0" timeOffset="6124.7">27076 11149 1216 0,'0'0'54'0,"0"0"11"0,-4-6-52 0,4 6-13 0,4-4 0 16,-4 4 0-16,0 0 41 0,0 0 6 0,7-9 1 0,-7 9 0 15,0 0-19-15,0 0-3 0,0 0-1 0,0 0 0 16,0 0-5-16,0 0-2 0,-4 9 0 0,4-5 0 16,0-4-2-16,4 9 0 0,-8-3 0 0,1 4 0 15,-1 5 4-15,1-2 0 0,-1-4 0 0,1 7 0 16,-1 0-1-16,1 2 0 0,-1-5 0 0,-3 3 0 15,3 2-7-15,-3-2 0 0,4-3-1 0,-1 2 0 16,1 4 6-16,-4 0 2 0,-4-3 0 0,1 3 0 16,6-1 0-16,-3-2 0 0,-4 3 0 0,4 0 0 15,4-1 6-15,-4 8 2 0,0-8 0 0,0 7 0 16,0-6-27-16,-4 6 8 0,0 0-8 0,1-3 0 16,-1 10 0-16,1-10 0 0,3 3 0 0,0 0 0 15,0-6 0-15,-4 6 0 0,7-6 0 0,-3-7 0 16,4 4 0-16,-1 3 0 0,-3-10 0 0,7 0 0 15,0 7 0-15,-3-6-11 0,-1-4 11 0,4-6-12 16,0 0-24-16,0 0-6 0,0 0-1 0,0 0-522 16,7 3-105-16</inkml:trace>
  <inkml:trace contextRef="#ctx0" brushRef="#br0" timeOffset="6539.85">27319 11375 864 0,'0'0'76'0,"0"0"-60"0,-3-10-16 0,3 10 0 16,0-3 186-16,0 3 34 0,0 0 8 0,0 0 0 16,0 0-173-16,0 0-35 0,0 0-8 0,0 0 0 15,0 0 4-15,-7 3 2 0,3 7 0 0,0-4 0 16,1 3-2-16,3 7 0 0,-4-7 0 0,4 4 0 0,4 3-7 0,-4 2-1 16,-4 1-8-16,4 0 12 0,0 6-12 0,4-6 0 15,-4 6 8-15,-4-6-8 0,1 6 0 0,-4 0 0 16,3-3 0-16,4 3 0 0,-7 0 0 0,4-3 0 15,-1 0 0-15,-3 0 0 0,4-6 0 0,-4 2 9 16,0 1-1-16,3-3 0 0,4-3 7 0,-4 2 1 16,1 1 0-16,-1-4 0 0,8 4-16 0,-1-6 0 15,-6-1 0-15,10 0-582 16,0-2-114-16</inkml:trace>
  <inkml:trace contextRef="#ctx0" brushRef="#br0" timeOffset="7959.37">25862 9731 230 0,'0'0'20'0,"0"0"-20"16,0 0 0-16,0 0 0 0,11 7 202 0,-4-7 36 15,-7 0 7-15,0 0 2 0,7 3-175 0,0 3-34 0,0-3-7 0,-7-3-2 16,0 0 11-16,0 0 3 0,7 7 0 0,-3-4 0 16,-1 3-7-16,-3-6 0 15,7 9-1-15,-3-2 0 0,-1 2-1 0,1 0 0 16,-4-9 0-16,3 10 0 0,-3-1-10 0,0 1-1 16,0-1-1-16,-3 7 0 0,3-4-2 0,-4-2-1 0,1-1 0 0,-1 7 0 15,-3-1-2-15,4-2 0 0,-1 6 0 0,-3 6 0 16,-4-6-5-16,1 3 0 0,3-4-1 0,0 4 0 15,-7 4 5-15,3-1 2 0,0-7 0 0,1 8 0 16,-1-5-7-16,1 5-2 0,-4 2 0 0,-1-3 0 16,5 3 4-16,-4-3 1 0,-4 10 0 0,0-7 0 15,4 0-14-15,-7 7 0 0,4-1 0 0,-5 4 0 16,-2-4 43-16,-1 4 12 0,4-7 2 0,0-3 1 16,3 7-58-16,0-7-9 0,8-3-3 0,-4-3-1 15,0 0-76-15,-1-3-15 0,8 0-4 0</inkml:trace>
  <inkml:trace contextRef="#ctx0" brushRef="#br0" timeOffset="9928.56">26095 10177 345 0,'0'0'31'0,"0"0"-31"0,-4 0 0 0,4 0 0 16,0 0 172-16,0 0 28 0,0 0 5 0,0 0 2 15,0 0-138-15,0 0-27 0,0 0-6 0,0 0 0 16,0 0 1-16,0 0 1 0,0 0 0 0,0 0 0 16,0 0 9-16,0 0 1 0,0 0 1 15,0 0 0-15,0 0 4 0,0 0 1 0,0 0 0 0,0 0 0 16,0 0-13-16,0 0-2 0,0 0-1 0,0 0 0 16,0 0 30-16,0 0 7 0,0 0 1 0,0 0 0 15,0 0-55-15,0 0-10 0,0 0-3 0,0 0 0 16,0 0-52-16,0 0-12 0,0 0-1 0,0 0-1 15,-3-7 94-15,3 7 20 0,7-3 3 0,-7 3 1 16,0-6-83-16,-4-3-16 0,8 6-3 0,0-4-1 16,-8 7 53-16,4 0 10 0,0 0 3 0,0-9 0 0,-4 9-12 0,4-3-3 15,0-4 0-15,0 7 0 0,0 0-8 16,0 0 0-16,0 0 0 0,0 0 0 0,0 0 0 0,0 0 0 16,-3-9 0-16,3 9 0 0,0 0 0 0,0 0 0 15,0 0-9-15,0 0 9 0,0 0 0 0,0 0 0 16,0-6-8-16,0 6 8 0,11 0 0 0,-11 0 0 15,-4-10 0-15,0 10 9 0,4 0-9 0,0 0 0 16,0 0 0-16,0 0 8 0,-7-3 0 0,7 3 0 16,0 0 0-16,0 0 0 0,-3 0-8 0,3 0 0 15,0 0 0-15,0 0-11 0,-4-6 19 0,4 6 3 0,0 0 1 16,0 0 0-16,0 0-12 0,0 0-17 0,0 0 4 0,0 0 1 16,0 0 12-16,0 0 16 0,-3 0-3 0,3 0-1 15,0 0-12-15,0 0 0 0,0 0 0 0,0 0 0 16,-4 9 0-16,4-9 0 15,0 0 8-15,0 0-8 0,-3 7 16 0,-1-4 1 16,4-3 0-16,0 0 0 0,0 0-17 0,0 6 0 0,0 3-11 0,0-9 11 16,4 7 0-16,-4 2 0 0,3 1 8 0,1-7-8 15,-4-3 12-15,3 9-3 0,-6-3-1 0,3 4 0 16,-4 5-8-16,8-2-14 0,-1-4 3 0,1 7 1 16,-8-7 10-16,4 1 0 0,0 6 0 0,0-4 0 15,0-3 0-15,0 4 0 0,-3 0 0 0,3-4 0 16,3 0 0-16,1 7 0 0,-4-7 0 0,3 7 0 0,-3-3 0 15,4 2 0-15,-4 1 0 0,3-3 0 0,1 2 0 16,-4-2 0-16,0 3 0 0,0-7 0 0,-4 7 0 16,4-4 0-16,0-2 0 0,0-4-8 0,0-6-6 0,0 0-1 15,0 0 0-15,0 0 0 0,-10 9 15 0,10-9 0 16,0 0 0-16,-7-3-974 16</inkml:trace>
  <inkml:trace contextRef="#ctx0" brushRef="#br0" timeOffset="15237.22">25220 9311 1036 0,'0'0'46'0,"-3"0"10"0,-4 0-45 0,-1 0-11 0,1-6 0 0,0 12 0 15,0 1 140-15,0-4 25 0,0 6 6 0,0 0 1 16,0 1-137-16,-7 6-27 0,3 2-8 0,-3 7 0 15,0-12 0-15,0 12-12 0,-7-6 3 0,3 12 0 16,11-3 9-16,-7 1-10 0,-11-1 10 0,-3 6-10 16,0-5 10-16,0 5 0 0,-1 1 0 0,-2-7 0 15,2 6 0-15,-2-5 0 0,-5-1 0 0,8 3 0 16,-3-3 0-16,2 7 0 0,-6-7 0 0,3 7 0 16,0-7 0-16,4 6 0 0,0-5 0 0,3-1-8 15,4-3 8-15,-3 0 14 0,-1 0-3 0,-3-3-1 16,3-3 6-16,0 3 0 0,4 0 1 0,0-4 0 0,0 8-17 0,3-8 10 15,4 1-10-15,3 3 8 0,-3-3-8 16,0 0 0-16,4 0 0 0,3-4 8 0,-4 4-8 0,0-3 0 16,4-4 0-16,4 7 0 0,-1-3 0 15,1 3 12-15,-1-1-12 0,8-2 12 16,-1 0 1-16,-3-4 1 0,0 7 0 0,0-9 0 0,0 5-14 0,4-5 0 16,-1-1 0-16,4 0 0 0,0 1 0 0,-3-1-18 15,3 4 4-15,0-10 1 0,0 6 13 0,0 1 0 16,0-1 0-16,4 1 10 0,-1 2 9 0,-3-2 1 15,4-7 1-15,0 12 0 0,-1-5 2 0,4-1 0 16,0 1 0-16,4 8 0 0,-4-8 41 0,4 5 8 0,-1 4 1 16,-6-3 1-1,-4 3-110-15,4-7-23 0,10 4-4 0,4 3-1 0,-4 6 52 0,-4-6 12 0,8 0 0 0,0-4 0 16,-4 4 0-16,4 6 0 16,3-6 0-16,-4 0 0 0,1-4 0 0,0-2 0 15,0 3 0-15,-4 2 0 0,7 1 0 0,-3-3 0 0,-1 0 0 16,5-4 0-16,2-2 0 0,-2 5 0 0,-5 1 0 15,1-4 0-15,3 4 60 0,0-3 9 0,8 2 2 0,-5 1 0 16,1-3-100 0,3 2-20-16,-3 1-4 0,3-3-1 0,-6 2 40 0,6 4 14 0,-3-3-9 0,3-4 9 15,0 7 0-15,-7 3 11 0,8-3-1 0,-1 0 0 16,0 6-10-16,1-3 0 0,-1-4-12 0,0 8 12 16,0-1 0-16,1 0 0 0,-5-3 0 0,5 3 0 15,-1 0 0-15,4-6 0 0,-4 9 0 0,0-9 0 16,1-4 0-16,-1 4 0 0,-7 0 0 0,7 0 0 15,1 3 0-15,3-10 0 0,-8 7 0 0,5-3 0 0,-5 3 0 0,1-4 12 16,3 4 0-16,-3 0 0 0,-4 0-3 0,1-4 0 16,2 4 0-16,1 0 0 15,3 0 12-15,-6 6 3 0,-5-6 0 0,1-4 0 0,0 11-24 0,-1-8 9 16,5 1-9-16,-1 0 0 0,0 6 0 0,0-6 0 16,0 0 0-16,-3 0 0 0,0 2 0 0,3-2 0 15,-3-6 0-15,-1 3 0 0,1 2-11 0,0-2 1 16,-4-3 0-16,0 2 0 0,0-5 10 0,-3-1-8 15,0-3 8-15,3 4-8 0,3-7 8 0,-6 6 0 16,-4-2 0-16,-7 2 0 0,0 0 8 0,-7-9-8 0,0 0 8 0,7 7-8 16,7-4 18-16,-3 3-1 15,-4-3 0-15,4-3 0 0,-4 0 6 0,0 0 1 16,0 0 0-16,-7 0 0 0,0 0-12 0,0 0-3 16,0 0 0-16,3 0 0 0,4-3-9 0,0-3 0 0,-3 3 0 0,0-4 8 15,-1 4 2-15,1-3 0 0,3-3 0 0,0 2 0 16,0-2-10-16,-4-1 0 0,-3 1 0 0,7 0 0 15,0-7 0-15,4 7 0 0,-4-4 0 0,0-3 0 16,4 4 0-16,-4-4 0 0,3 0 0 0,1-2 0 16,3-1 0-16,0 3 0 0,0-6 0 0,4-3 0 15,-4 0 0-15,0 0 0 0,-3 3 0 16,-1-3 0-16,1 0 0 0,-4-3 0 0,7 2 0 16,0 5 0-16,0-5 0 0,0 1 0 0,-3-3 12 0,3 3-4 15,0 3-8-15,0-3 0 0,0 0 0 0,0-3 0 0,-6 3 0 16,2-4-16-16,8 1 4 0,-4-3 1 15,-4 3-5-15,5-1-2 0,-5 1 0 0,4 3 0 16,0 0 18-16,-3-3 0 0,0 3-8 0,-1 6 8 16,-3-6 0-16,0 6 0 0,-3 0 0 0,3 0 0 15,3 1 0-15,-3-1 0 0,-7 3-8 0,4 0 8 16,-4-2 0-16,4 5 0 0,-8-3 0 0,4 7 0 0,-4-7-23 16,1 7 3-16,-1-1 0 0,-3 1 0 0,0-7 20 0,0 7-9 15,-3-1 9-15,6 1 0 0,-3 6-8 0,4-10 8 16,-8 10 0-16,4-6 0 0,3 3-16 0,-6-4 3 15,3 1 1-15,-4-1 0 0,1 1 12 0,-1 0 0 16,0 2 0-16,1-2-9 0,-1-1 9 0,-3 1 0 16,4-7 0-16,-5 7 0 0,1 0 0 0,4-1 0 15,-1 1 0-15,1-4 0 0,-5-2 13 0,1 5 5 16,0-6 1-16,0 7 0 0,0-10-19 0,0 4 0 0,-7 2 8 0,3-3-8 16,-3-2 0-16,3 2 0 0,1-3 0 0,-5 0 0 15,1 4 0-15,0-4 0 0,0 0 0 0,-4 3 0 16,4-3 0-16,0 1 0 0,-4-1 8 0,4 0-8 15,0 0 0-15,0-3 0 0,-4 10 0 0,0-7 0 16,4-3 12-16,0 0-2 0,-4-3 0 16,4 6 0-16,0-6-10 0,-4 0 0 0,8-3 0 0,-4 3 0 15,6 3 8-15,-2-3-8 0,-1-1 12 0,0 4-4 16,4-3 10-16,0 0 2 0,0-3 0 0,-3 9 0 16,-1-6-2-16,4 0 0 0,-4 6 0 0,4-6 0 15,-4 6 2-15,1-3 0 0,6-3 0 0,-3 7 0 16,-7-8-28-16,3 11-6 0,1-4-1 0,-1 0 0 15,-3 0 15-15,0 4 0 0,-4-4 0 0,4 3-9 0,0 4 9 0,-4-7 0 16,4-6 0-16,-4 9 0 0,0-3 8 0,4 7 6 16,-7-4 2-16,3-3 0 0,1 0-26 15,-5-3-5-15,1 10-1 0,3-7 0 0,-3 3 16 0,4 1 0 16,2 2 9-16,-6-3-9 0,0-2 0 0,-4 8 0 16,7 1 0-16,1-7 0 0,-1-3 0 0,0 4 0 15,-3 2 9-15,7-3-9 0,0 7 17 0,-4-7-1 16,0 4-1-16,8-4 0 0,-4 4-4 15,-1-4-1-15,5 6 0 0,-4-5 0 0,3 5-1 0,0 1 0 16,4 0 0-16,-3-7 0 0,2 7-9 0,1-1 0 16,0 1 0-16,0-1 0 0,-3-5 0 0,2 11 0 15,5-11 0-15,-1 5 0 0,-3 1 0 0,0 0 0 16,3-7 0-16,1 13 0 0,3-4 0 0,-4-2 0 16,-3 0 9-16,0 6-9 0,3-4 0 0,1 7 9 15,3-9-9-15,-4-1 0 0,1 4 10 0,6 3-10 0,-7-3 8 0,8 3-8 16,-4-4 0-16,3 4 0 0,4 3 8 0,0 0-8 15,-7-6 0-15,0 0 0 0,7 6 0 0,0 0 0 16,0 0-13-16,-3-3 5 0,-4 3 8 0,7 0-13 16,0 0-3-16,0 0 0 0,-4 0 0 0,-3 3 0 15,4 3-9 1,3-6-3-16,-7 9 0 0,3-9 0 0,-7 10-6 0,8-4-2 16,3-6 0-16,-7 3 0 0,0 3-6 0,0 4-2 15,3-1 0-15,-3-2 0 0,-3-4 19 0,3 3 3 0,-1-3 1 0,1 6 0 16,0-2 10-16,0-4 3 0,-3 6 0 0,-1-2-896 15</inkml:trace>
  <inkml:trace contextRef="#ctx0" brushRef="#br0" timeOffset="22003">9080 10678 979 0,'0'0'87'0,"0"0"-70"0,0 0-17 0,0 0 0 0,0 0 129 0,0 0 23 15,11-3 4-15,-4-3 0 16,4 3-120-16,-4-3-25 0,0 6-11 0,3 0 10 0,1 0 1 0,3 6 0 16,-3-6 0-16,-4 3 0 0,3-3-3 0,1 6-8 15,0-3 12-15,-1-3-4 0,1 7-8 0,-1-4 0 16,1-3 0-16,-1 6 8 0,-3-6-8 0,1 0 0 16,6 0 0-16,0-6 0 0,-4 6 0 0,-10 0 0 15,0 0 0-15,0 0 0 0,7 0 11 0,0-10 0 0,0 10 0 0,-7 0 0 16,4-3 17-16,-4-6 4 0,0 9 1 0,0-6 0 15,0 3 59-15,0 3 12 0,-7-7 3 0,7 7 0 32,0 0-107-32,0 0-35 0,-11-9 0 0,-3 3 0 0,4 2 27 0,-8-2 8 0,4 12 0 0,0-6 0 15,-7 4-14-15,0 2 4 0,-1-6 1 0,-2 9 0 16,-5 1 0-16,1-4 0 0,0-3 0 16,0 6 0-16,-4 1 9 0,0-1 0 0,1 4-9 0,-1-4 9 15,4-6 0-15,3 7 0 0,-7-1-9 0,4-3 9 16,-4 4 8-16,4-4 6 0,3 4 1 0,8-7 0 15,-1 3-7-15,0-3-8 0,1 6 11 0,3-2-11 0,6-4 18 16,-2 3-3-16,3-3-1 0,7-3 0 0,0 0-14 16,0 0 0-16,0 0 0 0,0 0 0 15,0 0 0-15,10-3 8 0,1 3-8 0,3-6 0 16,7 3 24-16,-7-4-2 0,4-2 0 0,3 0 0 16,7 6 0-16,-3-7 0 0,3 4 0 0,4-4 0 0,0 4-13 0,3-3-9 15,4 6 12 1,-4-4-12-1,-7-2 0-15,8 0 0 0,2-1 0 0,-2 4-12 16,6 3 12-16,-10-4 0 0,-4 4 0 0,11-3 0 0,7-3 0 0,0 9 0 0,-11-10 0 0,4 10 10 0,-4-9-10 16,0 3 0-16,1 2 0 0,-8 4-11 0,0-6 11 0,0 3 0 15,0-3 8-15,-6 3-8 0,-5 3 0 0,1-7 9 16,0 7-9-16,-1-3 0 0,-3-3 0 0,-3 6-9 0,-11 0-1 16,0 0 0-16,0 0 10 0,0 0 0 0,0 0 0 0,-7-3 0 15,-4 3 0-15,4-6 0 0,-3 6 0 0,-1 6 0 16,-7-3 0-16,1-3 0 0,-8 9 0 0,0-9-8 15,1 10 8-15,-1-4 0 0,-7 3 0 16,0 1 0-16,1-1 0 0,-1 1 0 16,-3-1 8-16,3 7-8 0,-3-7 0 0,-1 7 0 15,-2-4 0-15,2-2 0 0,-3 5 12 0,8-5-3 0,-5 6 0 0,5-7 0 16,-5 3 3-16,1 4 1 0,7-6 0 0,-4-1 0 16,7 7-1-16,-3-7-1 0,-4 0 0 0,8 1 0 15,13-4-11-15,-6-3 0 0,-5 7 0 0,12-4 0 16,10-6 8-16,-4 9-8 0,4-9 0 0,-3 4 8 15,6 5-8-15,4-3-17 0,7 4 4 0,1-4 1 16,-5-3 12-16,11 6 0 0,8-9 0 0,-1 7 0 16,0-7 0-16,0 0 0 0,4-7 8 0,3 7-8 15,0 0 0-15,1-9 0 0,-4 9 0 0,6-9 0 0,8-1 0 0,-7 1 0 16,0-1 0-16,7 1 0 0,-4-7 16 0,4 7-1 16,-4-7 0-16,8 4 0 0,-15-4-3 0,4-3-1 15,-1 3 0-15,1 7 0 0,-3-10 0 0,-1 4 0 16,0 2 0-16,0 4 0 0,-3-7-11 0,-4 7 10 15,1-1-10-15,-1 4 10 0,-7-4-10 16,0 7 0-16,-7-3 0 0,0 3 0 16,-7-3 0-16,0 3 0 0,1-4 0 0,-8 7 0 0,-4 0-8 0,-3-3 8 15,-4 3-10-15,1 0 10 0,-1 0-12 0,-6 3 12 16,-5-3-13-16,-6 7 5 0,0-4 8 0,0-3-10 16,-4 6 10-16,-3-3-10 0,-4 3-1 0,0 4 0 15,0-7 0-15,-3 3 0 0,0 4 11 0,-1-1 0 0,-6 0 8 16,0-2-8-16,3 5 0 0,0-2 0 0,0 2 0 0,0 1 0 15,0-4 0-15,4 7 0 0,-4-7 0 0,4 10 0 16,-1-10 20-16,1 7 0 0,7-7 0 0,-4 7 0 16,7-3-20-16,-3-4-12 0,10 1 2 0,4-1 0 15,0-3 10-15,7 4 0 0,3-4 0 0,1-3 0 16,3-3 11-16,7 0-3 0,0 0 0 0,0 0 0 16,0 0-8-16,0 0-11 0,7 0 3 0,10 0 0 15,1 6 8-15,3-6 11 0,0-6-3 0,4 6 0 16,3 0-8-16,4 0 0 0,-4-3 0 0,7-3 0 15,-3-1 0-15,7 4 0 0,0-3 0 0,0 6 0 16,3-9 0-16,-3 9 0 0,-4-4 0 0,7-2 0 16,8 3 0-16,-12-3 0 0,1 6 0 0,4-3 0 15,-1-4-8-15,-3 7-4 0,0-3-1 0,-11-3 0 16,7 0 13-16,-3 2 0 0,0 4 0 0,-1 0 0 16,-2-6 0-16,-8 6 12 0,-4-3-3 0,4 3 0 0,-3-6-9 15,-4 3 0-15,-3-4 0 0,-1 7 0 0,5-9 0 16,-8 9 15-16,-7 0-3 0,0 0 0 0,0 0-1 0,0 0-1 15,0 0 0-15,-7-3 0 0,-11-3 2 0,4 6 1 16,0 0 0-16,-4-7 0 0,-3 7-5 0,-4 0 0 16,0 7-8-16,-6-7 12 15,-1 0-12-15,-3 9 0 0,-1-9 0 0,-2 9 0 0,-8-9 0 0,3 7 0 16,5-4 0-16,-1 3 0 0,-4-3 0 0,5 3 0 16,-8-2 0-16,3 2 0 0,5-6 0 0,-1 6 12 0,0-3-1 0,4-3-1 15,3-3 8-15,0 6 2 0,-3-3 0 0,10 0 0 16,4 0-20-16,4-3 0 0,-5 3 0 0,8-6 0 31,7 6-31-31,-3 0-9 0,10 0-3 0,0 0 0 16,0 0-107-16,0 0-22 0,10 6-4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9T20:46:35.63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19523 12551 2023 0,'0'0'89'0,"0"0"19"0,7 0-86 0,0-10-22 0,3 4 0 0,1 6 0 16,3-3 36-16,4 3 2 0,3 0 1 0,-3 0 0 15,-4 0-15-15,3 0-2 0,8 3-1 0,-4 3 0 16,0 4-11-16,-3-1-2 0,0 0-8 0,3 7 12 16,0 3-12-16,0 0 0 0,-3 6 8 0,3-6-8 0,4 9 0 0,-1-3 0 15,5-6 0-15,-5 6 0 0,4-6 0 16,4 9 0-16,-4-9-8 0,8 6 8 0,-5-10-9 0,5-2 9 16,3 9-13-16,-1-3 5 15,-2-7-24-15,-1 7-4 0,-3-3 0 0,-1-1-920 0</inkml:trace>
  <inkml:trace contextRef="#ctx0" brushRef="#br0" timeOffset="622.94">25220 14940 1900 0,'0'0'169'0,"0"0"-135"0,0 0-34 0,0 0 0 15,0 0 86-15,7-6 10 16,7-4 3-16,4 4 0 0,0 3-44 0,6-3-9 16,4 3-2-16,4-4 0 0,0 4-16 0,7-3-4 15,3 3-1-15,7-4 0 0,4 7-23 0,4-9 9 16,-1 9-9-16,4-9 0 0,7 2 0 0,-3-2-12 16,-8 0 0-16,4 5 0 0,7-2-11 0,-3-3-1 0,-1 6-1 0,1-4 0 31,-1-8-100-31,1 12-20 0,-8-7-4 0</inkml:trace>
  <inkml:trace contextRef="#ctx0" brushRef="#br0" timeOffset="1010.92">30533 14300 1440 0,'7'-9'128'0,"4"0"-103"0,-1-7-25 0,4 3 0 16,7-9 238-16,4 4 42 0,3 5 9 0,1-6 2 16,2-3-209-16,5-6-42 0,2 9-8 0,-2-6-1 15,-8 6-16-15,4-6-3 0,6-3-1 0,-2 9 0 16,3-6-11-16,-4-3-9 0,7 9 9 0,0-6-783 31,-3 0-149-31</inkml:trace>
  <inkml:trace contextRef="#ctx0" brushRef="#br0" timeOffset="2323.98">4240 11651 172 0,'0'0'8'0,"-10"0"1"0,-4 0-9 0,7 0 0 0,7 0 0 0,0 0 0 16,0 0 343-16,0 0 66 0,0 0 14 0,7 9 2 15,-7-9-323-15,0 9-65 0,14-2-13 0,-4 2-2 16,8 0-22-16,0-9 9 0,-4 7-9 0,10-4 0 16,-2-3 8-16,2 0-8 0,-6-3 0 0,7 3 0 15,-1-7 12-15,5 7-12 0,-1-3 12 0,4-3-12 16,6-3 86-16,-2 2 10 0,-1 7 3 0,0-9 0 31,0 0-107-31,8 5-22 0,-1-5-4 0,-3-4-1 0,-4 4 35 0,4 0 0 0,0 6 12 0,3-4-3 16,4-2-9-16,-7 6 0 0,-4-4 9 0,0 4-9 0,1-3 0 15,-12 0 0-15,1 3 0 0,0 3 0 16,-11 0 0-16,7 0-8 0,-10 3 8 0,3 3 0 16,-4-6-32-16,-6 0 0 0,-4 0-1 0,0 0 0 15,0 0-42-15,0 0-8 0,7 9-1 0,-7 1-444 16,0-1-89-16</inkml:trace>
  <inkml:trace contextRef="#ctx0" brushRef="#br0" timeOffset="3107.77">9698 14808 1209 0,'-7'0'108'0,"0"-6"-87"0,0 3-21 0,0-3 0 15,3 6 152-15,1-3 27 0,-1-4 5 0,4 7 0 16,0 0-109-16,0 0-23 0,0 0-4 0,0 0 0 0,0 0-28 15,7-9-6-15,-3 9-1 0,3-10 0 16,0 10-13-16,7-3 0 0,7-3 0 0,4 0 0 16,-1 3 0-16,1-4-8 0,7 4 8 0,3-3-13 15,0 3-9-15,1-3-2 0,3-4 0 0,-4 7 0 16,-3-6 8-16,-1 2 0 0,8 1 1 0,-4 3 0 0,-10-3 15 16,7 6-9-16,0-4 9 0,3-2-8 15,0 6-108-15,-3 0-22 0</inkml:trace>
  <inkml:trace contextRef="#ctx0" brushRef="#br0" timeOffset="3693.81">14556 13821 633 0,'0'0'28'0,"-7"-4"6"0,-4 4-34 0,4 0 0 16,0-6 0-16,0 3 0 0,7 3 322 0,-7-6 58 0,0-4 11 15,7 7 2-15,3-6-257 0,4 3-51 0,-3-4-10 0,6 10-3 16,5-9-27-16,-1 2-5 0,7-2-2 0,0 6 0 15,4-3-21-15,-1 2-4 0,5-2-1 0,2-3 0 16,5 9-12-16,2-6 0 0,1 2 0 0,4 4 0 16,-1-9-8-16,0 3-5 0,4 6-1 0,0-3 0 15,3-4-120 1,-3-2-24-16,4 6-5 0,2-4-757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9T20:46:48.16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3683 11525 460 0,'0'0'20'0,"0"0"5"0,0 0-25 0,0 0 0 15,7-3 0-15,-3-3 0 0,6-4 266 0,1 4 48 16,10 6 10-16,-7-3 1 0,7 3-227 0,4 0-46 16,0 0-8-16,-1 3-3 0,1-3-27 0,0 0-6 15,10 6 0-15,0-3-8 0,1 4 10 0,-1-1-10 0,4-3 8 0,6 3-8 16,-6-2 0-16,0-4 0 0,3-10 0 0,1 10 0 16,3-9 9-16,3 2 3 0,0-2 1 0,4 0 0 15,0-4 57-15,4-3 11 16,-8 7 3-16,4-7 0 15,0 7-119-15,0-4-23 0,3 4-5 0,-3 3-1 16,0-4 15-16,-11 10 2 0,4 0 1 0</inkml:trace>
  <inkml:trace contextRef="#ctx0" brushRef="#br0" timeOffset="921.59">9144 14890 1652 0,'-14'0'73'0,"7"0"15"0,0 6-70 0,0-6-18 0,3 0 0 0,4 0 0 15,0 0 17-15,0 0 0 0,0 0 0 0,0 0 0 16,0 0 4-16,0 0 1 0,0 0 0 0,4-6 0 16,3 3 6-16,3-4 0 0,1 4 1 0,3-3 0 15,-7 0-9-15,7 3-1 0,7 3-1 0,4 0 0 16,-4 0-2-16,4 9-1 0,-4-9 0 0,7 9 0 16,4-9-7-16,3 10-8 0,1-4 11 0,-5 4-11 15,8-7 0-15,0 6 0 0,-4-3 0 0,4 4 0 16,7-1 0-16,-4-3 0 0,1-2 0 0,2 5 0 15,1-3 0-15,0-3 0 0,-3-3 0 0,2 7 0 16,8-7 0-16,-3 3 0 0,-15 3 0 0,7 3 0 16,8-9 0-16,-4 7 0 0,-8-4 0 0,-2 6 0 0,-5-2 0 0,5-4 0 15,6 6-9-15,-7-3 9 16,-10 4-100-16,3-1-14 0,15-3-3 0</inkml:trace>
  <inkml:trace contextRef="#ctx0" brushRef="#br0" timeOffset="1507.67">13857 13792 230 0,'0'0'20'0,"0"0"-20"16,0 0 0-16,0 0 0 0,0 0 351 0,0 0 65 16,0-9 14-16,0 9 2 0,11 0-293 0,-1-9-59 15,1 2-12-15,3 4-3 0,0-3-30 0,7 6-7 0,0-10 0 0,4 10-1 16,3-3 1-16,4-3 1 0,3 3 0 0,1-3 0 16,2 2-8-16,1-2-1 0,7 3-1 0,4-3 0 15,2 6-19-15,1 0 8 0,-3-10-8 0,3 4 0 16,0 6 0-16,-1-3 0 0,-2 3 0 15,6-6 0-15,1 3 0 0,-1-4 0 0,57 7 0 32,-64-3-20-32,11 3-7 0,4 3-1 0,-8-3-636 0,-3 7-128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9T20:47:06.02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18119 8189 1094 0,'0'0'97'15,"10"-10"-77"-15,1 7-20 0,-4-3 0 0,11-4 83 16,-4-5 13-16,3 5 2 0,4-2 1 15,8-4-69-15,-5 0-14 0,5 4-2 0,-1-4-1 16,4-3-1-16,3 4-1 0,4 2 0 0,-4-3 0 0,0 4-3 0,8-4-8 16,6-3 12-16,0 4-4 15,4-4 4-15,-3 0 1 0,3-6 0 0,-4 0 0 0,4 6 13 0,3 0 2 16,4-6 1-16,4 6 0 16,-4-9 8-16,7 9 2 0,-4-12 0 0,1 9 0 15,3-6-15-15,0-3-4 0,3 2 0 0,1 4 0 0,10-3 12 16,-7 3 3-16,0 3 0 15,4-3 0-15,-1 0-25 0,1-3-10 0,0 2 8 0,-1-2-8 0,1 9 14 0,0-6-2 16,-1 7-1-16,-6-1 0 0,-1-6-3 0,4 6 0 0,0-6 0 16,-3 3 0-16,0 0 5 0,-1 0 1 0,4-3 0 0,0 6 0 15,4-9 4-15,-4 3 1 16,0 0 0-16,-10-1 0 0,-5-2-8 0,1 3-2 0,11 6 0 16,-7 1 0-16,-5-1-9 0,1 0 10 0,7-6-10 15,-3 9 10-15,-1-3-1 0,-6 1 0 0,-8-1 0 0,8 3 0 16,3 3-9-16,-11-2 0 0,-3-1 0 0,0 7 8 15,0-4 0-15,3-2 0 0,-7 5 0 0,-6 1 0 16,-12 2-8-16,8-2 10 0,7 6-10 16,-14-3 10-16,-8 2-2 0,8-2-8 0,10 6 12 0,-10-9-4 15,-4 9 9-15,-3-10 2 0,3 4 0 0,4 3 0 16,10-3-19-16,-10 6 0 0,-11 0 0 0,3-3 0 16,8-4 0-16,-4 7-19 0,-14 0 4 0,0 0 1 15,4-3 14-15,-4 3 13 0,-7 0-2 0,11 0-1 16,-4 3-10-16,-7-3 10 0,0 0-10 0,0 0 10 15,0 0-10-15,0 0 0 0,0 0 0 0,0 0-11 0,0 0 11 0,0 0 0 16,0 0 8-16,0 0-8 0,10 0 0 0,-10 0 0 16,0 0 0-16,0 0 0 0,11 0 11 0,-11 0-3 15,0 0 0-15,0 0 0 0,0 0-8 0,0 0 0 16,0 0 0-16,0 0 0 0,0 0 0 0,0 0 0 16,0 0 0-16,0 0 0 15,0 0 0-15,0 0 0 0,10-3 0 0,1 3 0 0,-1 3 0 0,-6-3-17 16,-4 0 4-16,7 7 1 15,4-4-16-15,-11-3-4 0,0 0 0 0,0 0-681 16,0 0-137-16</inkml:trace>
  <inkml:trace contextRef="#ctx0" brushRef="#br0" timeOffset="891.69">22934 6172 1868 0,'-10'0'41'0,"10"0"9"0,0 0 2 0,0 0 0 0,-15-9-42 0,15 9-10 0,0 0 0 0,0 0 0 0,11 0 0 0,-7 0 12 16,-4 0-12-16,7 0 12 0,7 6-12 0,-7-3 0 15,-7-3 0-15,7 7 0 0,7-4 0 0,0 3 0 16,-7 0 0-16,0-3 0 0,0-3 0 0,7 0 0 15,0 0 0-15,0 0 0 0,-3 10 0 0,3-10 0 16,4 6 0-16,-1-6 0 0,-2 3 0 0,-1-3 0 16,-4 0 0-16,4 0 0 0,-3 6 0 0,-4-2 0 15,4-4 0-15,-8 9 0 0,4-3 0 0,-7 4 0 16,0-1 0-16,0 10 8 0,4-3-8 0,-4 2 8 16,-4 8-8-16,1 2 8 0,-1-3 0 0,1 3 0 15,-1 7 0-15,1-7 0 0,-4 6-8 0,7-6 8 0,-4 7-8 16,4-1 8-16,-4-2-8 0,1 2 0 0,3 1 0 0,3-7 0 15,-6-3-14-15,3 0 2 0,0-3 0 16,0 0 0 0,3-9-151-16,-3 2-29 0,-7-5-7 0,7-10-1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9T20:47:43.69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14379 3617 1558 0,'-10'-7'69'0,"10"7"15"0,0 0-68 0,0 0-16 0,-7 7 0 0,7-7 0 0,-4 9 13 16,-3-6-1-16,3 10 0 0,-6-10 0 15,3 13-12-15,-4 2 0 0,-3 1 8 0,0 0-8 16,-4 6 0-16,1 0 8 0,-1-3-8 0,0 13 0 0,-3-1 30 0,0 1 0 15,0 2 0-15,-4-2 0 0,1 2 14 0,-1 7 2 16,-7 0 1-16,4 3 0 16,-7 6-7-16,-1-9 0 0,-6 7-1 0,3 2 0 0,-3-6-13 0,0 6-2 15,3-6-1-15,-4 7 0 16,1-4 0-16,-4-3 0 0,0 6 0 0,1 0 0 0,-1-9 1 16,-4 10 1-16,4-7 0 0,1 3 0 0,-5-13-4 0,4 7-1 15,4 0 0-15,-4-6 0 0,0 0-6 0,0 2-2 16,4-2 0-16,0-4 0 0,-1 4-12 0,1-3 9 15,7-1-9-15,-1-6 8 0,1 0-8 0,7-2 0 16,0 2 0-16,7-13 0 16,3 11-30-16,0-14-2 0,1-3 0 0,3 1 0 15,6-4-151-15,1 4-30 0,7-10-7 0</inkml:trace>
  <inkml:trace contextRef="#ctx0" brushRef="#br0" timeOffset="428.33">14626 3965 1555 0,'0'-16'138'0,"4"7"-110"0,3-7-28 0,0 7 0 15,3-1 145-15,1 7 24 0,0-3 5 0,-1 3 1 16,-10 3-190-16,0 0-37 0,11 9-8 0,-4 0-2 0,-4 4 98 0,-6 3 19 16,-1-7 4-16,-6 16 1 15,-4-6-96 1,-4 6-20-16,0 3-3 0,-6 7-1 0,-8 2 60 0,0 7 9 0,-7 3 3 0,0 3 1 0,-3-2 10 0,0 5 1 16,-4 10 1-16,0-13 0 0,0-3-25 0,-3 6 0 15,3 7 0-15,-3-4 0 0,-4-3 0 0,0 1 0 16,0-1 0-16,-4 0 0 0,4 1 16 0,1-7-1 15,9-3-1-15,-3-1 0 0,-3 11 6 0,0-7 0 16,10 3 1-16,-4-6 0 0,1 0-3 0,0-7-1 0,3 1 0 16,4-10 0-16,-4 7-17 0,7-4 0 0,-3-3 0 15,7 1 0-15,6-1 0 0,-2 3 0 16,-8-3 0-16,11-3 0 0,0-3 0 0,3-3-9 16,-3-3 9-16,0 12-8 15,-4-9-26-15,4 3-5 0,3-10-1 0,1-2-607 0,-1-1-121 0</inkml:trace>
  <inkml:trace contextRef="#ctx0" brushRef="#br0" timeOffset="1216.41">12577 4626 1900 0,'0'0'169'0,"0"0"-135"0,0 0-34 0,-8 16 0 16,1 3 34-16,0 0 0 0,4 15 0 0,-1-6 0 0,1 16-34 16,-4-6 0-16,0 3 0 0,-4-1-12 0,1 14 12 0,-1-4-12 15,-7-3 12-15,1 6-12 0,-1 1 12 0,0-4-11 16,1 3 11-16,-1-6-10 0,-3 6 10 0,0-6 0 15,3-3 0-15,4 0 0 0,-4-6 11 0,1-4 4 16,3-5 1-16,3-4 0 0,0 0-16 0,1-6-8 16,-1-1 8-16,4 1-13 0,0 3 23 0,0-9 5 15,0 2 1-15,4-5 0 0,-1-7 5 0,4-3 2 0,-4 6 0 0,4-6 0 16,0 10 7-16,4-10 2 0,-4 0 0 0,0 0 0 16,0 0-32-16,0 0-8 15,7 6-1-15,-7-6 0 0,0 0 20 0,11-6 4 0,-4 12 1 0,3-6 0 16,1-6-16-16,-1 2 0 0,1-2 8 0,3 6-8 15,4-6 0-15,-1 6-13 0,1 0 2 0,0 0 1 16,-1 0 10-16,8-3 0 0,0 3 0 16,3 0-8-16,7-6 8 0,1 6 0 0,-1 6 0 0,4-6 0 15,6-6 0-15,1 6 0 0,4 6 0 0,3-6-8 16,3 0 8-16,0-6 0 0,8 6 0 0,-4 0 0 16,0 0 0-16,3 0 0 0,-6 0 0 0,3 0 0 15,3 0 0-15,-3-4 0 0,0-2 0 0,-7 6 0 16,-3 0 9-16,-1 0 4 0,-3-3 1 0,3 3 0 15,-6-6-14-15,-1 12 8 0,-3-3-8 0,-4 3 0 0,0-12 8 16,-6 3-8-16,-1-3 0 0,-4 6 0 0,-6-10 0 0,3 10 8 16,-7-3-8-16,0-3 0 0,-3 6 9 0,0-6-1 15,-8 2 0-15,1-2 0 0,-1-3 22 0,-3-1 4 16,-7 1 1-16,4 0 0 0,-4-1-11 0,0-5-1 16,-4 5-1-16,-3 1 0 0,0-4-10 0,0-3-3 15,-1 1 0-15,-2-4 0 0,-8 0-9 0,4 0 12 16,-4-6-12-16,1 0 12 0,-1 6 0 15,-3-6 1-15,-4 3 0 0,0-6 0 0,4-3-13 16,0 3 0-16,-4 2 8 0,-3-2-8 0,3 3 19 0,-3-3 1 16,-4 3 0-16,-3 3 0 0,-1-9-20 0,-3 12 0 15,4-10 0-15,0 4-9 0,-4 3 9 0,3-3 12 16,1 10-2-16,0-14-1 0,-11 4-9 0,4 7 0 16,3-1 0-16,-4 0 0 0,-3 0 0 0,0 3 0 0,1 1 0 15,2 2 8-15,4-2-8 0,0-4-11 0,4 9 3 0,0 1 0 16,3-7-1-16,0 7 0 0,0 6 0 0,8-10 0 31,-5 4-123-31,8-1-24 0,0 1-4 0,3-1-870 0</inkml:trace>
  <inkml:trace contextRef="#ctx0" brushRef="#br0" timeOffset="3598.97">3789 6984 1537 0,'-18'-9'68'0,"8"9"14"0,-1-3-66 0,0 3-16 0,1 0 0 0,-1 0 0 16,4 0 37-16,-3 0 4 0,3 0 1 0,-4 0 0 15,4 0-7-15,-4 0-2 0,4 0 0 0,0 0 0 16,-3 3-5-16,-1-3 0 0,-3 9-1 0,3-9 0 16,-3 7-17-16,4 2-10 0,-1 1 12 0,-3-1-12 15,-7 0 63-15,0 7 5 0,3-7 2 0,-3 7 0 16,7-3-106-16,-7-4-20 0,-8 7-5 0,8 3-1 0,7-4 50 16,-11-2 12-16,4 12 0 0,-3-6 0 0,-1 0 48 0,4 6 13 15,7 0 3-15,-8 3 0 16,8 0-104-1,-7 13-21-15,7-3-4 0,0-1-1 0,3 4 48 0,8-3 10 0,-4 5 8 0,3 5-12 0,4-5-4 0,0 8-2 16,0-4 0-16,0 0 0 0,11 6 1 0,-8-3 0 16,8-3 0-16,-1 3 0 15,8-6 17-15,0-3-8 0,-4 9 8 0,11-12 0 0,-4-4 0 0,3 1 0 16,1-7 0-16,3 0 0 0,4-3-15 0,3 0 4 16,-3-12 1-16,10 3 0 0,-6-7 18 0,3-9 3 15,6 0 1-15,1-6 0 0,-3 3-12 0,-1-4 10 16,-3-5-10-16,7-7 10 0,-11-3-10 0,14 3 8 15,-10-9-8-15,0 3 8 0,-4-3 3 0,0 3 0 16,-3-13 0-16,3 4 0 0,-10-10 1 0,0 6 0 0,-8 0 0 0,1-2 0 16,-7-7-2-16,-4 3 0 0,0 0 0 0,-7 6 0 15,0-6 54-15,-14 10 10 0,3-4 2 16,1-6 1 0,-5 0-106-16,-9 0-22 0,3 0-4 0,-1 1-1 0,-6 5 56 0,-4-6 0 0,4 0 8 0,-4 7 0 15,4 2-8-15,4 1 0 0,-1 5 0 0,-7-5 0 16,4-4 0-16,-4 13 0 0,11 6 0 0,-4-9 8 15,1 3-8-15,-1 6 12 0,7 3-12 0,1 4 12 16,-1 3-108-16,7-1-20 0</inkml:trace>
  <inkml:trace contextRef="#ctx0" brushRef="#br0" timeOffset="4440.68">4156 10390 2008 0,'-28'-9'89'0,"20"2"19"0,-9-2-87 0,3 6-21 15,0-4 0-15,-8 1 0 0,5 3 39 0,-4 3 3 16,-1 0 1-16,5 0 0 0,-4 0-43 0,-4 0 0 16,4 9 0-16,-4 1-11 0,-3-1-9 15,-7 10-1-15,3-3-1 0,4 3 0 0,-8 9 7 0,-6-3 2 16,3 3 0-16,0 13 0 0,4-3 13 0,-4-1 0 16,-3-2 0-16,7 2 0 0,-1 4 0 0,8 3 0 15,-11-6 0-15,4 9-9 0,10-3 9 0,1 9 0 16,-5-3 0-16,12-3 0 0,6 6 0 0,-3 1 0 15,7-1 0-15,4 0 0 0,3 4 0 0,0 2-8 16,0-2 8-16,10 2-8 0,1 4 8 0,3-7-8 0,0 4 8 0,7-7-8 16,-3 1 16-16,6-7 4 0,5-3 1 0,-5 0 0 15,12-7-21-15,-5 4-5 0,12-13-1 0,-8 0 0 16,0-9 14-16,4-3 8 0,0 3 0 0,3-13-8 16,-3-3 26-16,7-6-2 15,-7-3 0-15,0-4 0 0,-4-9 17 0,0 1 3 0,0-1 1 0,1-6 0 16,-1-3-13-16,0-7-4 0,-7 1 0 0,4-1 0 15,-7-3-16-15,0-6-3 0,-4 1-1 0,-7-11 0 16,3 7 0-16,1-6 0 0,-7 0 0 0,-4-7 0 16,3 4 10-16,1 2 2 0,-1-8 0 0,1 2 0 15,-11-3-8-15,11-3-2 0,-11 7 0 0,7-4 0 16,-7 0-10-16,7 7 0 0,-7-4 0 0,0 7 0 16,0 0 0-16,-7 6 0 0,0-3 0 0,-4 9 0 15,-7 0-32-15,4 3-6 16,-3 4-1-16,-12 6 0 0,5 3-23 0,-4 0-5 0,-11 12-1 15,3-3 0-15</inkml:trace>
  <inkml:trace contextRef="#ctx0" brushRef="#br0" timeOffset="11695.24">14136 12409 1699 0,'-18'0'75'0,"8"0"16"0,-8 7-73 0,0-4-18 16,4 3 0-16,0-3 0 0,-4 10 37 0,4-4 4 15,0 1 1-15,0 2 0 16,-4-2-30-16,4 5-12 0,0 4 11 0,0 0-11 0,-3 3 0 0,2 0 0 16,5-3 0-16,-4 6 0 15,0 3 0-15,-1-3 0 0,1 0 0 0,0-3-10 0,0 9 10 0,0-2 0 16,-4 5 0-16,4-6-8 0,4 7 8 0,-4-1 0 15,-1 4 0-15,5 0 0 0,-1-4 0 0,8 10 0 16,-1 0 0-16,1 0-8 0,-4 3 8 0,3-3 0 16,-3 9 0-16,7-6-8 0,4 3 8 0,3-6 0 15,-4 0 0-15,8-3-8 0,3-7 8 0,4 1-8 0,-4-1 8 0,0-6-8 16,7 1 8-16,-3-10 0 0,-1 6 0 0,4-10 0 16,1-2 9-16,2-4-9 0,-3-2 12 0,1-1-12 15,2-6 37-15,4-6 1 0,1-1 0 0,2-2 0 16,-2-1-3-16,-5-2-1 0,1-4 0 0,3 1 0 15,4-7-14-15,0-4-2 16,-4 1-1-16,0 3 0 0,-3-9-7 0,-4 9-2 0,-3-9 0 0,-4 3 0 16,0-1 1-16,-7-5 0 0,0-1 0 15,-3 4 0-15,-4-10 8 0,-4 7 2 0,-3-4 0 16,-7 0 0-16,0-2-6 0,-4 2-1 0,-3-6 0 0,0 10 0 16,7-7-3-16,-7 0-1 0,3 4 0 0,0-1 0 15,1 3-8-15,-1 1-12 0,4-1 2 0,0 7 1 31,-4 3-32-31,8-3-7 0,-5 3 0 0,8 6-937 0</inkml:trace>
  <inkml:trace contextRef="#ctx0" brushRef="#br0" timeOffset="12635.93">14189 8044 172 0,'-4'-3'16'0,"1"-9"-16"0,-8-1 0 0,4-3 0 16,-7 7 378-16,7-7 73 0,-4 4 14 0,1-4 3 15,3 7-366-15,-4-1-74 0,4 1-14 0,-4 0-3 16,8 2-3-16,-8-2 0 0,4-1 0 0,-3 1 0 15,-1 9 16-15,1 0 2 0,-1 0 1 0,0 6 0 16,1-6 1-16,-1 3 1 0,1 4 0 0,-5 2 0 16,-2-6-15-16,-1 13-3 0,1 3-1 0,2 0 0 15,-2-1-10-15,3 7 0 0,-4 4 0 16,0 5 0-16,4-9 0 0,-3 13 0 0,3 6-9 0,-1-10 9 16,5 10 0-16,-1 0 0 0,-3 9-8 0,4 4 8 15,-1 2 0-15,4-2 0 0,7 12-8 0,-4-6 8 16,4 2 0-16,4-2 0 0,3-3-8 0,0 2 8 15,4-8 0-15,3-1 0 0,0-9-8 0,4-6 8 16,-1-4 0-16,4-6 0 0,4-3 0 0,-4-6 0 16,0-9 0-16,1 5 0 0,2-12 0 0,-3 4 9 0,4-4 20 15,-4-3 4-15,0 0 1 0,4-3 0 0,3-4 6 0,-3-2 2 16,0-3 0-16,-8-4 0 0,1-3-22 0,0-6-5 16,-1 9-1-16,4-12 0 0,-6 0-5 0,6-7-1 15,-7-9 0-15,0 7 0 0,-3 2-8 0,-4-2 0 16,-4-4 0-16,1-6 0 15,-1 3 0-15,-6-3 12 0,-1-6-12 0,1-1 12 0,-4 10-12 0,-4 0 0 16,-3-9 0-16,-4 9 8 0,-7 0-8 0,8 7 0 16,-1-7 0-16,4 9 0 15,-4-2-39-15,-3 12 0 0,0 3 0 0,-4 0 0 16,1 9-121-16,-1-2-24 0,-28-4-4 0,11 9-2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9T20:12:30.2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10135 10239 1364 0,'0'0'60'0,"-7"0"13"0,-7-6-58 0,4 6-15 0,2-3 0 0,5 3 0 15,-4-6 50-15,7 6 7 0,0 0 2 0,0 0 0 16,-7 0-34-16,3-10-6 0,8 7-2 0,-4-6 0 15,-4-1-17-15,4-5 10 0,4 5-10 0,3 1 8 0,3-7 2 16,-6 4 0-16,0-4 0 0,-1 10 0 16,1-13 14-16,6 0 2 0,-3 3 1 0,0 4 0 15,4-4-19-15,-1 7-8 0,-10-1 8 0,4 1-8 0,0 3 16 0,-1-4-1 16,8 7-1-16,-4-3 0 16,0 3-14-16,3-3 8 0,1 2-8 0,0-2 0 0,-4 6 0 0,7-6 0 15,14 3 0-15,-10 3 0 0,-18 0 0 16,17 0 0-16,18 0 0 0,-3 0 0 0,-4-7 0 0,1 7 0 15,2-3 0-15,8 3 0 0,4 0 0 0,-8 3 0 16,-11 4 0-16,12-7 0 0,3 9 0 0,-1-3-10 16,-9-2 10-16,2 5-8 0,5 0 8 0,-5 7 0 15,-6 0 0-15,3-4-8 0,-7 4 8 0,8-7-8 0,6 10 8 0,-7-3-8 16,-3-4 8-16,-4 4-8 0,11 3 8 16,0-3-8-16,3-7 8 0,-3 3 0 15,-15 4 0-15,8 3-8 0,10-10 8 0,-10 1 0 16,-4-4 0-16,7 3 0 0,11-9 0 0,-7 10 0 0,-11-10 8 15,4 6-8-15,10-6 12 0,-3 0-1 0,-8 0-1 0,5-6 0 16,-8 6 4-16,7-3 1 0,4-4 0 16,0-2 0-16,-4 3-15 0,4 3 0 0,3-7 8 0,-3-5-8 15,3 5 0-15,0-9 0 0,0 4 0 16,4-4 0-16,7-6 0 0,0 3 0 0,3-3 0 0,1-4 0 16,-4 4 0-16,3 0-10 0,-3 7 10 0,3-8-8 15,-3 8 8-15,0-1 0 0,3 0 0 0,-3 13 0 16,-4-4 0-16,-3 10 8 0,-7-3-8 0,0 6 0 15,0-3 8-15,-8 7-8 0,-3-4 8 0,1 12-8 16,-5 1 29-16,4-3 2 0,-7 2 0 0,1 10 0 0,-1-3-17 16,-4 3-3-16,4-6-1 0,-3 6 0 0,0-6-10 0,3 9 0 15,3-9 0-15,-3 6 0 16,1-6-24-16,2-3-8 0,1 3 0 0,3-10-559 16,4 7-111-16</inkml:trace>
  <inkml:trace contextRef="#ctx0" brushRef="#br0" timeOffset="1276.79">15042 10089 1911 0,'-14'-9'84'0,"4"9"19"0,-1 0-83 0,4 6-20 0,0-3 0 0,0-3 0 16,0 0 49-16,7 0 6 16,0 0 1-16,0 0 0 0,0 0-25 0,0 0-5 0,0 0-1 0,0 0 0 15,7-3-15-15,-7 3-10 0,0 0 12 0,11-6-12 16,3 6 8-16,0-4-8 0,0-2 0 0,4-3 0 16,-4-1 0-16,3 1 0 0,4-1 0 0,1-5 0 15,-1 5 0-15,4-5 0 0,-4 5 0 0,7-8 0 16,0 2 8-16,4 3-8 0,0 4 0 0,-4-7 0 15,7 7 0-15,-7-1 0 0,1-5 0 0,-1 2 0 16,4 4 0-16,-8 2 0 0,1-2 0 0,0 3 0 16,-1 6 0-16,1 0 0 0,-4 0 0 0,0 6 0 15,-3 3-16-15,3 1 2 0,4 6 1 0,-4-7 0 16,-3 7-7-16,-1-4-2 0,1 7 0 0,0 0 0 0,-1 3 10 16,-3-3 3-16,0-1 0 0,8 1 0 0,-5 6 9 15,4-6 0-15,1-3 0 0,2-4 0 0,4 4 0 0,1-7 9 16,-1 1-1-16,4-1-8 0,3 1 12 0,0-1-12 15,4-9 12-15,3 6-12 0,-3-3 15 0,4 4-4 16,2 2-1-16,5-3 0 0,-1-2 5 0,-3-4 1 16,3 6 0-16,1-3 0 0,3 3-2 15,-4 4 0-15,0-7 0 0,1 6 0 0,6 4-14 16,-6-1 0-16,-1-5 0 0,-3 5 0 0,3-6 0 0,-3 4 0 16,0-1 0-16,0-3 0 0,0-2-16 15,-4 5-2-15,4-9-1 0,0 6-637 16,0-6-128-16</inkml:trace>
  <inkml:trace contextRef="#ctx0" brushRef="#br0" timeOffset="41071.8">29647 12337 1918 0,'-14'0'85'0,"4"0"18"0,3 0-83 0,-4-3-20 0,-3 3 0 0,3-6 0 15,1 6 43-15,-1-3 4 0,1 3 1 0,-1-7 0 16,-3 7-21-16,0 0-4 0,0 0-1 0,3-6 0 0,1 12-12 0,-1-6-2 15,-7 0-8-15,4 0 12 0,0 0-12 0,4 0 0 16,-12 10-9-16,8-10 9 16,-3 6-17-16,3-3 2 0,-1 4 1 0,1-4 0 0,-3 3-1 0,3-3 0 15,-1 3 0-15,5-2 0 0,-4 2-4 0,7-6-1 16,0 9 0-16,3-9 0 16,4 0-17-16,0 0-4 0,0 0-1 0,0 10 0 15,4 5-6-15,-4-2-2 0,7-4 0 0,0 7 0 0,3 3 50 16,1 0 0-16,0 6 0 0,-8 3 12 0,4 6-12 0,-3 4 0 15,6 6 0-15,-3 6-10 0,0-3 10 0,4 6 0 16,-8 1 0-16,1-1 0 0,3 0 0 0,0 10 0 0,-3 0-10 16,-4-1 10-16,3 1-10 0,-3-3 10 15,4-4-8-15,-1-2 8 0,-3-1 0 0,0-9 0 16,0 9 9-16,0-6-9 0,4 3 14 0,-4-3-4 0,0 3-1 16,-4-2 0-16,4-5 13 0,-3-5 2 0,-1 6 1 0,-3-10 0 15,0 10 1-15,0-6 0 0,0-4 0 0,3 1 0 16,-3-4 9-16,4 4 1 0,-4-1 1 0,3 1 0 15,-3-7-11-15,0 0-2 0,4-3-1 0,-1 4 0 16,-3-4 13-16,3-7 2 0,4-2 1 0,-3-3 0 16,-1 2 0-16,4 1 0 0,0-7 0 0,4 1 0 15,-4-1-19-15,3 7-3 0,-3-13-1 0,4 6 0 16,-4-9-1-16,0 0-1 0,0 0 0 0,4 7 0 16,-4-7-2-16,10 3 0 0,-6 6 0 0,-4-9 0 15,14 7-12-15,-4 2 11 0,1-3-11 0,-1-3 10 16,12 7-10-16,-1-4 0 0,0-3-10 0,4 7 10 0,3-1-11 0,0 4 11 15,0-1-12-15,4-3 12 16,-4 1-33-16,-3-1 0 16,7 1 0-16,-8 2-693 0,1 1-138 0</inkml:trace>
  <inkml:trace contextRef="#ctx0" brushRef="#br0" timeOffset="42075.97">31369 12406 403 0,'0'0'36'0,"-4"-6"-36"15,-3 3 0-15,4-3 0 0,3 6 433 0,0 0 80 0,0-4 16 16,0 4 3-16,0 0-424 0,0 0-86 16,0 0-22-16,0 0 0 0,7-6 8 0,4 6-8 15,6 0 0-15,-3 0 0 0,0 0 0 0,8 0 0 16,2-6 0-16,4 6 0 0,1-3 0 0,-1 3 0 0,0 0 0 0,0-6 0 16,1 6 0-16,-1 0-16 0,0 0 3 0,-3-4 1 15,-1-2 3-15,1 3 1 0,0-3 0 0,0 3 0 16,-1-4 8-16,1 7 0 0,0-9 0 0,-4 9 0 15,0-10 0-15,7 4 0 0,4 3 0 0,0-3 0 16,-8 3 0-16,5-4 0 0,-1 7 0 0,-4-3 0 16,1 3 0-16,-4 0 8 0,-3 0-8 0,0 0 0 15,-1 3 0-15,1 4 0 0,-8-4 0 0,5-3-8 16,-5 6-1-16,1 3 0 0,-1 1 0 0,-3-1 0 16,-3 1-3-16,3-1-1 0,4 7 0 0,-4-7 0 0,-4 10-1 15,8-3 0-15,-4-4 0 0,0 4 0 16,0 3-4-16,0 0-1 0,-4-4 0 0,5 10 0 0,-1-6 11 15,0 0 8-15,-4 9-12 0,4-3 12 16,-3 13 0-16,3-4 0 0,-4 1 0 0,1 9 0 0,3-7 9 16,-4 7-9-16,5 3 8 0,-1-3-8 15,0 6 10-15,0-3-10 0,-4 7 12 0,8-1-12 0,-1 7 9 16,-3-7-9-16,4 3 0 0,-4-2 9 0,7-7-9 0,0 6 0 16,-3 0 0-16,-1 1 0 0,8-1 0 0,-4 0 0 15,-7-9 0-15,4 3 0 0,-1 3 0 0,1-6 8 16,-4 0-8-16,0-6 8 0,4-1 8 0,-1-2 2 15,-6-1 0-15,6 1 0 0,-3-7 3 0,-3 7 1 0,3-7 0 16,0 0 0-16,4 7-11 0,-4-10-3 0,-4-3 0 16,1 3 0-16,3 0 8 0,-4-6 2 0,1-1 0 0,-1-2 0 15,-3-6 6-15,0 5 2 0,0-2 0 16,-3-7 0-16,-1 3-4 0,-3-5-1 0,0 5 0 0,-3 0 0 16,-1 4 27-16,-3-4 6 0,-4-6 1 0,4 4 0 15,-3 5-39-15,-5-5-7 0,5 2-1 0,3 0-8 16,-4 1 8-16,4-4-8 0,0 3 0 0,-4-5 0 15,11 5 0-15,-7-3-9 0,-4 4 1 0,4-10 0 16,0 9-125 0,0-9-25-16,0 0-5 0,-4 0-1 0</inkml:trace>
  <inkml:trace contextRef="#ctx0" brushRef="#br0" timeOffset="43663.04">29898 12704 752 0,'-18'0'33'0,"18"0"7"0,0 0-32 0,0 0-8 0,0 0 0 0,0 0 0 16,0 0 33-16,0 0 5 0,4-9 1 0,-4 9 0 16,7-3 9-16,3-4 3 0,-10 7 0 0,8-3 0 15,2-3 13-15,-3 6 4 0,-7 0 0 0,0 0 0 16,0 0-26-16,0 0-5 0,0 0-1 0,0 0 0 16,0 0-28-16,0 0-8 0,11 0 0 0,-11 0 0 15,0 0-64 1,0 0-18-16,0 0-3 0,0 0-475 0</inkml:trace>
  <inkml:trace contextRef="#ctx0" brushRef="#br0" timeOffset="43803.42">29916 12613 288 0,'0'0'25'0,"0"0"-25"15,0 0 0-15,10 0 0 0,4 0 193 0,-3 0 34 0,-1 0 6 0,5 0 2 0,2-6-118 0,-3 3-23 16,0 3-5-16,1-6-1 0,6 6-21 0,0-4-5 16,0-2-1-16,0 6 0 0,4-3-25 15,-4 3-6-15,0-6-1 0,0 6 0 16,1 0-29-16,-1 0-20 0,0-3 4 0,-7 3 0 15,0 0-175-15,-3 0-34 16,13-7-7-16,-24 7-2 0</inkml:trace>
  <inkml:trace contextRef="#ctx0" brushRef="#br0" timeOffset="43946.88">30367 12569 403 0,'0'0'36'0,"0"0"-36"16,11-3 0-16,-1 3 0 0,1 0 186 0,3-6 30 16,0 6 7-16,4 0 1 0,-1 0-136 0,5 0-28 15,-1 0-4-15,0 0-2 0,0 0-43 0,0 0-11 0,4 0 0 0,3 0 0 16,-3 0-16-16,0 0-6 0,-1 0-1 0,4 0 0 31,-3 0-56-31,3 0-11 0,4 0-2 0,-4 0-1 0</inkml:trace>
  <inkml:trace contextRef="#ctx0" brushRef="#br0" timeOffset="44051.5">31111 12516 1198 0,'29'-9'26'0,"-15"9"6"0,3-3 0 0,1-4 3 0,-4 1-35 0,4 3 0 0,-1-3 0 0,5 2 0 16,2-2 63-16,-2 3 5 15,-1-3 2-15,-4 6 0 0,4 0-53 0,1 0-17 16,-1 0 10-16,4 0-10 0,3 0-46 15,-7 6-14-15,-3-3-4 0,6-3 0 0</inkml:trace>
  <inkml:trace contextRef="#ctx0" brushRef="#br0" timeOffset="44180.75">31789 12560 2098 0,'0'0'46'0,"0"0"10"0,0 0 1 0,0 0 3 0,0 0-48 0,-4 6-12 16,4-6 0-16,-3 3 0 15,-1 7-116-15,-3-4-26 0,-3-3-5 0,-8 7-1 0</inkml:trace>
  <inkml:trace contextRef="#ctx0" brushRef="#br0" timeOffset="44408.57">30050 13008 1843 0,'-7'7'164'0,"-4"-7"-132"0,4 0-32 0,7 0 0 16,-7 0 76-16,7 0 9 0,0 0 2 0,0 0 0 16,0 0-73-16,0 0-14 0,0 0 0 0,14 0 0 15,4 0-111-15,-1 0-15 0,4 0-3 0</inkml:trace>
  <inkml:trace contextRef="#ctx0" brushRef="#br0" timeOffset="44562.83">30734 13021 2052 0,'0'0'91'0,"7"3"18"0,0 3-87 0,7-3-22 0,0 7 0 0,8-4 0 16,-1 4 8-16,0-1-8 0,7 0 8 0,-3 1-8 15,-1-4-38-15,5-3-12 0,2 7-2 0,1-1-528 16,0-3-106-16</inkml:trace>
  <inkml:trace contextRef="#ctx0" brushRef="#br0" timeOffset="44671.22">31658 12952 403 0,'18'-6'17'0,"-7"6"5"0,-4 0-22 0,7 0 0 0,-4 0 0 0,4 0 0 16,4 0 330-16,3 0 62 0,-7 0 12 0,7 6-768 15,4-6-154-15</inkml:trace>
  <inkml:trace contextRef="#ctx0" brushRef="#br0" timeOffset="44919.74">30127 13701 1753 0,'-21'-6'77'16,"14"12"17"-16,-4-2-75 0,4 2-19 0,-3 3 0 0,3-3 0 0,3-2 17 0,4-4 0 15,0 9 0-15,7 0 0 16,4 1-52-1,3-10-10-15,0 6-3 0,7-6 0 0,4 0-21 0,0-6-5 0,6 6-1 0</inkml:trace>
  <inkml:trace contextRef="#ctx0" brushRef="#br0" timeOffset="45121.79">31288 13642 1843 0,'0'0'81'0,"7"6"18"0,-7-6-79 0,11 0-20 16,3 9 0-16,7-9 0 0,0 10 70 0,0-10 10 0,4 6 3 0,3-3 0 31,0-3-150-31,4 0-29 0,-7 0-7 0,3-3-1 16,4-3 28-16,-4 6 6 0,-7 0 1 0,4-10-414 0,7 10-82 0</inkml:trace>
  <inkml:trace contextRef="#ctx0" brushRef="#br0" timeOffset="45561.68">29792 14310 1900 0,'-10'-19'84'0,"10"19"18"0,0 0-82 0,0 0-20 0,0 0 0 0,0 0 0 15,7 0 50-15,0 0 6 0,10 0 0 0,-3 0 1 16,8 0-41-16,2 0-8 0,1 0-8 0,0 0 12 15,10 0-24-15,0 0-4 0,-3-6 0 0,7 3-604 16,7-7-121-16</inkml:trace>
  <inkml:trace contextRef="#ctx0" brushRef="#br0" timeOffset="45700.82">31510 14159 2044 0,'14'-3'91'0,"-14"3"18"0,0 0-87 0,14 3-22 0,4-3 0 0,3 6 0 16,0 4-70-16,0-1-18 0</inkml:trace>
  <inkml:trace contextRef="#ctx0" brushRef="#br0" timeOffset="47636.36">10234 15586 1609 0,'-35'-9'71'0,"35"9"15"0,0 0-69 0,0 0-17 0,0 0 0 0,-7 0 0 15,0-10 8-15,3 4-8 0,11 3 12 0,-3-7-12 16,-4 1 13-16,7-7-4 0,3-3-1 0,1 4 0 16,0-7 6-16,-1-3 1 0,11 6 0 0,-7 3 0 15,-10-3 9-15,10 4 1 0,11 5 1 0,-11 1 0 16,-7 0-6-16,0-1 0 0,7 1-1 0,4 9 0 15,3 0-7-15,-7 0-2 0,-3 0 0 0,6 9 0 0,11 1-10 16,-3-4 0-16,-11 3 0 0,4 1 0 0,3-1 0 0,4 0 0 16,-4-2 0-16,0-4 0 0,4 6 0 0,3-9 0 15,4 7 0-15,0-7-11 0,-15 0 11 0,15-7 0 16,14-2 0-16,-4-1-8 0,-3 1 8 16,7-7 8-16,14-2-8 0,3-8 11 0,-3 8-11 0,-3-1 12 15,-4 3-12-15,3 4 12 0,11-4-12 0,-7 7 8 16,-14-1-8-16,3 1 8 0,8-1-8 0,-4 4 0 15,0 6 0-15,-4 0 0 0,-7 0 0 0,4 0 0 0,3 0 0 0,-6 6-11 16,-4-3 1 0,-4 4 0-16,-3 2 0 0,-1 1 0 0,1 5-9 0,-4-2-1 15,1-7-1-15,-5 10 0 0,-3-7 0 0,1 4 0 16,-1-4 0-16,0 0 0 0,0-2 21 0,0-4-9 16,0 3 9-16,1 4 0 0,-5-4 0 0,1-3 0 15,0 6 0-15,6-2 0 0,1 2 8 0,0 0-8 0,-8-2 11 16,4 5-11-16,8-2 19 0,-1-1-3 0,-7 7-1 0,4-7 0 15,3 10-3-15,0-3-1 0,0-7 0 0,1 10 0 16,2-10-3-16,5 7 0 0,2-3 0 0,1-7 0 16,-3 3 4-16,6-3 0 0,0-6 0 0,8 0 0 15,-5 0 61-15,1-6 13 0,0-3 2 0,0 3 1 16,7-4-114-16,-7 7-23 0,0-6-5 0,3-7-1 16,4 6 62-16,3-5 12 0,-6 2 2 15,3-2 1-15,7-4 7 0,3 3 2 0,1-3 0 0,-1 0 0 0,4 4-32 16,-3 2 0-16,6-2 0 0,1-1 0 0,-4 6 10 15,3 1-1-15,-3 0 0 0,-3 9 0 0,-4 0-9 0,0 9-16 16,-4 0 4-16,-3 1 1 0,0 6 11 0,-7 9 0 16,-4-7 0-16,-6 8 0 0,2-5 0 15,-9 5 0-15,-5 2 0 0,-2-3 8 0,-1 3 0 16,3-3 0-16,5 3 0 0,-5-3 0 16,-2-6-22-16,6 6-4 0,7-6-1 0,-3 0-978 15</inkml:trace>
  <inkml:trace contextRef="#ctx0" brushRef="#br0" timeOffset="49270.38">12887 17192 1112 0,'-7'34'49'0,"7"-21"11"0,-7 12-48 0,7-7-12 15,-4 8 0-15,-3 2-492 0</inkml:trace>
  <inkml:trace contextRef="#ctx0" brushRef="#br0" timeOffset="51304.71">21851 17041 2023 0,'0'0'89'0,"0"0"19"0,0 0-86 0,0 0-22 0,0 0 0 0,0 0 0 0,14-9 68 0,0-1 8 16,-3 1 3-16,3 3 0 0,7 2-54 0,7-5-10 16,8 3-3-16,2 3 0 0,-6-4 0 0,11-2-1 15,17 6 0-15,-4-4 0 0,0 7-11 0,1-3 0 16,6 3 0-16,8 0 8 0,3-6-8 0,0 6 0 15,-3 6 0-15,6-3 0 0,4-3-8 0,1 7 8 0,-5-4-10 0,1 3 10 16,6-6 0-16,-2 3 0 16,-1-3 0-16,-4 7 0 0,4-7 0 0,-3 0 0 0,-4 0 0 0,-3 0 0 15,-4 0 0 1,3 0 0-16,-3-7 12 0,0 7-12 0,-7 0 27 0,0 0-2 0,-3 0 0 0,-4 0 0 16,-8 0-17-16,-2 0-8 0,3 0 0 0,-11 0 8 15,-3 7-8-15,-4-4 0 0,0-3 9 0,-3 0-9 16,-8 0 0-16,1 6-8 0,-4-3 0 0,-3-3 0 15,-1 0-222-15,-10 0-44 0</inkml:trace>
  <inkml:trace contextRef="#ctx0" brushRef="#br0" timeOffset="51802.04">21706 17587 1670 0,'0'0'74'0,"0"0"15"0,0 0-71 0,0 0-18 0,-7 0 0 0,7 0 0 16,11-3 212-16,0 3 40 0,-1 0 7 0,1-7 1 15,-1 4-187-15,8-3-37 0,7 6-8 0,-1-3-2 16,1 3-18-16,7-7-8 0,14 7 8 0,-4 0-8 15,0 0 0-15,4 0 0 0,14 0 0 0,4 7 0 16,-4-7 0-16,0 3 0 0,3-3 0 0,4 0 0 16,7 0 0-16,-3 0 0 0,-8 0 0 0,8 0 0 15,6 0 0-15,1-3 0 0,-7-4 0 0,-1 4 0 16,1-3 0-16,-1 6 10 0,8-9 1 0,-4-1 0 0,-4 4 8 0,1-3 1 16,-7 9 1-16,3 0 0 15,-4-4-21-15,-3-2 0 0,0 6-10 0,-7 0 10 16,3 0-16-16,-3 6 4 0,0-2 1 0,-3-4 0 15,-1 6-139 1,-3-3-28-16,-4 9-6 0</inkml:trace>
  <inkml:trace contextRef="#ctx0" brushRef="#br0" timeOffset="52641.5">26285 16997 2372 0,'-24'0'105'0,"10"6"22"0,0-6-102 0,-1 0-25 0,-2 0 0 0,3-6 0 16,0 6 34-16,7 0 2 0,7 0 0 0,-8-3 0 15,1-3-18-15,7-4-3 0,0 7-1 0,4-6 0 16,3 2 10-16,0-2 1 0,7 9 1 0,4-6 0 16,7 3-6-16,-1-4-2 0,1 7 0 0,7-3 0 15,6-3-18-15,1 3-16 0,7 3 4 0,4 0 0 16,2 0 12-16,5-6 0 0,-1-4 0 0,8 10 10 16,-1-9-2-16,4 2 0 0,4 4 0 0,3 3 0 15,4-6-8-15,-1 6 0 0,4-3 0 0,-3-3 8 0,7 6-8 0,-4 0 0 16,3 0 0-16,1 0-11 15,0 0 11-15,-1-3 11 0,-2-4-3 0,-1 7 0 16,-4 0-8-16,1-3 8 0,0 3-8 0,-4 0 8 16,-4 0-8-16,1 0 8 0,-4 0-8 0,-4 3 8 15,1-3-8-15,-4 0-11 0,-4 7 3 0,1-4 0 0,-8-3-7 0,-3 6-1 16,-4 3 0-16,-3-6 0 16,-7 4-129-16,0 2-27 0,-8 1-4 15,-3-4-835-15</inkml:trace>
  <inkml:trace contextRef="#ctx0" brushRef="#br0" timeOffset="53030.19">26698 17486 1843 0,'0'0'81'0,"0"0"18"15,0 0-79-15,0 0-20 0,0 0 0 0,0 0 0 16,11 7 196-16,3-4 35 0,4-6 7 0,3 3 2 0,7-7-190 0,4 7-38 15,-1 0-12-15,8-3 8 0,0-3 0 0,7 0 0 16,3 2 0-16,4 4 0 0,7-6-8 0,7 6 0 16,-3-3 0-16,6-3 0 0,-3 3 0 0,0-4 0 15,4 4 0-15,3-3 8 0,0 3-8 0,0-3 0 16,-7 2 0-16,4-2 0 0,-8 6 0 0,1-6 0 16,-4 3 0-16,3 3-8 15,1-7-92-15,-1 7-19 16,1 0-3-16,-4-3-974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9T20:22:35.7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18090 2751 1630 0,'0'0'36'0,"0"0"7"0,0 0 1 0,0 0 3 0,11 10-38 0,0-7-9 0,-4 3 0 0,0 10 0 15,0-4 0-15,0-2 0 0,0 5 0 0,0 4 8 16,-4 0-8-16,5-3 0 0,-1-1-10 0,0 7 10 16,3-3 0-16,-3 6 0 0,0-6 0 0,-3 6 0 15,-1 3 16-15,4-3-4 0,-3-6-1 0,-1 9 0 16,1 7 9-16,0 2 1 0,-1-2 1 0,4-1 0 16,0 1 4-16,0-1 1 0,-3-2 0 0,3 2 0 0,0-2-7 15,3-1 0-15,-6 4-1 0,3-1 0 0,0 1-11 0,0 2-8 16,4 7 12-16,-4-9-12 0,3 2 0 0,1 7 0 15,0-6 0-15,3 2 0 0,-4 1 0 0,1 3 0 16,-1 0 0-16,-3-3 0 0,1-4 0 0,2 10 0 16,1-3 0-16,-1 0 0 0,-3 0 58 0,4 3 5 15,-4 7 1-15,4-4 0 0,-1-6-52 0,1-4-12 16,-1 4 0-16,-3 10 0 0,4-11 0 0,-4 1 0 16,4 10 0-16,-1-7 0 0,-6-3 0 0,3 0 9 15,3 6-9-15,-3-3 8 16,0-3-68-16,-3 3-15 0,0-7-2 0,-1-2-1 0,1 0 78 0,-4-4 20 0,-4 10 1 15,1 3 1-15,-1-6-2 0,0 3-1 0,1-7 0 16,-1 10 0-16,-3-6-11 0,0-3-8 0,4-1 9 16,-1 7-9-16,1-9 11 0,-4 3-11 0,-4 2 12 0,4-2-12 15,3 0 15-15,-3 5-4 0,0-2-1 0,-3-3 0 16,3-1-10-16,-4-2 12 0,1 3-12 0,-1-4 12 16,0 1-12-16,1 2 12 0,3-5-12 0,-7-1 12 15,3 3-12-15,0-5 8 0,-3 5-8 0,4 1 8 16,3 2 10-16,-4-2 2 0,-3-7 0 0,0 6 0 15,3 1 1-15,1-7 1 0,-1 7 0 0,1-7 0 16,-1-3 0-16,0 3 0 0,1-9 0 16,-4 12 0-16,3-12-8 0,-3 3-2 0,3 3 0 0,4-6 0 15,-3 0-12-15,-1 3 0 0,-3-10 8 0,4 4-8 16,2 0 11-16,-2-4-1 0,-1-2 0 0,4-1 0 16,0 7-2-16,0-7 0 0,0 7 0 0,-3-13 0 15,6 6-97-15,-7 1-20 0,4-4-4 0</inkml:trace>
  <inkml:trace contextRef="#ctx0" brushRef="#br0" timeOffset="2039.1">30893 3733 345 0,'0'0'31'0,"-7"0"-31"15,-4 3 0-15,1 3 0 0,-1 3 244 0,-3 1 42 0,7-1 9 0,-4 7 1 16,-3-3-225-16,4 12-46 0,-5-7-9 16,1 1-1-16,-3 6-15 0,-1 4 9 0,0-8-9 0,-3 8 8 15,4-1 1-15,-8 0 0 0,4 7 0 0,0-1 0 16,3 1 0-16,-3 2 0 0,-4 7 0 0,4 0 0 15,0-6 6-15,0 12 1 0,-4-12 0 0,0 9 0 16,8-4-16-16,-5 1 0 0,1 0 8 0,-4 3-8 16,4 7 0-16,-3-4 0 15,6-3 0-15,-3 6 0 0,0 7 8 0,3-4 0 0,7-3-8 0,-3 1 12 16,4 8 1-16,-1 1 0 0,4 9 0 0,-3-9 0 16,2 9-5-16,5-3 0 0,-1 3-8 0,1 10 12 15,-1-4-12-15,4 10-8 0,0-6 8 0,4-1-13 16,-4 7 22-16,7 0 5 0,-4 3 1 0,8-4 0 15,0-2 7-15,-1 0 2 0,4-10 0 0,0 3 0 16,4 1-11-16,-4-4-1 0,4 3-1 0,3-5 0 16,-3-1 58-16,3-3 12 0,0-3 3 0,0 3 0 15,0-1-93-15,4 5-19 0,0-8-3 16,-1 4-1-16,5-12 40 0,2-4 8 0,-6 7 2 0,3-13 0 0,4 6 0 0,-4-9 0 16,-3 0 0-16,3 3 0 0,-3-3-18 0,0-3 10 15,3-10-10-15,-4 3 8 0,1 1-8 0,-7-1 0 16,-1-5 0-16,-2-1-11 0,9-9 11 0,-3 3 0 15,-3-3 8-15,-4-7-980 0</inkml:trace>
  <inkml:trace contextRef="#ctx0" brushRef="#br0" timeOffset="2680.03">28508 6367 864 0,'7'-3'76'0,"-3"-4"-60"0,-4 7-16 0,7-9 0 15,3 0 239-15,4-1 45 0,4 4 8 0,3 6 3 31,-3-10-263-31,6 10-52 0,-2-9-10 0,2 9-2 16,-3 0-24-16,1 6-4 0,-5-3 0 0,1-3-1 16,3 0-38-16,-3 0-7 0,-1 0-2 0,1 0 0 0</inkml:trace>
  <inkml:trace contextRef="#ctx0" brushRef="#br0" timeOffset="3343.19">29196 4012 1861 0,'0'0'40'0,"7"-10"9"0,4 1 2 0,-4 6 2 0,0 3-42 0,7-13-11 0,0 10 0 16,4-3 0-16,-4 3 0 0,0-4-12 0,3 7 2 0,-3 0 1 31,1 0-51-31,-1 0-9 0,0 0-3 0,-4 7-426 0,5-4-86 0</inkml:trace>
  <inkml:trace contextRef="#ctx0" brushRef="#br0" timeOffset="4229.26">18919 6313 1440 0,'0'0'128'0,"0"0"-103"0,8 0-25 0,2 0 0 16,1 7 104-16,3-4 15 0,3 3 3 0,8-3 1 15,3 7-102-15,8-4-21 0,-8-3 0 0,7 3 0 16,0 4-149-16,1-4-25 0</inkml:trace>
  <inkml:trace contextRef="#ctx0" brushRef="#br0" timeOffset="4695.89">18881 3422 2073 0,'-11'-9'184'0,"11"9"-147"0,0 0-29 0,0 0-8 16,0 0-43-16,14 0-9 0,11 0-3 0,3 0-526 15,7 0-106-15</inkml:trace>
  <inkml:trace contextRef="#ctx0" brushRef="#br0" timeOffset="17693.18">22916 5404 1148 0,'22'0'51'0,"-22"0"10"0,0 0-49 0,0 0-12 0,0 0 0 0,0 0 0 16,0 0 46-16,-4-3 6 0,1-6 2 0,-1 2 0 15,8-2-7-15,-8 3-2 0,-3-4 0 0,0 1 0 16,14-4-2-16,-7-2-1 0,-11-4 0 0,1 3 0 16,3-3 3-16,0 0 1 15,7 4 0-15,-7-4 0 0,-7-6 36 0,6 3 7 0,8-9 2 0,0 2 0 16,-3 1-59-16,-1-6-12 0,11-1-3 0,1-3 0 16,-1 4-17-16,-7-4 10 0,0-6-10 0,3 7 8 15,8 2-52-15,-4-9-12 16,-7 7-1-16,3 2-1 0,4-9 45 0,4 7 13 0,0-4 0 0,-4 3 0 15,-4 4 0-15,1-4 0 0,10 4 0 0,-7-1 0 0,-4 7 0 16,8 0 0-16,-1 0 0 0,1 2 0 16,0 1-48-16,-1 0-16 0,-3 6-2 0,4 1-766 15</inkml:trace>
  <inkml:trace contextRef="#ctx0" brushRef="#br0" timeOffset="18010.34">22715 4620 921 0,'-14'-9'82'0,"11"6"-66"15,3 3-16-15,3-7 0 0,4-2 102 0,-3-1 17 16,-4 1 3-16,3 0 1 0,11-1-93 0,-3-5-18 0,-7-4-4 0,3 0-8 15,0 0 14-15,7 0-4 0,-4-6-1 0,1 10 0 16,-4-7-9-16,4 0 0 0,6-7 0 0,-3 4 0 16,-7 7 9-16,4-1 0 0,7 3 0 0,-1-3 0 15,-3 0 10-15,4 7 1 0,3-4 1 0,0 0 0 16,4-2-8-16,0 2-1 0,-4 7-1 0,0-4 0 16,0-3-11-16,4 13 0 0,-7-3 0 0,-1 3-11 15,8-10-4-15,-4 10-1 0,-3 3 0 0,-1 0-659 16</inkml:trace>
  <inkml:trace contextRef="#ctx0" brushRef="#br0" timeOffset="18626.43">20817 2397 1602 0,'7'0'35'0,"1"-10"7"0,2 1 2 0,4 6 1 0,7-3-36 0,1-4-9 15,-1 4 0-15,3-3 0 0,-2 5 0 0,2-2 0 16,8-3 0-16,-4-1 0 0,0 1-12 0,1 3 3 15,2 2 0-15,-6-2 0 0,0 3 9 0,0-13 0 16,-1 7 0-16,-3 0 0 16,-3 2-26-16,0-2-6 0,-4 6-2 0,0-7 0 0,-7 4 21 0,4-3 4 15,-8-1 1-15,1 7 0 16,-1-3-15-16,-6-4-2 0,-4 1-1 0,-1 3 0 16,-2-4-11-16,-4 1-3 0,0 0 0 0,-4 2 0 15,-3-2-37-15,0 6-8 0,0 3-2 0,-1 0-349 0</inkml:trace>
  <inkml:trace contextRef="#ctx0" brushRef="#br0" timeOffset="18732.39">20997 2083 1162 0,'0'-3'25'0,"0"3"6"0,0 0 1 0,0 0 1 0,4-6-33 0,3 0 0 0,7 6 0 0,0-4 0 16,0 4 40-16,11 0 2 0,7-9 0 0,-1 3 0 15,8 6-26-15,-3-10-6 0,2 10-1 0,1 0 0 16,-4-9-9-16,4 9 0 0,11 0-12 0,-8 0-582 16</inkml:trace>
  <inkml:trace contextRef="#ctx0" brushRef="#br0" timeOffset="19528.06">22931 1224 1753 0,'0'-16'77'0,"-11"16"17"0,-7 0-75 0,8 0-19 16,10 0 0-16,0 0 0 0,0 0-13 0,0 16-7 15,3-3 0-15,4-4-1 0,7 7 21 0,1-7 16 16,-5 10-2-16,8-10-1 0,3 1-13 0,-3 5 0 0,-1-5 0 0,8-1 0 15,3 1 0-15,0 5 0 0,4-12 0 0,-4 10 0 16,1-4 8-16,6 4 3 0,4-7 0 0,-4 4 0 16,-3-1 11-16,-1 0 2 0,1 7 1 0,0-3 0 15,0-7-11-15,-1 3-2 0,-2-6-1 0,2 4 0 16,-6 2-11-16,0-3 8 0,-1-2-8 0,1 5 8 16,-4 7-8-16,-3-13 0 0,0-3 0 0,-1 0 0 15,1 6-21-15,-4-3 0 0,4-6 0 0,-4-3 0 31,0 6-61-31,-7-3-12 0,-7 3-2 0,0 0-617 0</inkml:trace>
  <inkml:trace contextRef="#ctx0" brushRef="#br0" timeOffset="19803.71">23573 1290 1285 0,'0'0'28'0,"0"0"5"0,0 0 2 0,0 0 2 0,0 0-29 0,0 0-8 0,10 0 0 0,4 0 0 0,-3 6 28 0,3 4 4 15,4-10 0-15,-4 3 1 0,7 6-11 0,-3-3-2 16,6-6-1-16,1 10 0 0,0-10 5 0,-1 6 0 16,1-3 1-16,0-3 0 0,-1 10-25 0,1-10 0 15,3 6-12-15,-3-6 12 0,-4 3 0 0,0 3 0 16,1-3 12-16,-5 10-4 0,1-4-8 0,-1 4 0 16,-2-4-12-16,-5 1 12 0,1 5 18 0,-4-5 11 0,3 9 3 0,-6-13 0 15,-1 6 1-15,1 4 1 0,-8 3 0 16,1 0 0-16,-1 12-8 0,1-3-2 0,-8-9 0 0,4 16 0 15,0-17-9-15,-3 11-3 0,2-4 0 0,1 3 0 16,0-12-24-16,-3 2-6 16,3 11-1-16</inkml:trace>
  <inkml:trace contextRef="#ctx0" brushRef="#br0" timeOffset="27264.12">28607 4322 1267 0,'0'0'112'0,"0"0"-89"0,-4 10-23 0,4-10 0 16,0 0 72-16,4 9 9 16,-1 0 3-16,1 7 0 0,3-6-68 0,0 2-16 15,0 1 0-15,-3-1 0 0,6-2 0 0,-3 5 0 16,0 1 0-16,0-4 0 0,0 4 0 0,4-3 0 0,-4 2 0 0,4-5-9 16,-4 9 9-16,0-4 0 0,-4 1 0 0,1-4 0 15,3 7 0-15,0-3 0 0,-7-7 0 0,3 10 0 16,8 6 13-16,-8-15-1 0,1 8-1 0,0 1 0 15,-4 0-2-15,0 6 0 0,7-6 0 0,-4 3 0 16,1 6-1-16,-1 0-8 0,-3 1 12 0,4-11-4 16,3 8 3-16,-4 2 0 0,1-6 0 0,-1 0 0 15,1 3-11-15,-1 3 0 0,4-3 0 0,-3-6 8 16,-8 9-8-16,8-6 0 0,-1-3-10 0,1 0 10 16,-4-1-18-16,4 11 2 0,-4-14 1 0,3 4 0 31,1-3-27-31,-4-4-6 0,0-2 0 0,0-4-407 0,0-6-81 0</inkml:trace>
  <inkml:trace contextRef="#ctx0" brushRef="#br0" timeOffset="27688.44">28713 5081 1868 0,'0'0'83'0,"-4"0"17"0,-7 3-80 0,8 3-20 0,3-6 0 0,0 10 0 15,3-1 8-15,-3 7-8 0,0-7 12 0,0 1-12 16,0 9 0-16,4-4 0 0,0 4 0 0,-1 0 0 15,1 0-17-15,3-4 2 0,-4 4 1 0,1 0 0 16,6 0 14-16,1-3 0 0,-1 2 0 16,-2 1 0-16,-1-3-9 0,0-7 9 0,7 7-8 0,-4-4 8 15,-6-2 0-15,3-1 0 0,0 4 0 0,0-4 8 16,0 4-8-16,0-13 8 0,-7 0-8 0,0 0 8 16,0 0 4-16,0 0 0 0,0 0 1 0,0 0 0 15,0 0 22-15,0 0 4 0,0 0 1 0,0-10 0 16,4 7-24-16,3-6-4 0,-4 3 0 0,-3-4-1 15,0-6-11-15,0 7-14 0,7-3 3 0,-3-4 1 16,3-3-122-16,0-6-25 0,11-38-5 16,-1 19-1-16</inkml:trace>
  <inkml:trace contextRef="#ctx0" brushRef="#br0" timeOffset="30710.54">28310 1550 1267 0,'0'0'56'0,"0"0"12"0,4-9-55 0,-4 9-13 0,0 0 0 0,0 0 0 16,7-3 41-16,0 3 6 0,-7 0 1 0,11 0 0 16,-8 9-48-16,4 0 0 0,0 1 0 0,0-1-13 15,-7 7-3-15,4-4 0 0,3 4 0 16,0 3 0-16,-3-3 16 0,3-4 0 0,-4 4 0 16,1 9 0-16,-1-13 8 0,4 10 4 0,-7 0 0 0,4-3 1 15,-1 6 8-15,1 0 2 0,-4-6 0 0,0 16 0 16,0-17-11-16,0 11-1 15,3-4-1-15,-3 3 0 0,0-9-10 0,0 6 12 0,-3 3-12 0,3-6 12 16,0 0-1-16,-4-6 0 0,1 3 0 0,3-1 0 16,0 1-11-16,0-3 0 0,0 0 0 0,0-4 8 15,3 4-49 1,1-4-11-16,-4-5-1 0,3 8-600 0</inkml:trace>
  <inkml:trace contextRef="#ctx0" brushRef="#br0" timeOffset="31525.79">26543 5476 1371 0,'0'0'60'0,"0"-9"14"0,-4 9-59 0,1-13-15 15,3 4 0-15,0-4 0 0,3 1 36 0,1 2 5 0,-4-5 1 0,7 2 0 16,4-9-6-16,-8 13 0 0,1-13-1 0,3 0 0 15,0 0-21-15,3-3-4 0,1 0-1 0,0 6 0 16,-1-9-9-16,1 3 0 0,-1-4 0 0,1 4 8 16,-1-3-8-16,-2 3 0 0,-1-3 0 0,-4 3 0 15,4 3 0-15,-3-10 0 0,3 4 9 0,-4 0-9 16,1 3 0-16,-1 0 8 0,1-3-8 0,-1-1 0 0,1 4 0 0,-1-3 0 16,1 3 0-16,0 3 0 0,-1-3 0 0,1 0-13 15,-1 6 5-15,4 0 8 16,-3 3-51-16,3 4-2 0,0-19-1 0,-4 12 0 0</inkml:trace>
  <inkml:trace contextRef="#ctx0" brushRef="#br0" timeOffset="32725.54">28723 1638 1382 0,'-10'0'123'15,"-1"0"-99"-15,-3 0-24 0,3 0 0 16,1 0 61-16,-1 6 7 0,1-3 2 0,3 4 0 16,-8-4-47-16,1 3-10 0,0-3-1 0,0 13-1 15,-4-7 5-15,1 16 0 0,-1-9 1 0,-3-3 0 16,0 12 0-16,0-13 0 0,-4 13 0 0,0 0 0 0,-3 0-17 15,3 4 0-15,-6-11-11 0,-1 1 11 16,0 10 0-16,7-14 0 0,8 10 0 0,-1-12 0 0,0 12-10 0,1-16 10 16,3 7-8-16,0-7 8 0,0 1-21 0,3-1 1 15,4 1 0-15,-4-10 0 16,8 0-34-16,-4 0-6 0,0 0-2 0,7 0-401 16,-4 0-80-16</inkml:trace>
  <inkml:trace contextRef="#ctx0" brushRef="#br0" timeOffset="33428.19">29016 1384 576 0,'0'0'51'0,"0"0"-41"15,0 0-10-15,0 0 0 0,0 0 167 0,0 0 31 16,11 0 6-16,-1 0 2 0,1 0-166 0,-1 3-32 16,1-3-8-16,-1 6 0 15,1-3 11-15,3-3 2 0,-3 10 1 0,3-10 0 16,4 0 9-16,-1 0 1 0,-3 0 1 0,7 6 0 16,-6 4-16-16,2-10-9 0,8 3 10 0,-4 3-10 0,-7-3 0 0,4-3 0 15,6 6 0-15,-6-6 0 0,0 7 0 0,-1-4 0 16,-2-3-10-16,-5 6 10 0,1-3 0 0,-8 7 0 15,-3-10 0-15,4 6 0 0,-4-6 8 0,-4 12 6 16,-6 1 2-16,-1 0 0 0,4-4 15 0,-4 0 3 16,-6 7 1-16,-4 0 0 0,3-4-15 0,4 13-2 0,0-9-1 0,0-3 0 15,-4 5-17-15,4 1 0 0,0-3 0 0,3 3 0 16,4-13 0-16,0 6 0 0,0 1 0 0,7-10 0 31,0-3-17-31,0 0-7 0,7 10-2 0,0-10 0 16,7 9-1-16,-3-9 0 0,-11 0 0 0,14 0 0 0,11 0 27 15,-1 0-10-15,-6 6 10 0,3-6 0 0,-3 3-13 0,3 4 4 0,0-4 1 0,0 3 0 16,-3 3 8-16,0 1-10 0,-4-4 10 0,0-3-10 16,0 7 10-16,0 5 0 0,-7-11 10 0,4 11-10 15,-1-5 0-15,-6-1 0 0,-4 7 0 0,0-7 0 16,0 0 15-16,-4 1-3 0,-6 9-1 0,-1-10 0 16,0 1 25-16,-3 5 6 0,-3 4 1 0,-4-3 0 15,3-4-4-15,-3 4-1 0,0 3 0 0,-11-4 0 16,0 1-22-16,7 6-4 0,11-3 0 0,0 3-1 15,0-10-11-15,-4 7 0 0,4-3 0 0,0 0 0 16,7-4-32-16,-3-6-1 0,-1-3-1 16,7 4-487-16,4-7-98 0</inkml:trace>
  <inkml:trace contextRef="#ctx0" brushRef="#br0" timeOffset="36592.22">26240 3403 1094 0,'-4'7'97'0,"-3"-4"-77"0,-4 3-20 0,4-3 0 16,0 3 84-16,4 4 14 0,-11-7 2 0,7 6 1 15,-4-2-74-15,4 2-15 0,-4 1-4 0,-3 8 0 0,4-11 7 16,-4 5 1-16,3 4 0 0,-7 0 0 0,-3-4-4 0,0 7 0 16,0 6 0-16,0 0 0 0,-7-6-4 0,3 9-8 15,0-3 11-15,-3 3-11 0,-4-9 14 0,0 6-4 16,4 4-1-16,-4-8 0 0,1 1 0 0,-1 4 0 15,0-8 0-15,0 1 0 16,4 0 5 0,0-3 1-16,3 2 0 0,1-8 0 0,-1 12-15 15,0-13 0-15,4 4 8 0,3-4-8 0,-3 1-9 16,4-1-5-16,6 4-1 0,-3-4 0 0,0-6-44 0,0 6-9 0,3-9-1 0</inkml:trace>
  <inkml:trace contextRef="#ctx0" brushRef="#br0" timeOffset="36962.97">25446 3692 1324 0,'0'0'118'0,"0"0"-94"0,0 0-24 0,0 0 0 16,0 0 119-16,0 12 19 0,7-2 4 0,0 2 1 15,-7-5-157 1,4 2-31-16,3-6-7 0,0 13 0 0,-7-7 29 0,0 10 7 0,-4-3 0 0,-3-1 1 31,0-2-9-31,0 6-3 0,0-3 0 0,-4-1 0 0,1 4 27 0,-4-6 0 0,-4 8 0 0,-3 1 0 16,3-6 0-16,0 9 9 0,-3-6-9 0,7-6 10 16,-3 9 2-16,-1-10 1 0,7 4 0 0,-3-7 0 15,-3 7-5-15,6-4 0 0,0-2-8 0,4 5 12 16,0-5 0-16,7-7-1 0,0 10 0 0,0-13 0 0,0 0-11 15,4 3 0-15,-1 6 0 0,15 7 0 0,7-7 0 0,-15-9 0 16,-3 3 0-16,7 10 0 0,1-10 8 0,2 6-8 16,4 1 12-16,4-4-4 15,-4-3-33-15,4 3-7 0,7-2-2 0,-4 5-438 16,0-3-87-16</inkml:trace>
  <inkml:trace contextRef="#ctx0" brushRef="#br0" timeOffset="37560.72">29566 1484 1904 0,'-31'3'84'0,"20"4"18"0,-3-1-82 0,0-3-20 0,-7 16 0 0,-1-3 0 16,1 2 0-16,0 1 0 0,-7 9 0 0,3-2-8 16,0 2-6-16,1 6-1 0,-4-6 0 15,-4 7 0-15,0-7-3 0,0 7-1 0,1-4 0 0,-1-9 0 16,4 6 19-16,-1-3 9 0,1 4-1 0,0-4 0 15,3 0-8-15,1-6-11 0,-1 9 3 0,4-9 0 32,0 6-42-32,3-7-8 0,0-8-2 0,1 6-665 0</inkml:trace>
  <inkml:trace contextRef="#ctx0" brushRef="#br0" timeOffset="38041.91">29968 1412 1900 0,'0'0'169'0,"4"-6"-135"0,0 6-34 0,3-10 0 16,3 1 8-16,4 6-8 16,0 3 0-16,4-13 0 15,0 13-76-15,-4 0-20 0,3 0-3 0,-2 0-1 16,-1 0-34-16,0 0-7 0,-4 0-2 0,1 7 0 16,0-1 88-16,-1-3 18 0,-3 3 3 0,-3-3 1 0,-4-3 63 0,3 10 13 0,1-4 2 15,-4 4 1-15,-4-7-14 0,1 6-2 0,-4-3-1 0,3 4 0 16,-6-1-5-16,-5 7-2 0,-6-4 0 0,0 10 0 15,3-3 4-15,-6 3 1 0,-4 3 0 0,-1 0 0 16,5-6-3-16,-8 6 0 0,4-3 0 0,-1 13 0 16,-2-17 4-16,2 8 0 0,1 2 0 0,4 3 0 15,-1-3-28-15,4-9 0 0,7 6 0 0,3-3 0 16,4 3 0-16,0-6 0 0,7 3 0 0,0-9 0 16,10 5 0-16,1-2 0 0,3 0 0 0,7-4 0 0,4-2 16 0,3 5-1 15,-3-11-1-15,7 8 0 0,-4 1-14 0,7-4-10 16,0 7 2-16,1-13 0 15,-1 3-16-15,0-3-4 0,1-3 0 0,-1 7-419 16,0-14-84-16</inkml:trace>
  <inkml:trace contextRef="#ctx0" brushRef="#br0" timeOffset="39235.6">30716 2833 1868 0,'0'0'83'0,"0"0"17"16,-7 0-80-16,7 0-20 0,0 0 0 0,0 0 0 16,0 0-24-16,0 0-8 0,11 6-1 0,-1 3-1 15,1 4-5-15,3-7-1 0,0 4 0 0,4-1 0 16,0 0 7-16,-1 1 1 0,4-1 0 0,4-3 0 0,3-2 32 0,1 2 0 0,-1 3 0 0,0 1 0 16,0-1 0-16,4 1 0 0,0-1 8 0,3 7-8 15,0-7 18-15,4 10 1 0,-4-3 0 0,4 2 0 0,-4 1 1 16,8 0 1-16,3 6 0 0,-1 3 0 0,-2-9-4 0,6 6-1 15,-3-6 0-15,0 6 0 0,0 3-16 0,0-9-12 16,-1 6 1-16,-2-6 1 0,-1 6 18 16,-3 3 3-16,3-12 1 0,-3 3 0 0,0 6-12 0,-4-6 0 15,-7 0 0-15,4-1 0 16,-4-2-26 0,1 0-1-16,-5-7 0 0,-3 4 0 0,-3-4-119 0,0-3-24 0</inkml:trace>
  <inkml:trace contextRef="#ctx0" brushRef="#br0" timeOffset="39583.83">32209 3510 1267 0,'0'0'56'0,"0"0"12"0,10 0-55 0,1 0-13 0,3 0 0 0,0 3 0 16,0 10 0-16,4-10 11 0,3 6-11 0,4 1 10 16,-4-4-10-16,0 3 10 0,4 4-10 0,-4-7 10 15,4 4 11-15,-8-1 3 0,1 7 0 0,-4-7 0 16,7 7-1-16,0-7 0 0,-7 10 0 0,8-7 0 16,2 4-7-16,-6 3-2 0,3-3 0 0,-7 2 0 15,4 1 8-15,-4-3 2 0,-4 3 0 0,-2 0 0 16,-5-1 0-16,1-2 0 0,-1 3 0 0,-3 0 0 15,0 0 8-15,-3 6 3 0,-1 0 0 0,1 0 0 16,-1-6-13-16,-3 3-2 0,0 3-1 0,-4 3 0 0,8-6-19 16,-8 6 0-16,1 0 0 0,3 0 0 0,-1-12-12 0,1 3-5 15,4 0-2-15</inkml:trace>
  <inkml:trace contextRef="#ctx0" brushRef="#br0" timeOffset="47327.55">21400 7198 748 0,'0'0'67'0,"0"0"-54"0,0-3-13 0,0 3 0 16,-8-7 183-16,8 7 33 0,4-12 8 0,-4-4 0 15,0 7-148-15,4-7-31 0,3 3-5 0,3-2-2 16,4-4-9-16,-3 0-1 0,-8-6-1 0,8 9 0 16,3-2-27-16,-3-8-12 0,-8 8 0 0,8-4 1 0,-1-3 11 0,1 0 11 15,-4-1-3-15,0-2 0 16,0 3-8-16,0 3 10 0,4-9-10 0,-4 9 10 0,-4-3-10 0,1 0 0 15,10 6 0-15,-7-9 0 0,-3 3-15 16,-1 6 2-16,1-6 0 0,3 6 0 16,0-9-16-16,-4 12-3 0,1-3-1 0,-1 0 0 15,8 4-112-15,-11-4-23 0</inkml:trace>
  <inkml:trace contextRef="#ctx0" brushRef="#br0" timeOffset="47680.48">21424 6480 1821 0,'0'0'40'0,"0"0"8"0,4-7 1 0,-4-2 3 0,3 0-41 0,1-7-11 0,6-3 0 0,4 3 0 16,4 4 11-16,0-7 0 0,-8-6 0 0,8 6 0 15,3-6 2-15,-3 6 1 0,-4-6 0 0,0 6 0 16,0 0-5-16,4 4-1 0,-8-4 0 0,1 3 0 15,0-2-8-15,6 5-11 0,1-3 3 0,-11 1 0 16,-14 5 60-16,7 1 13 0,14-1 3 0,-4 1 0 31,-2 0-109-31,-5 9-22 0,4-7-4 0,-3 4-1 0,-8-3 52 0,4 6 16 0,0 0-10 0,14 0 10 16,4 0 0-16,-4 6 0 0,-11-3 0 0,5 7 0 0,-1 5 49 0,3-5 15 16,1 9 4-16,-8-4 0 15,1 10-108-15,6-3-20 0,8 3-5 0,-4 4-1 0,-10 2 50 0,6 0 16 16,15 1-10-16,-7-1 10 0,-4 0 0 0,0-2 0 15,-4-1 0-15,12-3 0 16,-1 0-31-16,-4-3-1 0,-6-6 0 0</inkml:trace>
  <inkml:trace contextRef="#ctx0" brushRef="#br0" timeOffset="50333.81">22789 9641 633 0,'0'0'28'0,"0"0"6"0,0 0-34 0,0 0 0 0,0 0 0 0,11 3 0 15,7-3 254-15,-1 0 44 0,-10 6 9 0,11-3 1 16,0-3-246-16,-1 6-50 15,1 1-12-15,0-4 0 0,-4-3 14 0,3 6 0 0,4-3 0 0,1-3 0 16,-1 6-14-16,3 4 0 0,1-1 0 0,0 1 0 16,0-1 0-16,-4 0 0 0,3 1 0 0,-2-1 0 15,-1 1 9-15,7-4-9 0,4-6 8 0,-4 9-8 16,-3-9 17-16,-1 10-1 0,5-4-1 0,-8-3 0 16,3 3 22-16,1-2 5 0,3 2 1 0,-3-3 0 15,0-6-25-15,3 3-5 0,-3 3-1 0,-1-3 0 16,1 0-4-16,-4 0 0 0,4 0-8 0,0 0 12 0,-4 0-12 0,-4 0 0 15,1 0 0-15,3 6 0 0,-3-6-15 16,-1 0 4-16,-2-6 1 0,-5 6-601 16,1 0-120-16</inkml:trace>
  <inkml:trace contextRef="#ctx0" brushRef="#br0" timeOffset="50627.42">23530 9528 1094 0,'7'-10'97'0,"0"10"-77"0,-3 0-20 0,6-3 0 16,5-3 176-16,2 3 31 0,1-4 6 0,3 4 2 15,0-3-176-15,0 6-39 0,4 9 0 0,0-2 0 16,-1-7 0-16,5 3 0 0,-5-3 8 0,1 9-8 15,0-3 0-15,-4 4-9 0,4-7 0 0,-4 13 0 16,0-7 9-16,0 1 0 0,0-1 0 0,-3 7 0 16,0-7 0-16,-4 7-8 0,0-4 8 0,0 4-8 15,-7 0 8-15,4-4 0 0,-1 7 10 0,-3-3-10 16,0-1 0-16,4-2 0 16,-8 6 0-16,8-10 0 15,-8 4-27-15,8-4-8 0,-4-6-1 0,0 3-1 0</inkml:trace>
  <inkml:trace contextRef="#ctx0" brushRef="#br0" timeOffset="52153.38">24444 9857 1429 0,'-7'-25'63'0,"3"22"13"0,-6-7-60 0,3 1-16 16,0-1 0-16,3 1 0 0,-3 0 68 0,0-4 10 16,7 4 2-16,0-1 1 0,-3 1-49 0,6-1-9 15,4 1-3-15,-3 0 0 0,6-1-6 0,1 4-2 16,-1-3 0-16,1-1 0 0,7 1-12 0,-4 6 0 0,3-4 8 0,5-2-8 16,-1 3 8-16,0 3 0 0,-4-7-8 0,1 4 12 15,-4 3-4-15,4-4-8 0,-4-2 11 0,-3 3-11 16,-11 6 8-16,3-3-8 15,-3 3 0-15,0 0 0 0,0 0 16 0,0 0-3 0,0 0-1 0,-10 0 0 16,-1 9 12-16,-3-9 3 0,-7 0 0 0,-4 6 0 16,0 4-11-16,-3-7-3 0,3 3 0 0,1-3 0 15,-1 4-13-15,0-4 0 0,1 3 0 0,2 3 0 16,-2 1 9-16,3-4-1 0,6-3 0 0,5-3 0 16,3 0 10-16,7 0 2 15,0 0 0-15,0 0 0 0,10 10-11 0,4-4-1 0,8-3-8 0,-1 3 12 31,4-3-36-31,3-3-8 0,7 0-2 0,0 0 0 0</inkml:trace>
  <inkml:trace contextRef="#ctx0" brushRef="#br0" timeOffset="52908.74">24402 6232 1497 0,'0'0'133'0,"0"0"-106"0,-11 9-27 0,0 1 0 15,1-1 96-15,3 7 13 0,0-4 3 0,0 13 1 16,0-6-98-16,3 6-15 0,-3 4-13 0,-4-4 2 15,-3 9 11-15,0-6 0 0,4 1 0 0,-1-1 0 0,-3 6 0 0,0-2 0 16,0-4 0-16,-4 0 0 0,8 7 0 0,-5-7 0 16,-2 0 8-16,-1-3-8 0,4 10 12 0,0-10-1 15,-4-3-1-15,1 3 0 0,-1-6 12 0,0 6 2 16,1-7 1-16,-1 1 0 0,4-3-1 0,-4-4-1 16,4 4 0-16,4 0 0 0,-1-4-11 0,4 4-1 0,-4 0-1 15,4-4 0-15,-7 4-10 0,4-3 0 0,-4 2 0 16,7 4 0-16,-4-10 0 0,4 7 0 0,-4 0 0 0,1-4 0 15,3 4 0-15,-4-3 0 0,0 2 0 0,4-5 0 16,0 8 0-16,0-8 0 0,0-1 0 0,0 4 0 16,0-1 0-16,0-2 8 0,7-4-8 15,-7-3 8-15,4 3 4 0,-1 4 0 16,0-7 0-16,4-3 0 0,0 0-12 0,0 0 10 0,0 0-10 16,0 0 10-16,0 0-20 0,0 0-4 15,0 0-1-15,0 0 0 16,4-3-45-16,-4-7-10 0,4 1-2 0,-4-7 0 15,10-2-64-15,-3-1-12 0,0-6-4 0,0 6-536 0</inkml:trace>
  <inkml:trace contextRef="#ctx0" brushRef="#br0" timeOffset="53230.8">23735 6815 1609 0,'-4'16'71'0,"4"-16"15"0,-3 0-69 0,-4 6-17 16,0 4 0-16,3-1 0 0,-3 3 90 0,4-2 14 15,-4 6 4-15,3 2 0 0,4-2-71 0,-3 3-13 16,-5 0-4-16,5-1 0 0,3 8-20 0,-7-1 0 16,0-7 0-16,0 8 8 0,0 2-8 0,0-9 0 15,0 9 0-15,-4-6 8 16,-3 0-8-16,3 3 0 0,1 3 0 0,-1-9 0 0,1-3 0 0,-1-1 0 16,0-2 0-16,4 2 8 0,0-2-8 0,0 3 9 15,7-16-9-15,0 9 10 0,0 0 11 0,4 1 3 16,-1-4 0-16,1-3 0 0,6 4-9 0,1 2-2 15,0-9 0-15,3 0 0 0,3 0-13 0,1 6 0 16,0-3 0-16,3-3 0 0,-4 10 0 0,5-4 0 0,2-3 0 0,1 3 0 16,-4 4 0-16,4 9 9 0,-4-10-9 0,-3 7 8 31,-4-7-29-31,3 10-7 0,5-3 0 0,-1-4-623 16,-4 4-124-16</inkml:trace>
  <inkml:trace contextRef="#ctx0" brushRef="#br0" timeOffset="55084.39">19992 7590 1324 0,'3'-10'118'0,"4"-5"-94"0,1 2-24 0,2-6 0 16,8-6 43-16,-1 6 4 0,5-6 1 0,6 0 0 16,4-3-48-16,3 3 0 0,0 6-12 0,4-9 2 15,0 9-2-15,3-6 0 0,4 6 0 0,0-6 0 16,0 0 12-16,3 6 0 0,0-3 0 0,4-3 0 0,4 0 24 0,-1-3 1 15,-3 12 0-15,7-3 0 0,0 0 5 0,4 4 1 16,-4-4 0-16,7 10 0 0,3-7 2 0,-3 6 1 16,4 1 0-16,-1 6 0 0,4-3-15 15,-3 6-3-15,-8 0-1 0,1 6 0 0,10-3-3 0,-3 3 0 16,3-3 0-16,-11 4 0 16,-3-4-12-16,4 9 0 0,17 1 0 0,-11-4 0 15,-6 1 0-15,3-1 0 0,0 7 0 0,3-7 0 0,4 7 0 0,-6-3 0 16,-16 2 0-16,8 1 0 0,11 3 0 0,-4 0 0 15,-7-1 0-15,-4 7 0 0,-3-6 0 0,-3 9 8 16,6 7-8-16,-3-1 0 0,-7 1 9 0,3 3-9 16,-6 5 8-16,-1 1-8 0,0 0 0 0,-3-6 0 15,0 9 0-15,-4-3 0 0,-3 0 0 0,-4 0 0 0,-3 9 0 16,-4-6 0-16,0-3 0 0,-7 0-9 0,0 9 9 0,-3-9-10 16,-7 3 10-16,-1-3-12 0,-3 6 12 0,-3-3-12 15,-1-3 12-15,-3 9 0 0,0 1 0 0,-7 2 0 16,-4 4 0-16,4 2 0 0,-4-5 0 0,1 6 0 15,-4 2 0-15,-1 1 8 0,-2-3-8 0,-4 0 0 16,-4 6 0-16,4-13 0 0,-4 7 0 0,0-10 0 16,-3 0 0-16,-4-2 0 0,-3-14 0 0,6 1 0 15,1-7 8-15,-4 1-8 0,-7-1 10 0,-7-9-10 16,1 3 9-16,-1 0-9 0,3-12 8 0,-6 2-8 16,-8-5 78-16,-3-1 10 0,7-9 3 0,4 0 0 31,6 0-91-31,-9 0-32 0,-16 0 1 0,8-3 0 0,11-3 31 0,-8-4 20 0,-10 1-4 15,4 3 0-15,3-4-16 0,-4 1 0 0,-3-10 8 0,0 3-8 16,0-6 0-16,3-3 0 0,4 10 0 0,-3-4 0 0,-1-6 0 16,4-4-12-16,4-5 12 0,3 3-12 0,0-10 12 0,3 3-12 15,1 1 12-15,-1-7-12 0,5-6 20 0,2 2 5 16,1 1 1-16,-1-3 0 0,8 3 2 0,0-3 1 16,-1-3 0-16,8-1 0 0,0 7-1 0,7-6-1 15,-4-10 0-15,7 10 0 0,4 0-15 0,3-1 0 16,4 7 0-16,4-6-10 0,-1 0-1 0,8-7 0 0,-4 4 0 15,7-4 0-15,3-3 11 0,4 1-8 0,-3 8 8 16,6 1-8-16,1-3-11 0,6-4-1 0,1 7-1 16,7 0 0-1,-4-1-28-15,4 1-6 0,-1 6-1 0,5 0-833 0</inkml:trace>
  <inkml:trace contextRef="#ctx0" brushRef="#br0" timeOffset="61601.7">26448 9443 172 0,'0'0'8'0,"0"0"1"0,0 0-9 0,-7 0 0 0,3 0 0 0,4 0 0 16,0 0 270-16,0 0 52 0,-7 3 10 0,7-3 3 15,0 0-260-15,0 0-52 0,0 0-11 0,0 0-1 0,0 0 24 0,0 0 5 16,7 0 0-16,0-3 1 0,4 3-29 15,-1-6-12-15,5 6 8 0,2-10-8 0,1 4 27 0,3 3 0 16,4-3 0-16,-1 6 0 0,1-4 5 0,0-2 0 16,-1 3 1-16,8-3 0 15,0 6-33-15,0 0 0 0,-4 0 0 0,0 0 0 0,7 0 12 0,-3 0-12 16,3 0 12-16,1 0-12 0,-1-3 12 16,-3 3-12-16,3 0 12 0,0 0-12 0,1-7 14 0,2 7-4 15,-2 0-1-15,-1 7 0 0,0-4-9 0,0-3 12 16,1 0-12-16,-4 0 12 0,-1 0-12 0,-3 0 0 15,-3 0 0-15,7 6 0 0,-4-3 0 0,0-3 0 16,-6 0 0-16,-5 6 0 0,4-2 0 0,-3-4 0 16,-4 6 0-16,0-6 0 0,-7 0-12 0,4 0 3 15,-11 0 0-15,0 0 0 16,0 0-34-16,0 0-6 0,0 0-2 0,0 0-466 0,-7 0-94 0</inkml:trace>
  <inkml:trace contextRef="#ctx0" brushRef="#br0" timeOffset="62069.56">27072 9233 1206 0,'0'-19'53'0,"0"19"11"0,0 0-51 0,-7 0-13 0,7 0 0 0,-3-3 0 16,-8-3 56-16,4 3 9 0,3-4 2 0,-3 7 0 15,0-6-18-15,7 6-3 0,0 0-1 0,0 0 0 16,0 0-11-16,0 0-2 0,0 0-1 0,0 0 0 16,0 0-15-16,0 0-2 0,0 0-1 0,7 6 0 0,4 1 3 0,3-4 0 15,0-3 0-15,0 6 0 0,4-6-4 0,-4 3 0 16,4-3 0-16,-1 0 0 0,1 0 56 0,3 0 12 16,0 0 1-16,0 6 1 15,1-6-102-15,-5 3-21 0,8 4-4 0,0-4-1 0,-1 6 46 0,-2-2 15 16,-1-7 0-16,3 9 0 0,-2-9-15 0,-5 9 0 15,4-2 0-15,-7-4 0 0,8 3 0 0,-8-3 8 16,3 3-8-16,-3-2 0 0,-14-4 0 0,11 6 8 16,-4-3-8-16,4 3 0 0,-11-6 0 0,0 0 0 15,0 0 8-15,3 16-8 0,-3-7 8 0,0 1 0 16,0-1-8-16,0-9 12 0,0 0 2 0,-3 10 0 16,-4 8 0-16,0-8 0 0,3-1-14 0,1 1 0 15,-5 5 8-15,1-5-8 0,-3 9 0 0,6-4 0 16,-6-2 0-16,6 9 0 0,-3-4 0 0,4-8 0 15,3 9 0-15,-4-10 0 0,4 1-13 0,0 5 1 0,0-5 0 0,0 5 0 32,4-2-37-32,-4-4-7 0,3 1-2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9T20:24:36.5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10795 11023 1926 0,'0'0'171'0,"0"0"-137"0,-4-6-34 0,4 6 0 16,0 0 39-16,-7-3 1 0,-7-3 0 0,4 6 0 15,3-10-23-15,0 10-4 0,-7-9-1 0,-11 9 0 16,-7 0 11-16,4 0 1 0,14-6 1 0,0 12 0 15,-8 0 3-15,-2-3 1 0,-8 7 0 0,11-1 0 16,17 1-12-16,-6 5-2 0,-15 4-1 0,-7 9 0 16,4-3-14-16,3 4 0 0,8 2 0 0,-1 0-10 15,-10 4-20-15,7-1-4 0,3 1-1 16,4 2 0-16,7 1-5 0,-7-3-2 0,-4 5 0 0,-3 1 0 16,7 3 22-16,0 0 5 0,0-10 1 0,3 10 0 0,-3-6 14 15,3-4 0-15,4 10 0 0,7-6 0 0,-3 0 0 16,-1 5 0-16,4-8 0 0,4 3 10 0,6 2-10 0,4-2 0 15,1 6 0-15,6-7 8 0,3 7-8 0,5-9 0 16,-1 3 0-16,0-4 8 0,7-6-8 0,4-3 0 16,11 4 0-16,-8-4 8 0,-7-7-8 0,11 1 8 15,10-3-8-15,-3-7 8 0,-10 1-8 0,6-10 8 16,18 0-8-16,-14-3 8 0,-7-13 12 0,7 7 3 16,10-7 0-16,-10-3 0 0,-7-9 10 0,0 9 3 15,0-9 0-15,-4-4 0 0,1-2 0 0,-8 3 0 16,-7-4 0-16,4 1 0 0,7-1 12 0,-11-3 4 15,-11 4 0-15,1-1 0 0,3 7-9 0,-10-6-2 0,-11 2 0 16,0-2 0-16,0-1-18 0,-7 7-4 0,-18-6-1 0,7-1 0 16,1 7 3-16,-8-7 1 15,-10 1 0-15,0-1 0 0,6 4-6 0,-6-3-2 0,-7 9 0 0,3-10 0 16,11 7-14-16,-11 0 11 16,-11-1-11-16,8-2 10 0,14 3-10 0,-7 3 0 0,-11-4 0 0,7 11-11 15,7-7 11-15,0 6-8 16,1 0 8-16,-1 3-8 0,-3 7 8 0,10-4-13 0,4 4 5 0,0-4 8 31,-11 10-126-31,7-3-18 0,15 3-3 0,-4-3-1001 0</inkml:trace>
  <inkml:trace contextRef="#ctx0" brushRef="#br0" timeOffset="3099.92">27679 10443 806 0,'-14'0'72'0,"14"0"-58"0,0 0-14 0,0 0 0 16,0 0 223-16,0 0 41 0,0 0 9 0,0 0 2 16,0 0-208-16,0 0-42 0,0 0-8 15,0 0-1-15,0 0-1 0,0 0 0 0,-7-6 0 0,3 6 0 16,4 0 1-16,0 0 0 0,0 0 0 0,-3 0 0 16,-4 0-8-16,0-3 0 0,0 3-8 0,0-6 12 15,-1 6 12-15,1-4 1 0,0-2 1 0,0 6 0 16,0-3 11-16,0-3 3 0,0 6 0 0,0-6 0 15,0 2-19-15,0-2-3 0,0 6-1 0,-4-3 0 16,1 3-3-16,3-6-1 0,-4 3 0 0,1 3 0 16,-1-7-1-16,0 7-1 0,-3 0 0 0,0-3 0 0,4-3-11 15,-5 6 10-15,1-3-10 0,0-4 10 0,0 7-10 16,-4 0 0-16,4 7-10 0,-3-4 10 0,-1-3 0 0,0 0 8 16,-3 0 1-16,4 6 0 0,-1-3-9 0,0-3 0 15,1 7-10-15,3-4 10 0,-1 3-9 0,-2-3 9 16,-4 3-8-16,0 4 8 0,3-4 0 0,-3-3 0 15,-4 7 0-15,0-1 0 0,1-3 0 0,2 4 0 16,1-1 0-16,0 1 0 0,0 5 0 0,0-2 8 16,0 2-8-16,-1 4 0 0,1 6 0 0,0-6 9 15,0 0-9-15,0 0 0 0,0 0 10 0,3 6-10 16,-3-7 8-16,7 8-8 0,-4-8 0 0,4 1 0 16,0 6-9-16,0-6 9 0,0 0-11 0,0 3 11 0,-1 0-10 15,5-3 10-15,-4 6 0 0,0-6 0 0,7-1 0 16,-4 7 0-16,0-6 0 0,1 6 0 15,6 0 0-15,-3-3 0 0,-3 3 0 0,3 4 0 16,0-4 0-16,3 3 0 0,-3-3 0 0,3-6 0 0,-3 6 0 0,4 0 0 16,-1-3 0-16,1 3 0 0,-1 0 0 0,1-6 0 15,3 6 0-15,0-3 0 0,0 0 0 0,0 0 0 16,3-3 8-16,4 6 0 0,-3-6 1 0,3 6 0 16,0-6-9-16,4 6 10 0,3 3-10 0,-4-3 10 15,1 0-2-15,-1-3-8 0,4-3 12 16,4 6-4-16,3-6-8 0,-3 0 0 0,-4 6 0 0,-3-7 0 15,3-2 0-15,0 3 10 0,-4-3-10 0,8 2 10 16,0-2-10-16,3-3 0 0,4 2 0 0,-4-5 0 16,0-1 0-16,4 1-11 0,-1-1 3 0,5 0 0 0,-5-2 8 15,4-4 0-15,4 3 0 0,3-3 8 0,1 3-8 0,-1-6 0 16,4 4 0-16,-4 2 8 0,0-6-8 0,4 0 0 16,0 0 0-16,3 0 0 0,-6-6 0 0,-1 2 11 15,0 4-11-15,-3-6 12 0,0 6-12 16,3-3 0-16,-3-3 0 0,-1 6 0 0,-6-3 0 15,3-4 0-15,4-2 8 0,-4 0-8 0,1-1 9 16,-5 1-9-16,4-1 10 0,4-5-10 0,-7-4 14 0,3 3-3 16,-3-3-1-16,-4 0 0 0,4-6-10 0,-1 3 8 15,-2-3-8-15,-1-3 8 0,0-6 2 16,-3 9 0-16,-1-10 0 0,1 13 0 0,-4-12 4 0,4 9 1 16,-4-4 0-16,-4 1 0 0,1-3-6 0,-1 3-1 0,1-7 0 15,-4 7 0-15,-3 0-8 0,-4-1 0 0,3-2 0 16,-3 3 8-16,-3 0-8 0,-1-7 0 0,1 10 9 0,-5-6-9 15,5-1 0-15,-8 4 9 0,1 0-9 0,-1 0 0 16,1-4 8-16,-5 4-8 0,1 3 0 0,0-3 0 16,0 3 10-16,0-4-2 0,-4 1 0 0,1 3 0 15,-1-3-8-15,0 3 0 0,1-3 0 0,-4 2 8 16,-4-2-8-16,0 3 0 0,1 3 0 16,-8-9 0-16,0 12-12 0,-3-3 1 0,-4 0 1 15,0 10 0 1,-3-4-43-16,0 0-9 0,-4 7-2 0,3 6-700 0,-3-4-141 0</inkml:trace>
  <inkml:trace contextRef="#ctx0" brushRef="#br0" timeOffset="55432.44">13702 9176 230 0,'-11'-9'10'0,"8"3"2"0,-4 6-12 0,0-3 0 0,7 3 0 0,0-7 0 16,-7 7 334-16,7 0 64 0,7-9 13 0,-7 3 2 15,0 6-308-15,3-3-61 0,1-4-13 0,-4 7-3 16,0 0-18-16,0 0-10 0,0 0 10 0,0 0-10 16,0 0 115-16,0 0 17 0,10 0 3 0,-10 0 1 15,0 0-151-15,0 0-29 0,14 7-7 0,-3-4-1 16,-11-3 52-16,11 6 0 0,-11-6 9 0,14 0-1 31,3 0-48-31,1-6-9 0,0 6-3 0,-1-3 0 0,4-4 52 0,1 7 8 0,-5-3 2 0,4-3 1 0,4 6 9 16,-4-3 3-16,4 3 0 0,-4 0 0 15,4-7 1-15,0 4 0 0,3 6 0 0,0-3 0 0,0 0-14 0,0 0-2 16,8 10-8-16,-5-4 12 0,5-3-12 16,3 4 0-16,-4-4 0 0,0 9 0 0,0-9 0 0,4 7-12 15,0-4 12-15,3-3-10 16,-3-3 10-16,3 0 0 0,1 0 0 0,3 0-8 16,-1-3 21-16,5-3 5 0,-1 6 1 0,-3 0 0 0,0 0-19 0,-4-3-16 15,8-4 4-15,-4 7 0 0,-4 0 12 0,0 0 10 16,1 0-2-16,2 7 0 0,1-7-8 0,4 3 0 15,-4-3 0-15,3 0 8 0,-3 0-8 0,3 0 0 16,-3 0 0-16,3 0-11 0,1 0 11 0,3 0 0 16,-4 0 0-16,1-3 0 0,6-4 0 0,-3 4 9 0,-4-3-1 15,1 6-8-15,-1-6 0 0,4 3 0 0,0-4 0 0,0 4-9 16,-4-3 17-16,1 6 3 0,2 0 1 0,-2-3 0 16,3-4-12-16,-4 7 0 0,1 0-10 0,-1 0 10 15,0 7 0-15,1-7 10 0,-4-7 0 0,3 7 0 16,4 7 0-16,-4-4 0 0,1-3 0 0,-1 9 0 15,4-2-2-15,-4-4 0 0,1 3 0 0,-4 3 0 16,-1-2-8-16,5-4 0 0,-4-3 0 16,3 0 8-16,-7 6-8 0,4-3 0 0,0-3 0 15,-3 0 0-15,-1 0 17 0,-3 0 5 0,3 0 1 0,0 6 0 16,-6-2 2-16,2 2 1 0,1-6 0 0,0 0 0 16,7 3-7-16,-7 3-2 0,-1-6 0 0,-2 7 0 15,-1-4 11-15,0-3 3 0,-3 6 0 0,3-3 0 16,-3 3-39-16,0-3-8 0,0-3-2 0,-8 0 0 15,1 0 9-15,0 7 9 0,3-4-13 0,-7 6 5 16,-3-9 8-16,-1 0-12 0,8 0 12 0,-4 0-12 0,4 0 0 0,-7 0 0 16,-1-3 0-16,-3-3 0 15,7 6-50-15,-3-10-10 16,-7 1-3-16,-1 0 0 0,1-1-185 0,-1 1-36 0,5-16-8 0,-1 6-2 0</inkml:trace>
  <inkml:trace contextRef="#ctx0" brushRef="#br0" timeOffset="56400.92">13529 10675 403 0,'0'0'36'0,"-7"-6"-36"0,7-3 0 0,-4 9 0 15,4 0 291-15,0 0 51 0,0-10 10 0,8 7 3 16,-5-3-267-16,4 0-52 0,0 2-12 0,4-2-1 16,6 3-12-16,-6 3-3 0,0-6 0 15,-1 6 0-15,8-3-8 0,-4-4 0 0,4 7 0 0,6-3-11 16,1 3 11-16,0-6 0 0,-1 6 0 0,1 0 0 16,3 6 24-16,0-6 0 0,1 0 0 0,-1 0 0 15,4 3 8-15,-1-3 3 0,5 0 0 0,-1 0 0 16,0 0-3-16,4 0-1 0,3 0 0 0,1 0 0 15,3 0 6-15,-1 0 2 0,5 0 0 0,3 0 0 16,0-3-11-16,0 3-3 0,3 3 0 0,-3-3 0 0,7 0-8 0,0 7-1 16,3-4-1-16,1 3 0 0,-4-6-15 0,0 3 0 15,3-3 8-15,-3 6-8 0,0-2 0 0,0 2 0 16,7-6 0-16,-3 9 0 0,-1-9 0 0,1 7 0 16,-4-4 0-16,3-3 0 0,1 0 0 0,-1 6-8 15,4-3 8-15,0-6-13 0,0-3 36 0,-3 6 7 16,3 0 2-16,-4 0 0 0,-3-10-20 0,7 10-3 15,-3 0-1-15,-4-3 0 0,3 3 6 0,-3-6 1 16,4 6 0-16,-4 0 0 0,0 0-2 0,-4 0 0 16,1 0 0-16,-1 0 0 0,-3 0-4 15,0 0-1-15,0 0 0 0,-4 0 0 0,1 0-8 0,-5 0 0 0,-2 0 0 16,-1 0 0-16,0 6 0 0,-3-6 0 16,-3 0 0-16,-1-6 8 0,-7 6-8 0,4 0 0 15,-4 0 0-15,-3 0 0 0,-1-6-9 0,1 2-4 16,0 4-1-16,-4-6 0 0,-3 6 14 0,-1-3 0 0,-3-3 0 0,0 6 0 15,1 0-23-15,-1-3 2 0,-4 3 0 0,1-7 0 32,-1 7-62-32,1-3-12 0,-4-3-2 0,4 6-592 0,-1-3-119 0</inkml:trace>
  <inkml:trace contextRef="#ctx0" brushRef="#br0" timeOffset="57277.26">17403 10660 1152 0,'0'0'102'0,"0"0"-82"16,0 0-20-16,0 0 0 0,0 0 153 0,0 0 27 0,0 0 4 0,7-3 2 15,-4-7-158-15,4 4-28 0,0-4-12 0,4 4 1 16,-1 3 28-16,4-6 6 0,4 2 1 0,-4 4 0 16,0-3 44-16,0 3 10 0,1-3 2 0,6 6 0 31,0 6-103-31,4-3-20 0,-8-3-4 0,4 6-1 0,1-3 48 0,-1 4 8 0,-4-4 3 0,8 3 0 16,3-3-1-16,1 3 0 0,-1-2 0 0,4 2 0 15,3-6 1-15,4 6 0 0,-1-6 0 0,5 0 0 16,-4 3-11-16,3-3 8 0,4-3-8 0,3 3 8 15,0-6 14-15,-3 6 2 0,4-6 1 0,3 2 0 16,0-2-6-16,-4 6-2 0,4-3 0 0,-4 3 0 16,4-6-17-16,-3 3 0 0,-8-4-13 0,0 7-988 15</inkml:trace>
  <inkml:trace contextRef="#ctx0" brushRef="#br0" timeOffset="58530.96">15819 8562 1357 0,'-11'-6'60'0,"11"6"12"0,0 0-57 0,0 0-15 0,-7-4 0 0,3 4 0 16,4 0 84-16,0 0 13 0,-3 0 3 0,3 0 1 16,-4-6-45-16,4 6-8 0,0 0-3 0,0 0 0 15,0 0-20-15,0 0-4 0,0 0-1 0,14 6 0 16,1-2 36-16,-1 8 6 0,0-9 2 0,0 3 0 15,4-2-53-15,3 5-11 0,-4-9 0 0,8 6 0 16,-4-3 0-16,4-3 0 0,3 0 0 0,0 0 0 16,4-3-29-1,3-3-10-15,4 3-1 0,-4-3-1 0,1 2 81 0,3-2 16 0,-1-3 3 0,5 9 1 16,3-6-31-16,3 2-5 0,0-2-2 0,-3 6 0 0,-3 6-12 0,2 4-2 16,1-4-8-16,0-3 12 15,3 7-12-15,-3-4 0 0,7-3 0 0,-7 6-10 0,3-2 10 0,1-4 0 16,-4 3 0-16,0 0 0 15,-4-6 0-15,0 4-8 0,-3-4 8 0,0 6-12 16,-4-12 3-16,0 6 0 0,4 0 0 0,-7 0 0 16,-7-10-43-16,-1 10-9 0,8 0-2 0,-7-6-578 15,0-4-116-15</inkml:trace>
  <inkml:trace contextRef="#ctx0" brushRef="#br0" timeOffset="58897.97">17240 8446 748 0,'-3'9'67'0,"-1"-3"-54"0,4-6-13 0,0 0 0 16,0 0 201-16,0 0 38 0,-3 4 7 0,3-4 2 15,0 0-150-15,0 0-30 0,10 0-5 0,1 0-2 16,-1 6 23-16,5-3 5 0,-1-3 1 0,0 0 0 15,3 6-64-15,5-6-13 0,-1-6-2 0,0 12-1 16,0-3-10-16,0-3 0 0,0-3 0 0,4 3 0 16,-4 3 0-16,0 4 0 0,4-4 0 0,-4 3 0 31,-3 0-54-31,3-3-6 0,0 4-2 0,0-4 0 0,1 3 50 0,-5-3 12 0,1 7 0 0,-1-1 0 16,1-3 49-16,-4 4 13 0,4 9 2 0,-4-4 1 15,-3-2-95-15,-1 3-19 0,-3-1-4 0,-3-2-1 16,-1 6 54-16,1 3 23 0,-1-10-2 0,-3 7 0 0,-3 6-12 0,-1-6-9 15,1 0 12-15,-1 6-12 32,-3-7-23-32,0-2-11 0,4 0-2 0</inkml:trace>
  <inkml:trace contextRef="#ctx0" brushRef="#br0" timeOffset="62555.18">20867 8678 2066 0,'0'0'92'0,"0"0"18"0,0 0-88 0,0 0-22 15,0 0 0-15,-4 9 0 0,4 1 24 0,-3 5 1 16,6-2 0-16,-6 9 0 0,-1-3-25 0,1 3 0 16,3 12 0-16,0-9 0 0,-7 3 0 0,3 7 0 15,1-1-14-15,-1 1 5 0,1-4 9 0,3 4-8 16,-8-10 8-16,8 0-8 0,0 3 8 0,0-9 0 0,-3 6 0 0,-1-6 0 15,4 0 0-15,0-4 0 16,0-2 8-16,0-4-8 0,-3 1 8 0,-1 2-8 0,4-12 8 0,0 3-8 16,-7 7 0-16,7-10-8 15,0 0 0-15,7 0 0 16,-7 0-56-16,7 6-10 0,-7-6-2 0,11 0-1 16,-4-6-144-16,4 6-29 0</inkml:trace>
  <inkml:trace contextRef="#ctx0" brushRef="#br0" timeOffset="62952.39">21361 8926 730 0,'21'-7'32'0,"-21"7"8"0,10 0-32 0,1-3-8 16,0-3 0-16,-1 0 0 0,1 2 88 0,-11 4 16 16,0 0 3-16,0 0 1 0,10 0-36 0,-10 0-6 15,0 0-2-15,0 0 0 0,0 0-8 0,0 0-1 16,-3 4-1-16,-1 2 0 0,-3-6-23 15,-3 9-5-15,6 1-1 0,-3-10 0 0,-3 6-25 0,2-3 0 16,1 3-12-16,4-2 12 0,-1 11 0 0,1-5 0 16,-1-1 0-16,4 0 0 0,4 1-16 0,3-1 4 15,-4 7 0-15,1-7 1 0,7 7 11 0,-1-7 0 16,-3 4 0-16,0 3 0 0,0 2 0 0,4 1 0 16,-1 6 0-16,1 0 0 0,-4-6 10 0,4 0-2 0,3 0-8 15,3-3 12-15,-3-7-12 0,4 0 0 0,3-2 8 16,4-4-8-16,0-3 0 0,-4-3 8 0,-3-4-8 0,3-2 0 15,3-7 11-15,-10 7-11 0,-10-4 12 0,0-2-12 16,-1-10 59-16,1 3 5 0,-11-3 0 0,-8-1 1 16,-2-2 11-16,-1-6 1 0,4-1 1 0,-7 4 0 15,-4 0-49-15,0 2-9 0,8 1-3 0,-1 3 0 16,-7-3-25-16,8 9-6 0,-1-6-1 0,4 6 0 16,4 0-55-1,-5 4-11-15,1 5-3 0</inkml:trace>
  <inkml:trace contextRef="#ctx0" brushRef="#br0" timeOffset="63508.33">22172 8910 1152 0,'-18'-6'51'0,"18"6"10"0,8-4-49 0,-8 4-12 0,0 0 0 0,0 0 0 15,10 0 209-15,-3 0 39 0,-7 0 8 0,11-6 2 16,-1 6-213-16,1-3-45 0,-1 3 0 0,-10 0-10 15,0 0 10-15,8 3 0 0,9 3 0 0,1 4 0 16,-8-10 0-16,1 0 0 0,10 0 0 0,-3 0 0 16,6 0 0-16,-2 6 0 0,-8-3 0 0,3-3 0 15,12 0 9-15,-8-3-9 0,-4 6 12 0,1-3-12 0,10-3 8 0,-3-3-8 16,0 0 0-16,-4 2 0 0,-7-2 0 16,11 3 10-16,10-3-10 0,-3 6 8 0,-18-3 4 0,7-4 0 15,14 7 0-15,-3-3 0 0,-7-3-12 16,-1 6 8-16,-2-3-8 0,2-3 8 15,4 6-8-15,-6 0 0 0,-12 0 0 0,4 0 0 16,7-10-29-16,-6 10-2 0,-5 0 0 16,1-6-587-16,-1 3-118 0</inkml:trace>
  <inkml:trace contextRef="#ctx0" brushRef="#br0" timeOffset="64006.73">23029 8483 1962 0,'0'0'43'0,"0"0"9"0,0 0 1 0,0 0 3 0,0 0-45 0,0 0-11 0,11 7 0 0,-11-7 0 15,0 0 22-15,7 3 2 0,4 3 1 0,-8 3 0 16,-3-9-16-16,7 10-9 0,0-1 10 0,-3 1-10 15,-1-1 0-15,-3-3 0 0,4 4 0 0,-1-1-10 16,4 1 10-16,-7-10 11 0,0 0-3 0,0 0 0 16,11 6 33-16,-4 3 7 0,-7-9 0 0,0 0 1 15,0 0-29-15,11 3-7 0,-1-3-1 0,4 7 0 16,-3-4 2-16,3 3 0 0,-3-6 0 0,-1 0 0 16,-3 6-14-16,4-2 9 0,3 5-9 0,0-9 8 0,0 6-8 0,-3-3 0 15,-1-3 0-15,4 7-11 0,0-4 11 0,-3-3 0 16,0 6 0-16,-1-3 0 0,4-3 0 0,-3 6 0 15,-11-6 0-15,7 4 0 0,-7-4 0 0,0 0 0 16,0 0 0-16,7 12 0 16,-3 1 0-16,-1-4-12 0,-3 0 12 0,-3 7-12 0,-1 0 12 0,-3-4 0 15,3 4 0-15,-3-3 0 0,-3 9 0 0,-1-4 0 16,1 1 12-16,-1 0-4 0,4-3-8 0,0 2 0 16,-4 17 0-16,4-7 0 0,4-9 0 0,-4 6 0 0,7-6 0 15,-4 0 8-15,-3 0-8 0,7-4-16 0,0 1 4 0,4-4 0 31,-4-2-23-31,0 6-5 0,3-7 0 0,-3 0-1 16,-7 1-45-16,7-1-9 0,-3-3-1 0,3 4-489 16,3-1-98-16</inkml:trace>
  <inkml:trace contextRef="#ctx0" brushRef="#br0" timeOffset="65824.22">24511 8455 288 0,'-11'-9'25'0,"8"9"-25"0,-1-6 0 0,4 6 0 16,0 0 308-16,0 0 57 0,-3 0 11 0,-4 0 3 15,0-4-271-15,0 4-55 0,7 10-10 0,-4-1-3 16,-3-3-40-16,-3 4 0 0,2 2-11 0,1-2 3 16,4 5 8-16,-4 4 0 0,-4 0 8 0,4 6-8 15,0 0 13-15,-7 0-1 0,-4 7-1 0,4 2 0 16,4 1 6-16,-8-1 2 0,0-2 0 0,-3 8 0 15,0-5 1-15,0 2 0 0,0 1 0 0,0-3 0 0,-1 2-3 0,1-2 0 16,4-10 0-16,-1 3 0 16,-3 0 3-16,3-3 1 0,0-6 0 0,1 6 0 0,-1-6-21 0,4-3 0 15,0-4 0-15,-4 4 0 0,1 3-9 0,3-10-3 16,3 1-1-16,8-4 0 16,-1 3-115-16,-3-2-22 0,0-7-5 0</inkml:trace>
  <inkml:trace contextRef="#ctx0" brushRef="#br0" timeOffset="66309.99">24313 8938 2098 0,'0'0'93'0,"0"0"19"0,0 0-89 16,0 0-23-16,0 0 0 0,11 0 0 0,-4-3 0 0,4-3 0 0,3 3 0 0,-4-4 0 16,-3-2 0-16,4 9 0 0,3-6 0 0,0 2 0 15,-3-2 0-15,-1 6-8 0,5-9 8 0,2 9 0 16,1-3 0-16,-1-4 0 0,1 4 0 0,3-3 0 16,0 3 0-16,-3-3 8 0,3 6-8 0,-3 0 0 0,-1-4 0 15,1-2 0-15,-4 6 0 0,-3 0 0 0,-1 0 0 16,1 0 0-16,0 0 0 0,-11 0 0 15,0 0 0-15,3 10 0 0,1-4 0 0,-1-3 0 16,-3-3 0-16,0 0 0 0,0 9 0 0,0 1 0 16,-3-1 0-16,-1-3 0 0,1 10 0 0,-1-3 0 15,1 6 0-15,-1-4 0 0,-3-5 0 0,0 5 0 16,0-2 0-16,0 2 0 0,0 4 0 0,0 0-8 0,0-3 8 0,-4 3 0 16,4-1 0-16,0 1 0 0,-4-3 0 15,4 3 0-15,0 0 0 0,0-4 0 0,0 1 0 0,0-4 0 16,3-2 0-16,4 6 0 0,0-1 12 0,4-2-1 15,-4-4-1-15,7 7 0 0,0-13-2 0,0 10 0 16,0-4 0-16,4 0 0 0,3 4-8 0,4-4 0 0,-8 7 0 16,4-7 0-16,0 1 0 0,1-1 0 0,2 1 0 15,1-10-11-15,-4 6-8 0,4-3-1 0,-1 3-1 0,1-6 0 32,-1-6-163-32,-2 3-32 0</inkml:trace>
  <inkml:trace contextRef="#ctx0" brushRef="#br0" timeOffset="66607.28">25090 8935 1839 0,'0'0'81'0,"-8"9"18"0,-2-5-79 16,3 5-20-16,-4 3 0 0,1 1 0 0,-1 6 86 0,4-4 14 0,0 4 2 0,-4 0 1 15,1 6-149-15,-1-6-30 0,1 6-5 0,3-6-2 16,-7 9 45-16,3-3 9 0,4 3 1 0,0-9 1 15,3 6 27-15,1-6-8 0,-1 6 8 0,8 3 0 0,6-9 0 0,-3 6 8 16,4 0 0-16,-4-6 0 0,7 0-8 0,0-9 0 16,11-1 0-16,0-9 0 0,6 6 8 0,-2-12 1 15,-1-3 0-15,-3-1 0 0,3-9 12 0,-4 4 3 16,-2-4 0-16,-5-6 0 0,4 6 32 0,-10-9 6 16,-4 3 2-16,0-4 0 0,-7 1-24 0,0-6-4 15,0 9 0-15,-7-4-1 16,0 4-59-16,-4-3-12 0,-3 3-3 15,-3 6-949-15</inkml:trace>
  <inkml:trace contextRef="#ctx0" brushRef="#br1" timeOffset="76080.34">13229 9945 817 0,'0'0'36'0,"0"0"8"0,0 0-36 0,0 0-8 16,0 0 0-16,0 0 0 0,0 0 68 0,0 0 12 0,0 0 3 0,0 0 0 15,0 0-21-15,0 0-4 0,0 0-1 0,0 0 0 16,0 0-10-16,0 0-3 0,0 0 0 0,0 0 0 16,0 0-9-16,0 0-3 0,0 0 0 0,0 0 0 15,0 0-22-15,0 0-10 0,0 0 8 0,0 0-8 16,0 0 0-16,0 0 0 0,0 0 0 0,0 0 0 15,0 0-11-15,0 0 11 0,0 0-8 0,11 0 8 16,-4 0 0-16,0 0-10 0,3 0 10 0,-2-7 0 16,-1 7 0-16,0-3 0 0,3 3 0 0,-3 0 0 15,4-6 8-15,3 3-8 0,-3 3 0 0,3-6 0 16,0 2 0-16,0 4 8 0,0 0-8 0,0-6 0 16,0 3 8-16,0-3 0 0,0 6-8 0,4 0 12 15,0 0-12-15,3-3 0 0,-3 3 0 0,-1 0 0 0,-3 3-8 16,0-3 8-16,4-3 0 0,0 3 0 0,3-7 0 15,0 14 0-15,0-4 0 0,-3-3 0 0,3 0 0 0,-3-3 0 16,3 3 0-16,-4 3 0 0,1-3 0 0,0 6 0 16,-4-3 0-16,3-3 0 0,1 6 0 0,0-2 0 15,-4-4 0-15,3 0 0 0,1 0 0 0,0 0 0 16,-4 6 0-16,0-3 0 0,0-6 0 0,4 3 0 16,-1 0 0-16,-3 0 0 0,-3 0 0 0,3 0 0 15,4 0 0-15,-4 0 9 0,4 0-9 0,-4 0 0 16,3 0 0-16,-3 3 0 0,1-3 0 15,-1 6 8-15,3-6-8 0,1 0 8 0,0 0 0 0,-1 3-8 0,1 4 12 0,-4-7-4 16,7 0-8-16,-7 3 0 0,4 3 0 0,-1 4 0 16,5-4 0-16,-5-3 0 0,4-3 0 0,1 0 0 15,-1 0 0-15,-4 0 0 0,5 6 0 0,-1-3 0 16,0-6 0-16,0-3 0 0,4 6 0 0,-1 0 0 16,8-9 0-16,-4 5 0 0,-6 4 0 0,2-6 8 15,1 0 1-15,3 3 0 0,-3 3 0 0,3 0 0 16,0-7-9-16,1 7 8 0,-5-3-8 0,5 3 8 15,-5-6-8-15,4 3 0 0,1 3 0 0,-1-6 0 16,-3 2 0-16,3-2 0 0,0 6-9 0,0-3 9 16,-3-3 0-16,3 6-8 0,0 0 8 0,1-3 0 15,2-4 0-15,-2 1 0 0,2 3 10 0,1 3-2 16,0-6-8-16,3 6 0 0,-3-3 0 0,-4 3 0 16,0-7 0-16,4 7 0 0,-4 0 0 0,0-3 0 0,1 3 0 15,-1-6 0-15,4 6 0 0,3 0 0 0,-3 0 0 0,-4-3-8 16,0-4 8-16,4 7 0 15,0 0-12-15,-1 0 4 0,-2-3 0 0,2-3 0 0,1 6 8 0,0-6 0 16,-4 3 10-16,0 3-10 0,1 0 8 0,-1-7-8 16,4 7 0-16,-4-3 9 0,-4 3-9 0,5 0 0 15,-1 0 0-15,0 3 0 0,0-6 0 0,1 6 0 16,2 4 0-16,-3-4 0 0,1 3 0 0,2-6 0 16,-6 9 0-16,3-2 0 0,-3-4 0 0,0 3 0 15,-1-3 0-15,1 7 0 0,0-4 0 0,3-3 0 16,-3 3 0-16,3 4 0 0,0-10 0 0,0 0 0 15,1-3 0-15,2 3 0 0,1-7 0 0,0 7 0 16,0 7 0-16,-4-4 8 0,4-6-8 0,-4 3 0 16,4-7 0-16,-4 7 8 0,0 0 3 0,0-6 0 0,4 12 0 15,0-6 0-15,-4 0-11 0,0 0 12 0,4 7-12 0,0-4 12 16,-4 3-12-16,0-3 0 0,-3-3 0 0,3 0 0 16,4 6 0-16,-4-2 0 0,0 2 0 0,1-6 0 15,-5 3 0-15,1-3 8 16,0 0 0-16,3 0 0 0,-7 6-8 0,4-6-11 0,-1 0 3 0,-2 0 0 15,2 10 8-15,-3-10 0 0,1 0 8 0,2 0-8 16,-3 0 16-16,1 0 0 0,-5 0-1 0,8 3 0 16,0 3 3-16,-8-6 1 0,4 0 0 0,-3 0 0 15,3 0-11-15,0 0-8 0,-6 6 12 0,2-2-12 16,1 2 0-16,-1-3 0 0,-2-3 0 0,-1 6 0 0,-4-3 0 16,1-3 0-16,-1 7 0 0,1-4 0 31,0-6-47-31,-11 3-3 0,0 0-1 0</inkml:trace>
  <inkml:trace contextRef="#ctx0" brushRef="#br1" timeOffset="77450.33">15970 9311 1234 0,'0'0'55'0,"0"0"11"0,0 0-53 0,-3 0-13 0,-8 10 0 0,4-10 0 15,7 0 43-15,-7 6 5 0,4-3 2 0,-5 6 0 16,1-2-38-16,0 2-12 0,0 1 0 0,0-7 0 16,0 3 12-16,0 3-4 0,0 7 0 0,-4-3-8 15,4-7 8-15,-3 10-8 0,-1 2 0 0,4 1 0 16,4-9 19-16,-4 5 0 0,0-2 0 0,-4 6 0 16,4-10-1-16,0 7 0 0,0-1 0 0,0-5 0 15,3 2-9-15,1 4-1 0,3-7-8 0,0 7 12 0,-7-3 4 0,7-4 0 16,3 7 0-16,1-7 0 0,-4 1-4 0,3-1-1 15,4-3 0-15,0 4 0 16,0-1 0-16,4-3 0 0,3-3 0 0,-3-3 0 0,6 0 1 0,-3 0 0 16,1 0 0-16,-1-3 0 15,0-3-12-15,0-3 0 0,-4-1 0 0,5-5 8 16,-8 2 6-16,3-9 1 0,-3 3 0 0,0 7 0 0,-3-4 6 0,-1 0 2 16,4 7 0-16,-3-10 0 0,-4 0 1 15,0 0 1-15,3 1 0 0,1 2 0 0,0-3-25 0,-4 4 0 16,3 2 0-16,1-3 0 0,-1 1 0 15,-3 2 0-15,4-3 0 0,-4 7 0 0,0 0 0 0,0 2 0 16,-4-2 0-16,1-1 0 0,-1 7 0 0,4 3 0 16,0 0 0-16,-7 0 0 0,0 0 38 0,-4 3 2 15,8-3 1-15,-4 0 0 16,0 7-117-16,0-4-24 0,-4 3-5 0,8-3-1 16,3-3-2-16,-11 7-1 0,7 2 0 0</inkml:trace>
  <inkml:trace contextRef="#ctx0" brushRef="#br1" timeOffset="77902.88">15596 9258 1634 0,'4'-16'72'0,"-4"16"16"0,0 0-71 0,0 0-17 0,0 0 0 15,0 0 0-15,0 0 30 0,0 0 2 16,0 0 1-16,7 10 0 0,-7 5-20 0,0-5-4 16,-4 9-1-16,-3-4 0 0,4 10-8 0,-4-3 0 15,-4 3 9-15,4 4-9 0,0-4 8 0,-4 3-8 16,1 6 8-16,-1-9-8 0,4 1 8 0,-3-4-8 0,-1 3 8 0,4 3-8 15,-4-9 0-15,4 3 0 0,0-4 0 0,0-5 0 16,0 3 0-16,4-7 0 0,-1 0-12 0,1 1 4 31,-1-1-18-31,1 1-3 0,3-10-1 0,0 0 0 0</inkml:trace>
  <inkml:trace contextRef="#ctx0" brushRef="#br1" timeOffset="78670.81">16200 9462 403 0,'0'0'36'0,"0"0"-36"0,0 0 0 0,0 0 0 15,0 0 144-15,0 0 23 0,0 0 4 0,0 0 1 16,0 0-103-16,0 0-20 0,0 0-4 0,0 0-1 15,0 0-16-15,10 0-3 0,-3-6-1 0,-7 6 0 16,4-4 12-16,-1-5 1 0,8 3 1 0,-4 3 0 16,-7 3-1-16,3-7 0 0,8 7 0 0,0 0 0 0,-1 0-8 0,-3-6-1 15,-7 6-1-15,14-3 0 0,4 3-7 0,-7 0-2 16,-11 0 0-16,0 0 0 0,10 0-2 16,4 0-1-16,0 0 0 0,-3-6 0 0,3 6-15 0,0 0 9 15,0 0-9-15,0-4 8 0,0 4-8 0,1 0 0 16,-1 0 0-16,0 0 8 0,3 0-8 0,-2 0 0 15,2 0 0-15,1 0 8 0,0 0-8 0,-1 0 10 16,1 4-10-16,3-4 10 0,-3-4-10 0,-1 4 12 16,4-6-12-16,-3 6 12 0,0 6-12 0,3-2 8 15,0-4-8-15,0 0 8 0,0 0-8 0,1 0 0 0,-1 0 0 16,0 0 0-16,-4 0 0 0,5 0 0 16,2 6 0-16,1-6 0 0,-4 0 8 0,0 0-8 15,1 0 8-15,-1 0-8 0,0 0 8 0,-3-6-8 16,3 12 8-16,-4-6-8 0,1 0 0 0,0 0 0 0,-4 0 0 0,0 0 0 15,0 0 0-15,-4 0 0 0,1 0 0 0,0 0 0 16,-1 3 0-16,1 3 0 0,-4-6 0 0,-7 0 0 16,0 0 0-16,0 0-19 0,10 10 3 0,-10-10 1 31,0 0-33-31,0 0-8 0,0 0 0 0,0 0-694 0</inkml:trace>
  <inkml:trace contextRef="#ctx0" brushRef="#br1" timeOffset="79151.07">17134 9233 1486 0,'-3'-10'66'0,"3"10"14"0,0 0-64 0,0 0-16 16,0 0 0-16,0 0 0 0,0 0 46 0,0 0 6 15,0 0 2-15,7 10 0 0,4-4-39 0,-4-3-15 0,7 4 11 0,-7 2-11 16,3-9 8-16,-3 9-8 16,4-2 0-16,0-4 0 0,3 3 0 0,-4-3 0 0,1 3 0 0,-1-2 0 15,5 2 0-15,-5-6 0 16,1 3 0-16,-1 3 0 0,1-6 9 0,3 10-9 0,0-10 8 0,-7 9-8 15,7-9 12-15,-3 6-2 0,3-6-1 0,-7 3 0 16,-7-3-9-16,14 0 8 0,4 7-8 16,-1-7 8-16,1 0 4 0,-4 0 1 0,7 3 0 0,-3-3 0 15,-4 0-5-15,4 6-8 0,-8-3 11 16,4 4-11-16,1-7 9 0,-5 3-9 0,-3 12 0 0,-3-8 9 16,3-4-9-16,0 6 0 0,-4 1 0 0,-3 5 0 15,0 4 0-15,-3 0 0 0,6-3 0 0,-6 2 0 16,-4 1 0-16,0-3 0 0,0 3 0 0,0 0 0 15,0-4 0-15,-1 4 0 0,1-10 0 0,-3 10 0 16,3-9 0-16,0 5 10 0,-4-5-10 0,4-4 10 16,7-6-23-16,0 0-5 0,-3 3-1 0,3-3-791 15</inkml:trace>
  <inkml:trace contextRef="#ctx0" brushRef="#br1" timeOffset="89285.02">16923 10186 1094 0,'0'0'97'0,"0"0"-77"0,-4-3-20 0,1-10 0 16,10 10 114-16,-4-3 19 0,-3 6 4 0,0 0 1 0,4-9-66 0,-4 9-12 15,0 0-4-15,0 0 0 0,0 0-16 16,0 0-4-16,0 0-1 0,0 0 0 16,-7 0 28-16,7 0 5 0,0 0 2 0,3 9 0 31,-6 0-107-31,3 7-22 0,3-6-4 0,-3 5-1 0,0-5 103 0,0-1 20 0,-3 0 4 0,-1 10 1 0,1-9-52 0,3 5-12 16,-4-5 0-16,4-1 0 0,4 10 0 0,-4-10 9 15,0 1-9-15,0-1 8 0,-4 7 3 0,4-7 0 16,-3 1 0-16,3-1 0 15,-4 7-54-15,4-7-10 16,0 1-3-16,4-1 0 0,-8 0 97 0,8 1 19 0,-4-4 4 0,7 4 1 16,-4-1-154-16,-3-9-31 0,4 9-7 0,3 1-1 15,3-4 14-15,1-3 2 0,-4 3 1 0,4-6-577 0</inkml:trace>
  <inkml:trace contextRef="#ctx0" brushRef="#br1" timeOffset="89668.22">17311 10293 691 0,'0'0'61'0,"0"0"-49"16,0 0-12-16,0 0 0 0,0 0 138 0,0 0 25 0,0 0 5 15,0 0 0-15,0 0-108 0,0 0-23 16,0 0-4-16,0 0-1 0,0 0-24 0,0 0-8 0,7-7 0 0,-7 7 0 16,0 0 0-16,0 0 0 0,0 0 0 0,0 0 0 15,0 0 8-15,0 0 2 0,0 0 0 0,0 0 0 16,0 0 2-16,-7 0 0 0,3-3 0 0,4 3 0 15,-7 0 3-15,7 0 1 0,0 0 0 0,-7 0 0 16,0 10-4-16,0-10-1 0,7 0 0 0,0 9 0 0,-7-9-11 0,3 10 0 16,1-4-12-16,3-6 12 0,0 0 0 0,3 3 0 15,-3-3 0-15,8 9 0 0,-1-2 8 0,3-4 0 16,1-3 0-16,-1 0 0 0,-10 0 8 0,11 0 2 16,-4-3 0-16,7-4 0 0,0 4 17 0,-3-3 3 15,-4-7 1-15,3-2 0 0,1-1 15 0,-4 4 3 16,-3-4 1-16,-4 0 0 0,0 4-28 0,3 2-6 15,1-5 0-15,-1 2-1 0,-3-9-11 0,0 13-1 16,4-1-1-16,-4 1 0 0,-4-7-10 16,1 4-17-16,-4-4 4 0,3 7 1 15,-3-4-58-15,3 0-11 0,-3 10-3 0,7 3 0 0</inkml:trace>
  <inkml:trace contextRef="#ctx0" brushRef="#br1" timeOffset="90343.79">16496 10299 1364 0,'0'0'60'0,"0"0"13"0,0 0-58 0,0 0-15 0,0 0 0 0,0 0 0 15,0 0 8-15,0 0 0 0,0 0-8 0,0 0 12 16,0 0-20-16,0 0-5 0,0 0-1 0,-11 3 0 15,1 3-1-15,10-6 0 0,0 0 0 16,-4 4 0-16,-6-4 15 0,-1 6 0 0,0-3 9 0,11-3-9 16,-10 0 48-16,3 0 4 0,-4 0 1 15,-3-3 0-15,4-3 24 0,-1 6 5 0,0 0 1 0,1-4 0 16,-4-2-15-16,0 3-4 0,-8-3 0 0,1 6 0 16,0 0-37-16,0 0-8 0,0-7-2 0,-7 7 0 15,3 0-7-15,-3 0-2 0,3 0 0 0,-7 0 0 16,0 7-8-16,4-7 0 0,0 0 0 0,-4 6 0 15,-3-3 0-15,0-3 0 0,3 0 0 0,0 6 0 16,4-6 0-16,0 0 0 0,-4 0 0 0,4 0 0 0,0 0 0 16,3 0 0-16,4 0 0 0,-4 0 0 15,0 0 0-15,1 0 0 0,2-6-9 0,5 6 9 0,-4 0 0 0,6 0-10 16,-2 0 10-16,-1 0-8 16,4-3 32-16,4 3 8 0,-1-6 0 0,0 6 1 15,4 0-132-15,0-7-26 0,0 4-6 0,7 3-1 16,-3-6-69-16,-4 3-15 0</inkml:trace>
  <inkml:trace contextRef="#ctx0" brushRef="#br1" timeOffset="90912.07">15448 10061 1267 0,'0'0'112'0,"0"0"-89"0,0 0-23 16,0 0 0-16,0 0 132 0,0 0 23 0,-7 0 4 0,4 9 1 15,-4-9-120-15,-1 10-23 0,1-10-5 0,0 9 0 16,0-9-12-16,0 9 0 0,0-2 0 0,0-4 0 15,-3 6 0-15,2-3 0 0,-2 1 0 0,3-4-11 16,-4 6 111-16,1-2 23 0,-4-4 4 0,7-3 1 31,-1 6-144-31,8-6-29 0,-7 0-6 0,-3 0-1 0,-4 3 22 0,7-3 4 0,-4 0 1 0,4 0 0 16,-7 6 25-16,3-6 19 0,4-6-3 0,-3 12-1 16,-1-6-3-16,4 0 0 0,-4 0 0 0,1 0 0 15,3 0-12-15,3 3 0 0,-6 4 0 0,-1-1-10 0,1-3 10 0,-1 7-12 16,4-4 12-16,-4-3-12 0,1-3 12 0,3 6-10 15,-4-3 10-15,4 7-10 0,0-10-1 0,-4 6 0 16,8-6 0-16,-8 9 0 0,4-2 11 16,0-4 0-16,0 3 0 0,7-6 0 0,-3 3 0 0,-1-3-8 15,1 7 8-15,3-7 0 0,0 0 0 0,0 0 0 16,0 0 0-16,0 0 0 0,7 9 0 0,0 0 0 0,0-6 0 16,-7-3 0-16,7 7 0 0,-4 2 0 0,8 1 0 0,-4-1 0 15,4-3 0-15,-1-3 0 0,1 7 0 0,-1-1 0 16,1 4 8-16,3-1 0 0,0-5 0 0,4 5 0 15,-4-2 2-15,0 2 1 16,0 1 0-16,4-4 0 0,-1 7-3 0,1-7 0 0,-7 7 0 16,-1-4 0-16,1-2-8 0,3 5 0 15,0 4 0-15,0-3 0 16,0-4-111-16,-3-2-24 0</inkml:trace>
  <inkml:trace contextRef="#ctx0" brushRef="#br1" timeOffset="106939.51">22733 12168 1926 0,'0'0'42'0,"0"0"9"0,-11 0 1 0,4 0 3 0,0 0-44 0,-7 0-11 0,-3 6 0 0,2-6 0 16,5 3 58-16,-1-3 10 0,-3 0 1 0,0 7 1 15,3-4-96-15,1 3-19 0,-8-6-4 0,8 3-1 16,-1 3 50-16,-3 4 0 0,-4-10 0 0,1 9 9 0,6-9 7 0,-3 10 2 16,0-4 0-16,-4-3 0 15,-6 7-2-15,6-4 0 0,7-3 0 0,-10 3 0 0,-4 4 3 0,4-4 0 16,14 3 0-16,-3-6 0 16,-4 4-11-16,-4-4-8 0,7 6 12 0,4-3-12 0,7-6 8 15,-10 10-8-15,-11-10 0 0,6 9 0 16,12 1 8-16,-4-1-8 0,-11 1 0 0,-3-4 0 15,0 3 0-15,3 1 0 0,4-1 0 0,0 7 0 0,-7-7 0 0,3 7 0 16,4-4 0-16,-4 4 0 0,-3-3 0 0,4 2 0 16,6 4-8-16,-7 0 8 0,-6-3 0 0,3 2-11 15,6 7 11-15,1-6-10 0,-7 6 10 0,4-3-8 16,-1 3 8-16,4 4-8 0,3-4 8 0,-6-6 0 0,-8-1 0 16,7 7 0-16,11-6 12 0,-3 6 4 0,-8 0 0 15,0-6 1-15,-3 6-25 0,7-3-6 0,0-6-1 0,0 12 0 16,-4-9 15-16,8 3 0 0,-1-3 0 0,4 0 0 15,-4-1 0 1,1 7 0-16,6-12 0 0,1 12 0 0,-4 0 0 0,0-3 0 0,0 3 0 16,7 0 0-16,7-6 8 0,-7 9-8 0,0-12 12 0,0 9-12 15,7-3 12-15,-4-6-4 0,-3 9 0 16,4-6-8-16,-1-1 8 0,4 1-8 0,0 0 0 16,-3-3 0-16,-4 3 8 0,7-1-8 0,4-2 0 0,-4 3 0 15,-7 0 0-15,3-4 0 0,8 4 0 0,3-3 0 16,-4-4 0-16,1 4 0 0,3 0 0 0,4-4 0 15,3 4 0-15,-3-3 0 0,-11 2 13 0,10 1-4 16,8-4-1-16,0-2-8 0,-11 6 12 0,7 2-4 16,0-8 1-16,0 5 0 0,0 1 0 0,-3-3 0 15,0 2-9-15,6-2 8 0,8-4-8 0,-7 4 8 0,-4-1-8 0,4-2 0 16,10-4 0-16,-3 3 0 0,-1 1 0 0,1-1 0 16,-4-2 0-16,11-4 0 0,7 6 0 0,-11-3 0 15,-10-3 0-15,7 7 0 0,7-10 0 0,-1 0 8 16,-6 6-8-16,0-6 8 0,-4 0 0 0,7-6 0 15,4 6 0-15,-7 0 0 0,-7-3 3 0,6-4 0 16,12-2 0-16,-4 6 0 0,-4-6 0 16,0-7 0-16,0 6 0 0,4 1 0 0,-4 0-3 0,1-7-8 15,-5 7 12-15,1-1-4 0,4-6-8 16,-5 7 0-16,-6 0 0 0,3-10-11 0,4 9 11 0,-4-5 0 16,-3 2 10-16,3-2-10 0,-3-1 8 0,-1 3-8 0,1-2 0 15,0-4 9-15,3 3-9 0,-3-3 0 0,-8 0 0 16,5 1 0-16,-1-1 0 0,0 0 0 15,-7-3 9-15,0 3-9 0,4-9 0 0,-4 9 9 0,0-6-9 16,0 0 0-16,-3 3 0 0,-1-3 0 0,1 0 0 0,-4-3 0 16,4 3 0-16,-4-4 0 0,0-5 0 0,-4 6 0 15,4-1 0-15,0-5 0 0,-7 9 8 0,4 3-8 16,-1-9 0-16,-3 2 8 0,0 4-8 0,-3-3 0 16,-1 0 0-16,1 3 0 0,3-3 0 0,-7-1 0 15,3-2 10-15,1 9-10 0,-4-9 8 0,-4 9-8 16,4-10 12-16,-4 4-4 0,1 0 0 0,-1 0 0 15,-6 3 20-15,-1 6 4 0,4 0 1 0,0 3 0 16,0-3-33-16,-1 4-17 0,-2-4 1 0,-4 3 1 16,-1-3 15-16,-2 7 10 0,-4-4-2 0,-1 7 0 0,5-7 0 15,-1 7 0-15,0-4 0 0,1-2 0 0,-1 5-8 0,0 1 8 16,-3-7-8-16,3-3 8 16,4 10-8-16,-4-7 10 0,-3 4-10 0,0-4 10 15,3-3-10-15,1 3 0 0,-1 4 0 0,0-4 8 16,4 1-8-16,-4 2 0 0,1-3 0 0,-5-3 0 0,-9 10 0 0,2-7 0 15,12 13 0-15,-5-3 0 16,-2-3-26-16,-8 9-7 0,0-4-2 0,4 4 0 16,-1 0-49-16,-2 4-11 0,-8-4-1 0,3 9-1 15,8 0-27-15,-7-2-6 0,-8 2-1 0,8 0 0 16,7-5 16-16,0 8 3 0,3-2 1 0,4-1 0 0</inkml:trace>
  <inkml:trace contextRef="#ctx0" brushRef="#br1" timeOffset="110924.93">5002 13980 1897 0,'-14'-9'84'0,"11"6"17"0,-8 3-81 0,11 0-20 0,0 0 0 0,0 0 0 16,0-6 46-16,0 6 5 0,4-3 1 0,3-4 0 15,-4 4-39-15,8 3-13 0,3 0 9 0,-3 0-9 16,-1 0 0-16,4 0 0 0,7 0 0 0,-10 0 0 16,14 0 0-16,-11 3 0 0,3-3 0 0,5 0 0 15,-1 0 0-15,-7 7 0 0,7-4 0 0,-3-3-11 16,-1 6 11-16,1-3 0 0,0-3 0 0,6 0 0 0,-13 6 0 0,7-6 9 15,3 3-9-15,-4-3 0 16,5-3 20-16,2 3-4 0,8 0 0 0,-7 0 0 0,10 0 9 16,-7-6 2-16,4 6 0 0,3 0 0 0,-7-9-27 0,4 9 0 15,3 0 0-15,1 0 0 0,-5-3 0 16,1 3 0-16,-4-7 0 0,1 7 0 16,2 0-12-16,-2-3-5 0,-1-3-1 0,0-4 0 0,0 10 18 0,-3-6 0 15,-11 3-8-15,0-3 8 0,7 6 0 0,-10-3 0 16,14-4 0-16,-15 4 0 0,-3-3 0 0,4-3 0 15,-4 9 0-15,7-10 0 0,-10 4 0 0,3 3 8 16,-7-4-8-16,-7-2 0 0,7 6 9 0,0-3-9 0,-4-4 8 16,-3 1-8-16,3-1 10 0,1 4-10 0,-8-3 12 0,-3-1-12 15,4 1 18-15,-1 6-3 0,-14-3-1 0,4-4 0 16,-7 4-14-16,3-4 0 16,4 1 0-16,-4 6 0 0,1-3 0 0,-12-4 0 0,-2 7 0 0,2-3 0 15,1 6 0-15,0-6 0 0,-8 2 0 16,8-2 0-16,-7 6 0 0,7 0 0 0,-4-3 0 0,3-3 0 15,-6 3 0-15,3-4 14 0,4 7-4 16,3 0-1-16,1 0 5 0,-1 0 1 16,-3 0 0-16,6 0 0 0,-2 7-1 0,2-4 0 0,-2 3 0 15,2-3 0-15,-6 7-14 0,10 2 0 0,4-9 0 0,0 7 0 16,3-4-12-16,8-3 2 0,-4 3 0 0,-4-3 0 16,4-3 10-16,0 10 0 0,7-4 0 0,0-3 0 15,-4 4 0-15,4-1-8 0,7-6 8 0,0 0-8 16,0 0 8-16,0 0 0 0,0 0 8 0,0 0-8 15,7 0 0-15,7 3 0 0,-3 3 0 0,3-3 0 0,0-3 0 16,7 7 0-16,-7-4 0 0,11 3 0 0,7-6 0 0,-4 0 8 16,4 0-8-16,3 3 11 0,4-3-11 15,0 0-11-15,3-3 3 0,-3-3 0 0,7 3 8 0,0-4 0 16,3 4 0-16,46-6 0 0,-45 3-8 16,-5-4 8-16,5 4-8 0,-1-4 8 15,-3 1 0-15,3 0 8 0,-6-1-8 0,3 7 0 0,-4-3 0 16,0-4 0-16,1 10-8 0,-5-6 8 0,8 6 0 15,-10-3 0-15,-1-3 0 0,0 6 0 0,-3 0 0 16,0 0 0-16,-4 6-8 0,-3-3 8 0,-4-3 0 16,0 0-9-16,-7 6 9 0,0-6-15 0,-3 10 2 0,-4-1 0 15,0-9 0-15,0 6 13 0,-7-6 0 16,0 0 0-16,-7 4-9 0,-4 2 9 0,4-3 11 16,-10 3-3-16,-1-3 0 0,-3-3 5 0,0 0 1 15,-4 0 0-15,0 0 0 0,-10 7 17 0,3-7 3 0,-3 3 1 0,0 3 0 16,-8-6-13-16,8 3-2 0,-7 4-1 0,-1-7 0 15,1 9-1-15,0-9 0 0,-8 9 0 0,4-9 0 16,4 7-18-16,-14-4 0 0,3 6 0 16,0-3 0-16,3-2 0 0,1 2 10 0,0 3-2 0,-1-3 0 15,-3-2-8-15,4 2 0 0,0-3 0 0,3-3 0 16,3 6 18-16,-6-3 5 0,14-3 1 0,-1 10 0 16,-6-10-24-16,14 0 0 0,-7-3 0 0,10 3 0 15,0 0 0-15,4 0 0 0,-14 3 0 16,24-3 0-16,4 0 0 0,-11 0 0 0,11 6 0 0,4-3-9 15,3-3 9-15,-4 7-10 0,8 2 10 0,-4-9-13 0,7 16 3 16,7-13 1-16,0 6 0 0,-7-3-7 0,11 4 0 16,3-1-1-16,11-9 0 15,-8 7 5-15,1-7 0 0,10 0 1 0,1 0 0 16,-1-7 2-16,4 4 0 0,0-3 0 0,-1-4 0 0,8 1 9 16,-3 0 0-16,-1-1 0 0,4 1 0 0,0-7 11 0,0 10-3 15,3-7 0-15,-3 4 0 0,3-1-8 0,1 1 10 16,-8-7-10-16,0 10 10 0,4 3-10 0,-7-3 0 15,7-4 0-15,-11 7 0 0,0-3 0 0,1-3 0 16,2 2 0-16,-2 4 0 0,-12-3 0 0,12 3-9 0,-12 3 9 16,-6-7-10-16,7 7-2 0,-8-3 0 0,1-3 0 15,0 6 0-15,-11-3 12 0,3 3 0 0,-3-6 0 0,-7 6 0 16,0 0 8-16,0 0-8 0,0 0 8 0,-7 0-8 16,0-10 19-16,-3 10-1 0,-1-9 0 15,-3 9 0-15,-7 0 13 0,0 0 2 0,3-6 1 16,-10 6 0-16,10 6-18 0,-7-6-4 0,1 9-1 0,-1-9 0 15,-7 6-11-15,4-2 0 16,-4 2 0-16,4-3 0 0,-7 3 0 0,-1-3-14 0,1 7 5 16,3-4 1-1,-3 4-86-15,3-10-17 0,4 9-3 16,-4-3-982-16</inkml:trace>
  <inkml:trace contextRef="#ctx0" brushRef="#br1" timeOffset="116217.34">20200 14335 921 0,'-7'-6'40'0,"0"2"10"0,-4-2-40 0,8 3-10 0,3 3 0 0,0-9 0 15,0-7 152-15,-4 10 28 0,4-4 5 0,4 1 2 16,-1-4-122-16,4-2-24 0,-7 5-5 0,0 1 0 16,0 3-4-16,4 2 0 0,-1-5 0 0,-3 3 0 15,0 3 44-15,0 3 9 0,0 0 2 0,0 0 0 16,8-7-60-16,-5-2-12 0,-3 9-3 0,11 0 0 16,-1 0-12-16,4 0 0 0,-7-10 0 0,4 10 0 15,0-6-47-15,3 3-12 0,0-3-2 0,0-4-1 0,0 7 52 0,4-3 10 16,-1-3 0-16,1-1 0 15,-4 1 16-15,0 2-1 0,7 4-1 16,-7-6 0-16,4 3 10 0,0 3 3 0,-1-4 0 0,1 4 0 0,-4-3-11 16,4 6-1-16,-4 0-1 0,-4-6 0 15,5 6-14-15,-5-4 9 0,4 4-9 0,-3 0 8 16,-4 0-8-16,-7 0 0 0,0 0 0 0,0 0 0 16,10 0 0-16,-10 0 0 0,0 0 0 0,0 0 0 0,0 0 0 0,0 0 0 15,0 0 0-15,0 0 0 16,8-6 0-16,-8 6 0 0,-4 0 0 0,0-3 0 0,-3-3 0 0,0 6 8 15,-3 0-8-15,-1-3 0 0,-6-4 10 0,-1 7-10 16,4-3 12-16,0-3-12 0,-8 6 8 0,5 0-8 16,-4 0 0-16,0 6 0 0,3-3 0 0,-3-3 0 15,-7 0 0-15,6 0 0 0,5 0 0 0,-4 7 0 0,-1-4 0 16,1 3 0-16,7-3 8 0,-4 3-8 0,-3-6 0 0,7 4 0 16,-3 2 0-16,6-6 0 0,-3 0 0 15,0 6 0-15,0-6 8 0,3 0-8 0,11 0 0 0,0 0 0 16,0 0 8-16,0 0-8 0,0 0 0 0,0 0 0 15,7 3 8-15,0-3-8 0,-7 0 0 0,11 7 0 16,3-7 0-16,-4 0 0 0,5 0 8 0,-1 0-8 16,3 0 0-16,-3 0 0 0,4-7 0 0,0 7 0 15,3 7 0-15,0-4 0 0,0-6 0 16,0 3 0-16,-3-7-9 0,3 7 9 0,4 0-8 0,0-3 8 16,-4 3 0-16,0-6 0 0,0 6 0 0,0 0 0 15,0 0 0-15,1 0 0 0,-5 0 0 0,1 0 0 16,-1 0 0-16,-2 0 0 0,-15 0 0 0,10 0 0 15,1 0 0-15,-4 0 0 0,-7 0 8 0,0 0-8 16,0 0 11-16,0 0-3 0,0 0 0 0,0 0 0 16,-7 6 8-16,0-3 2 0,-4-3 0 0,1 0 0 0,-8 0-4 15,0 7-1-15,1-4 0 0,-5 3 0 0,1-6-13 0,-3 3 11 16,-1 3-11-16,0-3 10 0,4 4-10 0,-4-7 0 16,-3 3 9-16,3 3-9 0,1-3 8 0,-1 4-8 15,0-1 8-15,-3-3-8 0,3-3 12 0,1 6-1 16,-1-6-1-16,4 3 0 0,-4-3-2 0,4 0-8 15,3 0 12-15,1 7-4 0,-1-7 0 0,4 3 0 16,3-3 0-16,1 6 0 0,-1-6-8 0,8 3 0 0,-1-3 0 16,4 0 0-16,0 0 0 0,0 0 0 0,4 6 0 0,3 4 0 15,0-1 0-15,3-2 0 0,4-4 0 16,-3 3-11-16,0-3 11 0,6 7-13 16,4-10 5-16,-3 6 8 0,0-6-12 0,-1 3 12 15,8-6-10-15,-4 3 10 0,4 0 0 0,0 0 0 16,-4-6 0-16,3 6 0 0,-2 0 0 0,2-4 0 15,1-5 0-15,-4 3 0 0,4 3 16 0,-4-4-4 0,0 4-1 0,0-3 0 16,1 0-11-16,-8 2 10 0,0-2-10 0,0 3 10 16,0-3-10-16,-3 6 0 0,-1-3 0 0,-3 3 8 15,-3-7-8-15,-4 7 0 0,0 0 0 0,0 0 0 16,-7 0 0-16,-4 0 8 0,1 7-8 0,-1-7 0 16,-3 3 0-16,-4-3 8 0,-3 6-8 0,0-3 0 15,3 3 0-15,-3 4 0 0,-4-10 0 0,1 9 0 16,-1-2 0-16,0-4 0 0,1 3 8 0,-5-6-8 0,-2 3 0 15,6 3 0-15,0-2 0 0,1-4 0 0,-1 0 8 0,4 6 0 16,-4-3 0-16,7 3 0 0,-6-3 16 0,6 4 4 16,0 2 0-16,4-3 0 0,4-3-20 0,-1 7-8 15,0-4 0-15,4-3 8 16,7 4-8-16,-3 2 0 0,3-9 0 0,3 9 0 0,8-2-14 16,-4-4 5-16,4-3 1 0,-1 0 0 15,4 0-3-15,4 0 0 0,0 0 0 0,3-3 0 16,-4-4-1-16,8 4 0 0,3-3 0 0,1-3 0 0,-1-1 36 0,0 4 8 15,4-4 0-15,0 1 1 0,-4 0-33 0,0 2-9 16,4 4-1-16,-4-6 0 0,0 3 10 0,0 2 0 16,1-2 0-16,-1 6 0 0,-7-3 0 0,0-3 0 15,-7 6 0-15,0 0 0 0,1 6 0 0,-5-3 0 16,1 7 0-16,-4-4-8 16,-7-6-27-16,0 9-5 0,7 7 0 0,-7-7-1 15,0 1-159-15,-4-1-32 0,1 1-7 0,-4-1-1 16</inkml:trace>
  <inkml:trace contextRef="#ctx0" brushRef="#br1" timeOffset="126081.69">5299 12704 576 0,'0'0'25'0,"0"0"6"0,-7 0-31 0,7 0 0 0,-7 0 0 0,7 0 0 15,0-9 250-15,0 6 44 0,0 3 9 0,0-7 1 16,3-2-231-16,1 6-46 16,-4-3-10-16,7-1-1 0,-7 4-1 0,0 3 0 0,0-6 0 0,3 3 0 15,4-4-7-15,-7 7 0 0,0-3-8 0,-7-3 12 16,7 3-12-16,0 3 9 0,0 0-9 0,0 0 8 0,0 0 8 16,-3-6 0-16,-4 6 1 0,0-3 0 15,0 3-2-15,3 0-1 0,-7 0 0 0,1 0 0 0,-1 3-2 0,1-3-1 16,3 9 0-16,-11-9 0 15,7 6 9-15,-3-3 1 0,0 7 1 0,4-1 0 0,-4 7-10 16,3-7-3-16,0 7 0 0,-3-3 0 0,4-4-9 16,-4 7 0-16,-1-1 0 0,-6-2 0 0,7 3 0 0,0 2 0 15,-4 1 0-15,4 0 0 0,4 3 0 0,-8-3 0 16,0-7 0-16,8 10 0 0,3-9 0 0,-4 6 0 16,-3-4 0-16,-4 4 0 0,8-3 0 0,-4 3 0 15,0-4 0-15,3 4 0 0,0-6 0 0,1 2 0 16,-4 4 0-16,3 0 0 0,4-3 0 0,-3 2 0 0,10 8 0 15,-8-8 0-15,1 1-9 0,0 0 9 0,4-3 0 16,3 3 0-16,3-1 0 0,1 7 0 0,-1-6 0 0,1 6 0 16,7-6 0-16,-1 0 0 15,-10 6 0-15,14-6 0 0,-3 6-10 0,-4-6 10 16,3 0-8-16,8-1 8 0,-11 7 0 0,11-6-8 0,-8 0 8 0,8-3 0 16,-4 3 0-16,4-1 0 0,-1-2 0 0,1 0 0 15,-4-4 0-15,0-2 0 16,7-1 0-16,4-3 0 0,0 4 0 0,-4-10 9 0,11 6-9 0,-4-6 10 15,4-6-10-15,-4 6 10 0,4-10-10 0,-1 4 10 16,5 3 2-16,-8-3 1 0,4-4 0 0,-4 7 0 16,7-13 1-16,-3 7 0 0,-7 3 0 0,-1-7 0 15,12 4-5-15,-12-7-1 0,5 7 0 0,-8-7 0 16,3 7-8-16,-2-10 10 0,-5 9-10 0,1-5 10 16,-8 2-10-16,5-2 0 0,-5-4 9 0,-10 0-9 0,4 3 0 15,-1-9 0-15,-6 3 0 0,3-3 0 0,-4 6 0 0,-3-9 0 16,4-3 0-16,-5-1 0 15,1 1 0-15,0 0 12 0,4-1-4 0,-4-5 0 0,-4 8 11 0,4-5 2 16,7-1 1-16,-10 7 0 0,3 0 2 0,-1-3 1 16,-2 2 0-16,3 1 0 0,0 0-1 0,0 3-1 15,-4 0 0-15,-3-3 0 0,0 9-7 0,0 0 0 16,3-3-1-16,-10 9 0 0,7-2-15 0,-7 5 0 16,0-2 0-16,-8-1-10 15,5 10-89-15,-1-3-17 0,-10 3-4 0,3-4-565 16,4 7-113-16</inkml:trace>
  <inkml:trace contextRef="#ctx0" brushRef="#br1" timeOffset="128199.86">21410 11428 806 0,'0'0'36'0,"-3"0"7"0,-4 0-35 0,3 0-8 0,4 0 0 0,0 0 0 16,0 0 240-16,0 0 45 16,0 0 10-16,0 0 1 0,0 6-235 0,-7-3-47 15,0 4-14-15,0-7 0 0,7 0 0 0,0 0 0 0,-7 0 0 0,3 3 0 16,1-3 0-16,-1-3 0 0,-3 3 0 0,0 0 0 16,-4 0 14-16,4-7 3 0,0 7 1 0,-3-3 0 15,-4-3 10-15,3 3 3 0,4-3 0 0,0 6 0 16,0-10-10-16,-4 10-1 0,1-9-1 0,-1 9 0 15,-3 0-11-15,3-7-8 0,-3 4 12 0,4 3-12 16,-1-6 12-16,-3 6-12 0,4 0 12 0,-5 0-12 0,-2-3 22 16,3-3-2-16,-4 6-1 15,0 6 0-15,1-6 5 0,-1 3 2 0,-3-3 0 16,0 6 0-16,3-6-5 0,-3 3-1 0,0 4 0 0,-4-7 0 0,7 9-2 0,-3-9-1 16,-3 0 0-16,2 10 0 0,-6-10-1 0,3 6 0 15,1-3 0-15,-1 6 0 0,-7-2-16 16,1-4 0-16,-1 3 0 0,4 0 0 0,-4 4 0 0,4-7 0 15,-4 6 0-15,4 1 0 0,-4-1 0 0,0-3 0 16,0-3-8-16,1 4 8 0,2 2 0 0,-2 1 0 16,-5-4 0-16,5-3 0 0,-1 3 0 0,4-3 0 15,0-3 0-15,-4 7 0 0,4 2 0 0,-1 0 0 16,5-2 8-16,-1 2-8 0,-7 1 16 0,7-1-1 16,1 0 0-16,3 1 0 0,-1 5-4 0,1-2-1 15,-3-4 0-15,2 1 0 0,8 5-1 0,-3-5 0 0,3 6 0 16,-1-7 0-16,1 0-9 0,4 1 0 0,-4 5 0 15,3-5 0-15,0-1 0 0,1 1 0 0,-1-1 0 0,1-3-11 16,-4 4 11-16,7-1 0 0,0-6 0 0,-1 4 0 16,1-4 0-16,0 3 0 0,7-6 0 0,0 0-8 15,0 0-4-15,0 0-1 0,0 0 0 0,0 0 0 32,7-6-46-32,-3-4-9 0,-8 1-1 0,11-1-651 0,4-8-129 15</inkml:trace>
  <inkml:trace contextRef="#ctx0" brushRef="#br1" timeOffset="128724.44">20048 11212 1807 0,'0'0'80'0,"0"0"16"0,0 0-76 0,0 0-20 16,0 0 0-16,0 0 0 0,-7 0 48 0,7 0 7 16,0 0 1-16,0 0 0 0,-7 0-22 0,0 0-4 0,-3 9-1 0,3 0 0 15,-4-2-13-15,0 2-4 16,1-6 0-16,3 7 0 0,-4 5-12 0,1-5 9 16,-5 8-9-16,1-8 8 0,-3 6 12 0,-1-1 3 15,0-2 0-15,-3 6 0 0,0-4 12 0,0 4 2 0,-4 0 1 0,4 6 0 16,-7-6-12-16,3 0-2 0,0-4-1 0,4 10 0 15,-7-3-23-15,7 0 0 0,0 0 0 0,0 3 0 16,-4-6 0-16,4 6 0 16,0-12 0-16,-1 9 0 0,5-3 8 0,-4-1 3 15,3 1 1-15,-3-3 0 0,7-4-2 0,-4-2 0 0,4 5 0 16,0-5 0-16,3-1 2 0,-3 1 0 0,4-4 0 0,2 3 0 16,1 1-12-16,0-1 0 0,0 1 9 0,4-4-9 15,-4-3 0-15,7-3 0 0,0 0 0 0,0 0 0 16,0 0 0-16,0 9-8 0,7-2 8 0,-4 2-12 15,4-9 12-15,4 10 0 0,0-4 0 0,-1-3 0 16,4 3 0-16,0-3 0 0,0 7 0 0,4-10 0 16,-4 6 0-16,4-6 8 0,-1 3-8 0,5 3 0 0,-1-6 8 15,0 10-8-15,0-10 10 0,0 9-10 0,-7-9 11 0,8 10-11 16,-5-4 12-16,4-3-12 0,1 6 27 0,-5-2-2 16,1-4 0-16,-4 3 0 0,4 4-25 0,-4-1 0 15,-4 0 0-15,1 1 0 16,-1-4-40-16,-3 3-12 0,-3 1-4 0,0-1-1096 0</inkml:trace>
  <inkml:trace contextRef="#ctx0" brushRef="#br1" timeOffset="135329.07">20500 11738 2178 0,'-4'0'48'0,"1"-6"9"0,-1-3 3 0,1 9 1 0,3 0-49 0,-4-3-12 0,1-4 0 0,3 7 0 16,0 0-17-16,0 0-7 0,0 0 0 0,0 0-1 0,0 0 25 0,0 0 0 16,0 0 0-16,7 10 0 0,-4-1 0 0,4-3 0 15,4 4 0-15,0-1 0 0,-4-3 0 0,7-2 0 16,0-4 0-16,3 0 0 0,-2 0 0 0,2 0 0 16,1-4 0-16,0-2 0 0,-8 3 0 0,8-3 0 15,6-10 0-15,1 7 0 0,-4 6 9 0,0-4-9 16,4-2 12-16,-4 6-12 0,0-4 18 0,1 7-3 0,-5 0-1 0,1 0 0 15,3 0-6-15,-3 0 0 0,-8 10-8 0,4-10 12 16,4 6-3-16,-4-3-1 16,-3 7 0-16,3-1 0 0,-4-3-8 0,1 4 0 0,7-1 0 0,-4-3 0 15,0-2-15-15,0 2 2 0,-3-3 0 0,3 3 0 16,3-12-9-16,1 6-2 0,-4 0 0 0,4-3 0 16,-1 3 24-16,-3-6 0 0,1 6-9 0,-5-4 9 15,1-2 0-15,-4 6 12 0,3-3-1 0,-3-3-1 16,4 6 13-16,-11 0 2 0,0 0 1 0,0 0 0 15,7 0-6-15,-7 0-2 0,7 0 0 0,0 9 0 16,-7-9-8-16,7 0-2 0,0 10 0 0,-7-10 0 16,0 0-8-16,4 6 10 0,3-3-10 0,-7-3 10 15,3 9-10-15,4 1 12 0,1-4-12 0,-5 3 12 16,-3-9-12-16,7 10 0 0,0-1 0 0,0 1 0 0,4 5 0 16,-8-5 0-16,1 5 0 0,-1-2 0 0,8-4 17 0,-7 7-1 15,-4 3-1-15,0 0 0 0,7 0 5 0,0 6 0 16,-7-7 1-16,3 8 0 0,1 2-6 0,-1 3-2 15,4-3 0-15,0 1 0 0,-3 5-5 0,3-6 0 16,7 7-8-16,-3-1 12 0,-4-6-12 0,3 10 0 16,1-3 0-16,3 2 0 0,0-2 0 15,-3 6 0-15,-1-4 0 0,1 1 0 0,10 6 0 0,-10 0 0 16,-4 3 0-16,-4-3 0 0,11-1 0 0,-7 1 8 0,-3 0-8 16,-4-6 0-16,0 6 13 0,0 0-3 0,7-7-1 15,-7 7 0-15,-7 0 6 0,3 0 1 0,8 0 0 0,-4 0 0 16,-4-7-5-16,4 1-1 0,0 3 0 0,7-4 0 15,0-2 1-15,-3-1 0 16,-4-2 0-16,7 2 0 0,7 1-2 0,-3-7 0 16,-8 6 0-16,4 4 0 0,7-3-9 0,-7-1 12 0,-3 1-12 0,-4-7 12 15,0 0-3-15,3 7 0 0,8-7 0 0,-7 6 0 16,-15-9-9-16,7-3 12 0,15 3-12 0,-7 0 12 16,-11 4-12-16,3-11 0 0,4 8 9 0,7-1-9 15,0-7 8-15,-3 1-8 0,-4 0 8 0,3-3-8 16,8 3 0-16,-11-1 8 0,-4-8-8 0,1 6 0 15,13-7 8-15,-6 0-8 0,-4 1 8 0,-4 5-8 16,-3-11 19-16,4 5-1 0,10-3 0 0,-7-6 0 16,-14 0-7-16,14 0-2 0,10 10 0 0,-10-10 0 15,-7 0-9-15,7 0 0 0,0 0 0 0,0 0 0 0,0 0 0 0,0 0 0 16,0 0 0-16,0 0 0 0,14 6 0 0,-14-6 0 16,-3 3 8-16,-1-3-8 0,4 0 0 0,0 0 0 15,-7 0 0-15,0 0 0 0,0 0 0 0,-4 0 0 16,11 0 0-16,-7 0 0 15,-10-3 0-15,6 3 0 0,11 0 9 0,-7-6-9 16,-7 6 0-16,3 6 0 0,1-6 0 0,-4 3 0 0,3-3 0 16,-6 9 0-16,-26-2 0 0,22-4 0 0,0 3 9 15,-7-3-9-15,-1 4 0 0,1 2 0 0,-4-3 0 16,-3 4 0-16,3-1 0 0,-6 0 12 0,2-5-2 16,5 5 0-16,-1-3 0 0,4 10-10 0,-4-4 0 15,0-5 0-15,0 5 0 0,4-5 0 0,-7 8 0 16,3-5 0-16,0-1 0 0,1 0 0 0,-1-5 8 0,4 2-8 0,-8 3 8 15,1-2-8-15,3-4 0 0,4 3 0 0,3-3 0 16,-6 6 0-16,-1-9 0 0,7 7-12 0,-3-4 12 16,3 3-8-16,-3-3 8 0,-4-3 0 0,4 7 0 15,0-4 0-15,0 3 0 0,-1-6 0 0,5 0 0 16,-1 6 0-16,4-3 0 0,-7-3 0 0,3 0 0 16,0 7 0-16,1-7 0 0,6 0 0 0,-3 0 0 15,0 0 0-15,3 0 0 0,7 3 0 0,-3-3 0 16,0 0 0-16,0 0 0 0,3 6 0 15,1-6 8-15,3-6-8 0,0 6 0 0,-4 0-10 0,11 0 10 16,0 0 0-16,0 0-9 0,-7 0 9 0,4-3 0 16,-4-4 0-16,7 7-8 0,-8 0 8 0,1-3 0 15,4-3 0-15,-1 0 0 0,-3 3 0 0,-3-4 0 16,-1-2 0-16,4 6 0 0,-3-4 0 0,2-2 0 0,1-3 0 16,-3-1 0-16,3 4 8 0,-4-4-8 0,4-3 0 0,0-2 0 15,-7 2 0-15,7-3 8 0,0-6-8 0,0 6 0 16,-4-3 8-16,1-3-8 0,-1 0 0 0,4-3 0 15,-4-7 0-15,1 7 0 0,-4 0 0 0,3-3 0 16,1-7 0-16,-5 3 8 0,5 1-8 0,-1-4 0 16,-3 4 0-16,7-10 0 0,0 6 0 0,0-6 0 15,-4-3-8-15,4-3 8 0,7 3 0 0,0 3 0 16,-3-9 0-16,3 6 11 0,3-3-11 16,-3-4 0-16,-3 1 0 0,3 0 8 0,3-1-8 0,-3 7 0 15,0-6 0-15,-3 6 0 0,3-3 0 0,-4 6 0 16,4-3 0-16,0 3 0 0,-3-3 0 0,-1 3 0 15,4 0-9-15,0 0 9 0,0 0-13 0,0 1 1 16,-7-1 0-16,7 3 0 0,0 0 0 0,-3 7 0 16,-4-4 0-16,0 3 0 0,7-2 4 0,-4 2 8 0,-3 1-13 15,3 6 5-15,1-7 8 0,-1 7-8 0,1 3 8 16,-4-3-8-16,3 3 8 0,1 3 0 0,6-4 0 16,-3 1-8-16,-3 7 8 0,3-1 0 0,0 3 0 0,3 4 0 15,1-4 0-15,-4 0 0 0,-4 4 0 0,4-4-8 16,4 7 8-16,-4-1 0 0,-4 1-9 0,4-1 9 15,4-5-9-15,-1 5 9 0,-6 1-12 0,-1-1 12 16,4 4-12-16,-3-3 12 0,3-4-12 0,-4 4 12 16,-6-1 0-16,6-2 0 0,4 2 0 0,0 1 0 15,0 0 0-15,0-1 0 0,4 1 0 0,-1 3 0 0,-6 2 0 16,-1-5 8-16,-3 3-8 0,11 3 0 0,6-4 0 16,1-2 0-16,-4 9 0 0,3-10 0 0,5 1 0 15,-1 0-13-15,-4 2 2 0,8 4 1 16,-4-3 10-16,0-3 0 0,4 5 0 0,-4-2 0 15,3-3 0-15,-2 9 0 0,6-10 0 0,-4 4 0 0,1 3 8 16,7-3-8-16,-4-4 10 0,4 7-10 0,3-3 0 16,-4-4 0-16,8 10 0 0,0-9 0 0,3 3 0 0,-3 3 0 15,3-4-8-15,4 4 8 0,7 3 0 0,-4 0-8 16,1 0 8-16,2 3 0 0,1 4-12 0,4-4 2 16,-4 3 0-16,-4 3 0 15,4 1-116-15,0 6-23 0,3-4-5 0,-3 4-1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9T20:27:29.48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6237 6520 288 0,'-14'-9'25'0,"3"6"-25"0,1-7 0 0,-4 4 0 0,3-3 244 0,-3-1 44 15,3 4 9-15,1-3 2 0,6 6-176 0,-10-7-35 16,7 1-8-16,4-1 0 0,3-2-20 0,-7 9-3 15,3-4-1-15,-3 4 0 0,3-3-7 0,1-3-1 16,3-1-1-16,-7 10 0 0,-4 0-31 0,11 0-5 16,0 0-2-16,0-9 0 0,-3 6-9 0,3 3 0 15,0 0 0-15,0 0 8 0,0 0-8 0,0 0 0 16,0 0 0-16,0 0 0 0,0 0 0 0,0 0 8 0,0 0-8 0,0 0 8 16,0 0-8-16,10-7 10 0,1 1-10 0,3 6 10 15,-14 0-2-15,11 0 0 0,-1 0 0 0,8 0 0 16,-4 0 0-16,7 6 0 15,0 1 0-15,4-4 0 0,-4 6-8 0,4 1 0 0,3-1 0 0,0 0 8 16,1 7-8-16,-5-7 0 0,12 7 0 16,-8-3 8-16,3 9-8 0,-2-4 0 0,2 1 0 0,1-6 0 15,11 2 0-15,2 1 0 16,-9-3 0-16,6-4 0 0,4 4 0 0,0-4 0 0,-7-6 0 16,3 7 0-16,0-4 0 0,1-3 0 0,-1-3 0 0,0 0 0 15,8 0 0-15,-8 0 0 0,0 0 0 0,1 0 0 16,-1 0 0-16,4 0 0 0,-14 0 0 0,6 0 0 15,1 0 0-15,-11 6 12 0,8-6-12 0,-5 3 12 16,-6-3-12-16,3 7 10 0,4-7-10 0,-7 0 10 0,-1 0 3 16,-6 0 1-16,-7 3 0 0,6 3 0 0,-3-6-14 15,1 0 0-15,-8 0 0 0,0 0 0 0,-7 0 17 0,0 0 1 16,0 0 0-16,0 0 0 0,0 0 23 0,-4-6 5 16,4 6 1-16,-7-3 0 0,0-4-19 0,-7-2-4 15,3 6-1-15,-10-3 0 16,7-4-4-16,-7 10-1 0,0-9 0 0,3-1 0 0,-7 4-7 0,1-3-2 15,-8 9 0-15,0-10 0 0,4 7 4 0,-4-3 1 16,-10 3 0-16,0-4 0 0,3-2-14 0,-4 3 9 16,1 3-9-16,-4-4 8 0,-3 7 0 0,3-9-8 15,4 9 12-15,-8-3-4 0,4-3 0 0,-3 2 0 16,-4-2 0-16,0 6 0 0,4 0-8 0,-1 0 10 16,1 6-10-16,3-2 10 0,-3-4-10 0,3 6 0 15,-4-6 0-15,8 3 8 0,0-3-8 0,-1 6 0 16,5-3 0-16,-1-3 0 0,4 0 0 0,10 7 0 0,-3-7 0 15,3 0 0-15,-7 0 0 0,11 3 0 0,7 3 0 0,-4-6 0 16,1 0 0-16,6 0-12 0,0 6 2 0,8-3 1 16,3-3-3-16,0 0-1 0,0 0 0 0,0 0 0 31,14 0-19-31,0 10-3 0,0-10-1 0,4 6 0 0,7-6 36 0,-1 3-8 0,12 4 8 0,-1-7 0 16,4 0 0-16,7 0-8 0,-8 0 8 0,8 3 0 15,-3-3-10-15,9 6 10 0,-2-3-8 0,10 3 8 16,0 4 0-16,3-1 0 0,-3-3 0 0,0 4 0 15,0-7 0-15,-3 6 0 0,3-2 0 0,0-4 0 16,0 9 0-16,0-8 0 0,-15 5 0 0,5-9 0 16,3 6 0-16,-4-6 11 0,-3 3-1 0,-4-3 0 15,-3 7 0-15,-11-4 0 0,4-3 0 0,-11 0 0 16,-3 0 8-16,3 0 2 0,-10 6 0 0,-1-6 0 16,-10 0-20-16,0 0 0 0,0 0 0 0,0 0 0 15,-3 0 13-15,-11-6 6 0,-4 6 1 0,-3-3 0 0,0-4-5 0,-8-2-1 16,-6 9 0-16,-11-3 0 0,7-3-5 0,-10 6-1 15,3-4 0-15,-10-2 0 0,3 6 8 0,-4-6 0 16,4 3 1-16,8-4 0 0,-15 4-7 0,7-3-2 16,0 6 0-16,-4-3 0 0,4-7-8 0,-3 4 0 15,3 6 0-15,4 0 0 0,6-3-19 0,-2 3 1 16,2 0 0-16,1 0 0 16,7 0-193-16,3 0-38 0,0 0-8 15,7-6-2-15</inkml:trace>
  <inkml:trace contextRef="#ctx0" brushRef="#br0" timeOffset="3416.29">6318 8251 1814 0,'0'0'40'0,"-14"-3"8"0,4-3 1 0,2 3 3 0,5-3-42 0,-4-4-10 0,7 1 0 0,0-1 0 16,7-5 27-16,-4-4 3 0,8 0 1 0,0 3 0 15,3-6 6-15,7-3 2 0,-7 0 0 0,7-9 0 16,4-4-15-16,3 4-2 0,-3-4-1 0,7 3 0 16,3 1-12-16,0-7-9 0,4 0 12 0,7-2-12 15,-4-1 12-15,0 3-12 0,4-3 12 0,4-6-12 16,-8 3 9-16,11-3-9 0,0-4 0 0,3 7 9 0,1-6-9 15,6 9 0-15,-3-9 0 0,4-1 0 0,-4 7 0 0,3-6 0 16,4-7 0-16,4 7 0 0,-1-3 0 0,-3 2 8 16,4 1-8-16,0 9 8 0,-4-9-8 0,0 6 0 15,3-3 0-15,1-4-11 0,-1 7 22 0,1-6 4 16,-1 6 1-16,4 3 0 0,-14 0-16 0,0 0 0 16,-7 10 0-16,0-4 0 15,-3 4 0-15,3 5 0 0,-1-5 0 0,-2 9 0 0,-8-3 0 0,-3 3 11 16,3 3-2-16,4-3 0 0,-14 6-9 0,7 0 8 0,-4-3-8 15,0 3 8-15,-3-9-8 0,-4 12 0 0,-3-3 0 16,3 7 0-16,0-4 0 0,-6 1 0 0,-1 11 0 0,-4-5 0 16,8 3 0-16,-7-4 0 0,-11 10 0 0,3-9 8 15,1 9-8-15,-1 6 0 16,1-6 0-16,0 3 8 0,-11-3-8 0,0 0 0 16,7 10 9-16,0-4-9 0,0 7 8 0,0-4-8 0,0 7 10 0,0 9-10 15,0-6 9-15,-3-1-9 0,-4 7 8 0,7 1-8 16,-7 2 10-16,3-6-10 0,-6 12 12 0,6-2-12 15,4-1 12-15,-3 10-4 0,-4-4 0 0,0 1-8 16,-4 15 11-16,1-3-11 0,3-3 10 0,0 7-10 16,-7 5 22-16,7-5-2 0,-11-4 0 0,4 9 0 15,3-2-20-15,-3 2-20 0,0 4 4 0,0 0 1 16,7 6 24-16,-7-3 5 0,0-4 1 0,4 1 0 16,3 0-15-16,0 0 0 0,-7-4 0 0,7 7 0 0,-4 3 0 15,-3 3 0-15,-4-9 0 0,4 6 0 0,0-6 0 0,0 9 0 16,4-3 0-16,-4-4 0 0,-11 8 0 0,7-4 0 15,8 3 0-15,3 0 0 0,0-3-16 0,-4 3 3 16,1 0 1-16,-4 0 0 16,0 0 12-16,0 0 0 0,0-9 0 0,3 6-9 15,-3 0 9-15,-4-3 0 0,4 6 0 0,-3-9 0 0,-1 0 0 16,4-4 0-16,0-2 0 0,0-4 0 0,0 0 12 16,4 0 4-16,-1 10 0 0,0-9 1 0,1-1-27 0,-1 0-6 15,1 0 0-15,-1 1-1 0,1-10 17 0,3 3 0 16,-4 3 0-16,1-6 0 0,-1 0 9 0,1-4 6 15,-1 4 1-15,-3 6 0 0,0-12-26 0,4 6-5 16,-1-6-1-16,-3 6 0 0,-4-10 16 0,8 1 0 0,-4 2 0 0,3-2 0 16,-6-1 0-16,3-2 0 0,3 2 0 0,1 1 0 15,-5-1 0-15,1-6 0 0,0 7 0 0,4-7 0 16,-4 6 0-16,3-5 0 0,1-11 0 0,3 8 0 16,-7-8 0-16,3 7 0 0,1-6 0 0,-1 0 10 15,4-3-10-15,0-4 0 0,-7 4 0 0,4 0 8 16,-1-4-8-16,4-2 0 0,0-10 0 0,4 6 0 15,-8 3 0-15,4-9 0 16,0 0 0-16,0 0 0 0,4 10 0 0,-4-10 0 0,0 0 9 0,0 0-9 16,0 0 0-16,0 0 8 0,10 6-8 0,-10-6 0 15,4 3 0-15,-4-3 8 0,0 0-8 0,0 0 0 16,7 0 8-16,-7 0-8 0,7 6 10 0,-7-6-10 16,0 0 0-16,0 0 0 0,0 0 0 0,0 0 0 15,0 0 0-15,0 0 0 0,0 0 0 0,0 0 0 16,0 0 16-16,0 0-4 0,0 0 0 0,0 0 0 15,0 0 1-15,0 0 0 0,0 0 0 0,0 0 0 0,0 0-13 0,0 0 8 16,0 0-8-16,0 0 0 0,0 0 8 0,0 0-8 16,0 0 0-16,0 0 0 0,0 0 8 0,0 0-8 15,0 0 0-15,0 0 0 0,0 0 0 0,0 0 0 16,10 4 0-16,-10-4 0 0,0 0 0 0,7 6 0 16,-7-6 0-16,11 0 0 0,0-6 0 0,3 2 11 15,-4-2-3-15,8-3-8 0,0-4 13 0,3-3-4 16,0 1-1-16,7-4 0 0,4 0-8 0,0 0 0 15,-1-6 0-15,5 0 0 0,6 3 0 0,0-3 8 16,4 0-8-16,0-3 0 0,0 3 0 0,3-3 0 16,11-1 0-16,0 4 0 0,0-3 0 0,4 0 0 15,3-7 0-15,3 1 0 0,-6 6 0 0,6-7 0 16,15-9 0-16,-7 10 0 0,-15-4 15 0,8-6 1 16,13-9 0-16,1 9 0 0,-11 0-16 0,4-3 0 0,-1 3 0 15,4 0 0-15,11 0 0 0,-7 0 11 0,-11 4-2 0,4-1 0 16,17-3 3-16,-7 6 1 15,-7 4 0-15,0-4 0 0,0 4-13 0,-3-1 0 0,0 7 0 0,3 0 0 16,0-7 0-16,-4 1 0 0,1 6 0 0,-4 2 0 16,7-11 0-16,-7 9 0 0,0-4 0 0,4 1 0 15,0 0 0-15,-4-7 0 0,-4 10 0 0,1-7 0 16,-8 1 0-16,1 5 0 0,-1 1 8 0,-3 3-8 16,0-3 8-16,-3 3-8 0,-4 0 11 0,-4 6-11 15,-3 0 0-15,-4 3 0 0,-3-2 0 0,0 8 0 16,-4-9 0-16,-7 10 10 0,-3-10-10 0,-4 4 12 0,-3 5 16 15,0 4 3-15,3-4 1 0,-4 7 0 0,1-3-20 0,-4 3-3 16,-3-3-1-16,3 3 0 0,-4-4-8 0,1-2 0 16,-8 9 0-16,5 0 0 0,-5-6 0 15,1 2 0-15,3 4 0 0,-7 0 8 16,0 0-8-16,0 0 8 0,0 0-8 0,0 0 8 16,0 0 0-16,0 0 0 0,0 0 0 0,0 0 0 0,0 0-8 0,0 0 0 15,0 0 0-15,0 0 0 0,-11 0-16 0,4-6-6 16,3 3-1-16,4 3 0 15,0 0-135-15,-14-6-27 0,4-4-6 0,-1 1-566 16,-3 0-114-16</inkml:trace>
  <inkml:trace contextRef="#ctx0" brushRef="#br0" timeOffset="3801.89">13384 8330 576 0,'0'0'51'0,"0"0"-41"0,0 0-10 0,0 0 0 0,0 0 256 0,0 0 50 0,-3-10 10 16,3 10 1-16,0 0-185 0,0 0-36 0,0-6-8 0,3-3-2 15,-3 9-26-15,4-3-4 16,-4 3-2-16,7-7 0 0,0-2-10 0,4 9-1 0,-4-10-1 0,3 10 0 16,1 0-21-16,3-3-4 0,0-3-1 0,4 6 0 15,-8-9-16-15,8 2 0 0,7-2 8 0,-1 6-8 16,-6-3 0-16,3-4 0 0,0 10 0 0,0-9 0 16,4 2 0-16,-4 4 0 0,8-3 8 0,-5-3-8 15,1 6 12-15,0-4-2 0,-1 4 0 0,1-3 0 16,0 3 2-16,-1-4 0 0,-2 7 0 0,-1 0 0 15,3 7-4-15,-2-4-8 0,-1-3 12 0,0 6-4 0,-7 4-8 16,4-1 0-16,-4 0 0 0,-4 7 0 0,-3-3 9 0,0 5-9 16,1 4 10-16,-1 0-10 0,-7 3 20 0,3 10-1 15,-6-1-1-15,-1-2 0 0,4 12 10 0,-7-1 3 16,-7 1 0-16,0 3 0 0,0 7-7 0,-4-1 0 16,-7-3-1-16,4 7 0 0,4 2 8 0,-5-2 1 15,1-4 1-15,4 0 0 0,-1 1-24 0,4-10-9 16,3 3 0-16,4-13 9 0,4-6-24 15,3-3-5-15,0 0 0 0,3-15-845 16,1 6-169-16</inkml:trace>
  <inkml:trace contextRef="#ctx0" brushRef="#br0" timeOffset="24837.08">9888 5849 1785 0,'-10'0'159'0,"-4"10"-127"0,3-1-32 0,0 1 0 16,-3-1 14-16,7 7-3 0,-3 2-1 0,6-2 0 15,-6 3 2-15,3 6 1 0,7 3 0 0,-4 0 0 16,1 7 3-16,3 9 0 0,3-6 0 0,-3 12 0 15,0-3-7-15,0 6-1 0,4 0 0 0,-1 4 0 16,1-4-8-16,-4 7 0 0,3 9 0 0,1-3 8 16,3 2 0-16,-4-2-8 0,1 6 12 0,-4-3-4 15,3 10 8-15,4-4 2 0,-3 4 0 0,-1 2 0 16,4-3 1-16,1 10 0 0,2-6 0 0,1-1 0 16,-1 7 9-16,1 0 3 0,-1-3 0 15,-2 2 0-15,-1 4-9 0,3-3-2 0,1-6 0 0,-1 5 0 0,-3 4-10 16,-3-3-2-16,-4 0-8 0,0-6 12 15,3 5 2-15,-3-5 0 0,0 9 0 0,-3-3 0 16,3-7 4-16,-4-2 1 0,1 2 0 0,-1-9 0 16,4 0 4-16,0-3 1 0,0 0 0 0,0-6 0 0,-7-7-12 0,7-2-1 15,0-7-1-15,4-3 0 0,-1-10-10 16,-3 1 0-16,-3-1 0 0,3-15 0 0,0 6 0 0,0-12 8 16,-7-4-8-16,7-9 0 0,0 0 0 0,0 0 8 15,-7-9-8-15,0-10 0 0,0-6 0 0,-4-4 8 16,0-5-8-16,4-4 0 0,0-6 13 0,4-9-2 0,-1-10-1 15,-3 1 0-15,4-1-10 0,-4-9-16 16,7 3 4-16,0-13 1 0,-4-9 35 0,4-6 8 0,0 0 0 16,0 0 1-16,4-4-25 0,-4-5-8 0,0-1 0 15,0 1 0-15,0-4 0 0,0-3 0 0,3-3 0 0,-3 6 0 16,0-3 0-16,4 4 0 0,-1-4 0 0,-3 12 0 16,-3-5 0-16,6 8-19 0,-3-2 4 0,4 3 1 15,-4 0 22-15,3-1 4 0,1 14 0 0,-1-4 1 16,-3 0-13-16,0 7 0 0,0-1 8 0,4 4-8 15,6-1 0-15,-3 14 0 0,-7-4 0 16,4 12 0-16,3 7 0 0,0-3 0 0,-3 15 0 0,3 3 0 31,0 7-20-31,0 9-6 0,-4 1-2 0,-3 8 0 0,0 10 12 0,0 0 3 0,0 0 0 0,4 13 0 16,3 6-2-16,0 6 0 0,-3 3 0 0,3 13 0 16,0 3 7-16,-4 6 8 0,1 16-13 0,3-1 5 15,3 8 8-15,-3 5 8 0,-3 3-8 0,-1 7 11 0,1 3-11 16,3 6 0-16,-3 4-12 0,-4 2 12 0,3 7 0 0,1 3 0 15,3-3 0-15,-4 6 0 0,-6 0 0 0,3 0 0 16,0 9 0-16,-4 1 0 16,-3-1 0-16,0 0 12 0,-4 13-4 0,4-9 0 0,0 6 8 0,0-3 0 15,-7-7 1-15,4-9 0 0,3 0 15 0,-1-9 4 16,-2 6 0-16,3-13 0 0,0-3-36 0,0-15 0 16,3-1 0-16,1-2 0 0,-1-17 0 15,1 1 0-15,3-10 0 0,-4-6-9 0,-3-6 9 0,3-13 0 16,1-9 0-16,-1 0 0 0,1-13 0 0,3-6 12 15,-11 0-4-15,4-15 0 0,4-11-8 0,-4-5 0 16,0-3 0-16,0-10 8 0,3-10-8 0,0-5 11 16,-3-4-11-16,4-3 12 0,3-12-3 0,-4 3 0 15,8-10 0-15,-4 3 0 0,0-5-9 0,3-7 8 16,-3-10-8-16,0 7 8 0,4 6-8 0,-4-6 0 16,0-1 0-16,0-2 0 0,0 9 0 0,0 3 0 0,-4 1 0 0,8-1 0 15,3 13 0-15,0-4 0 0,-7 1 0 0,4 6 0 16,-4 6 0-16,3-3 8 15,8-3-8-15,-4 12 8 0,-7 4-8 0,3 9 0 0,8-7 0 0,-1 4 0 16,-2 12 0-16,2 4 0 0,4-1 0 0,-7 17 0 16,-3-1 0-16,3 9-11 0,3 4 11 0,-10 6-8 15,8 10-4-15,-1 5 0 0,3 13 0 0,-3 13 0 16,0 6 12-16,-3 7-13 0,-1 18 5 0,1 6 8 16,-1 10 0-16,1 3 0 0,-8 6 0 0,4 3 0 15,0 13 0-15,0-3 8 0,0 6-8 0,-3 0 12 16,3-6-12-16,0 3 0 0,0 6 0 0,0-6 0 15,-7-13 0-15,7-6 0 0,0-9 0 0,0 3 0 16,-4-1 0-16,4-14 0 0,4-1 0 0,-1-3 0 16,1-13 0-16,-4-3-14 0,3-9 2 0,-3-9-800 15,4-13-159-15</inkml:trace>
  <inkml:trace contextRef="#ctx0" brushRef="#br0" timeOffset="25225.07">9486 9938 1728 0,'-35'26'76'0,"21"-17"16"0,-7 10-73 0,3 6-19 0,4 0 0 0,0 0 0 15,0-3 179-15,7 3 32 0,14 3 6 16,-7-9 2-16,7 6-163 0,0 10-32 0,3-7-6 0,4 6-2 15,1 4-16-15,2-4 10 16,4 4-10-16,-3-3 8 0,0-1-8 0,-1 4 0 0,1 6 0 0,3-10-11 16,4 1 11-16,-1-7 0 0,-2 6 0 0,-5-12 0 15,4 3 0-15,1-6 0 0,-1-3 0 0,0 0 0 16,-3-7 0-16,3-6 9 0,0 3-1 0,4-12-8 16,-4 3 33-16,3-6 0 0,1-13 0 0,0 3 0 15,0-9-5-15,3-7-2 0,4-9 0 0,-1-3 0 16,-2-12 0-16,2 2 0 0,5-6 0 0,-1 4 0 0,4-4-10 15,-4 0-1-15,-3-9-1 0,10 6 0 0,4 7-6 0,-7 2 0 16,-18 4-8-16,4 3 12 0,13 6-12 0,-2 6 0 16,-15 4 0-16,0 6 0 15,7 3-30 1,-3 3-9-16,-4 0-1 0,-7 3-819 0,-3 9-163 0</inkml:trace>
  <inkml:trace contextRef="#ctx0" brushRef="#br0" timeOffset="35608.94">8019 9032 1868 0,'-22'3'83'0,"12"-3"17"0,-15 7-80 0,4 2-20 0,7 0 0 0,-7 1 0 16,3-7 18-16,4 3 0 16,0 4 0-16,3-1 0 0,4-3-18 0,-3-3 0 0,3 4 8 0,7-7-8 15,0 0 12-15,0 0 0 0,-11 3-1 0,11-3 0 16,4 9 8-16,-4-9 1 0,0 0 1 0,7 10 0 15,-4 2-21-15,11-9 9 0,-10 7-9 0,10-4 0 16,0-3 12-16,4 3-12 0,-1-2 12 0,8 2-12 16,0-6 9-16,3 3-9 0,0-3 0 0,4-3 9 15,10 3 3-15,1-6 0 0,2 6 0 0,5-10 0 16,-4 1 14-16,-1-1 3 0,12 1 1 0,-1 0 0 16,4 2-30-16,-7-2 0 0,0-10 0 0,7 16 0 15,0-7 0-15,0-2 14 0,-7 9-2 0,0-7-1 16,7 4-11-16,-7 3 0 0,-7-3 0 0,-4 6 0 0,0 0 0 15,-6 0 0-15,-5-10 0 0,-6 10 0 0,3 0 0 0,-7-3 0 16,-10-3 0-16,0 6 8 16,-4-10-8-16,-7 10 10 0,0 0-10 0,0 0 10 0,-14 0 7 0,-1-6 2 15,-6-3 0-15,-17-1 0 0,-1 1-19 0,21 9 0 16,-7-9 0-16,-6 5 0 0,-8-2 40 0,0 6 4 16,0-9 0-16,-3 9 1 0,-4-6-13 0,0-4-4 15,0 1 0-15,0-1 0 0,1 10-2 0,-5 0-1 16,4-9 0-16,0-1 0 0,4 14-8 0,-4 2-1 15,0-6-1-15,4 0 0 0,0-6-15 0,6 2 8 0,-6 4-8 16,3 0 0-16,1 0 0 16,6 0 0-16,4 0 0 0,3 4 0 0,4 2 0 0,0 0 0 15,3-3-11-15,0 4 11 0,4-7-15 0,4 3 5 16,-1-3 1-16,11 0 0 0,0 0-6 0,0 0-1 16,11 9 0-16,-1 1 0 0,1-1 4 0,10 3 1 0,-3-2 0 15,6 2 0-15,4-2 11 0,4-1 0 0,3 1-9 16,8 5 9-16,6-5 0 0,-3 5-11 0,3-5 11 0,-3-1-8 15,4 10 8-15,-1-10 0 0,-7 1 0 0,1-1 0 16,-4 7-8-16,-1-7 8 0,1 1-8 0,-4-1 8 16,4 1 0-16,-7-1 0 0,-4 4 12 0,-7-10-4 15,4 6-8-15,-7 0 9 0,-4 1-9 0,0-4 10 16,-7-3-10-16,0 4 12 0,-7-7-12 0,0 0 12 16,-3 3 0-16,-5 9 1 0,-2-9 0 0,-8 7 0 15,1-10-1-15,-8 0 0 0,0 0 0 0,-10 0 0 0,-4 0 0 0,-3 6 0 16,3-6 0-16,0 0 0 0,-7-6 11 15,0 6 1-15,-3 0 1 0,3 0 0 16,7 6 2-16,-10-12 0 0,0 6 0 0,3 0 0 16,3 0-17-16,5 0-10 0,-1 6 12 0,7-3-12 0,4 3 0 15,0-2-9-15,-1 11-1 0,8-5 0 16,0-1-112-16,7 7-22 0,0-4-5 0,3 4-1018 16</inkml:trace>
  <inkml:trace contextRef="#ctx0" brushRef="#br0" timeOffset="46742.1">10513 10694 748 0,'-28'3'33'0,"17"-3"7"0,4 0-32 0,-7-3-8 16,-4 3 0-16,15 0 0 0,13-6 302 0,-10 6 58 0,-3-3 12 0,10-7 3 15,14 1-257-15,4-7-51 0,-4-3-11 0,7 1-1 16,21-7-28-16,1-1-6 15,-4-2-1-15,14-6 0 0,14-4-20 0,7 0 0 0,0-5 0 0,4-8 0 16,10-2 0-16,11 0 0 0,7-13 0 0,0-3-8 16,-1 6 8-16,8 1 0 0,4-1 0 0,-4 0 0 15,3 0 0-15,-3 1 0 0,0-1 0 0,0-6-8 16,-4 6 8-16,4 1 8 0,0-4-8 0,-10 6 11 16,-8 4 25-16,-3-4 4 0,0 7 2 0,-4-1 0 15,-3 7-5-15,-8 3-1 0,-6 1 0 0,-8 5 0 16,-6 3-7-16,-8 7-1 0,-3 3-1 0,-10 6 0 0,-8-6-15 15,-7 6-2-15,-3 13-1 0,-11-6 0 0,-4 2-9 0,-6 1 0 16,-8 3 9-16,-6 6-9 0,-8-10 0 0,-10 10 0 16,-7 0 0-16,-8 6 0 0,-9-2-19 0,-5 5 2 15,-3 0 0-15,-10 10 0 16,-8 6-8-16,-3 3-2 0,-4 7 0 0,-7-1 0 0,-10 14 15 0,-7 5 4 16,3-3 0-16,-11 3 0 0,1 4 8 0,-4 5 0 15,0-2 0-15,4 3 0 0,-1 3 0 0,-3 3 0 16,0 3 0-16,0 0 0 0,8-9 0 15,-5-1 0-15,-3 7 0 0,7-3 0 0,11 9 0 16,-7-3 0-16,-1 4 0 0,8-7-8 0,10-7 8 0,1 1 0 16,2 0-9-16,5 0 9 0,6-10 0 0,11 0 0 15,11-9 0-15,-1 0 0 0,8-16 0 0,14-3 8 16,13-6 0-16,5-3 0 0,3-13 3 0,14-3 0 0,14 0 0 0,7-9 0 16,7-7-11-16,7-6 0 0,11-9 0 0,14-1 8 15,21-9 4-15,-3-6 1 0,-4-3 0 0,11 0 0 16,6-10-3-16,15-9-1 0,14-3 0 0,0 0 0 15,-3 0-9-15,6 0 12 0,15-6-12 0,-4 5 12 16,-4-5 0-16,4 6 0 0,0 0 0 0,0 6 0 16,-3-3 1-16,-1 0 1 0,4 13 0 0,-6-7 0 15,-5 0-14-15,-7 0 9 0,1 4-9 0,-11 6 8 16,-4-1-8-16,-10 7 0 0,-8 3 0 0,-10 0 8 16,-7 0-8-16,-7 13-11 0,-7 0 3 0,-10 3 0 15,-8 2 16-15,-7 5 4 0,-10-1 1 0,-4 9 0 0,-11-3-3 16,-6 7-1-16,-8-4 0 0,-6 7 0 15,-12-3 1-15,-6 9 0 0,-7 3 0 0,-8 13 0 16,-2-7-10-16,-8 10 0 0,-11 6 0 0,-7 3 0 16,-10 7-9-16,-7 12 9 0,-4 6 0 0,-3 6 0 0,-11-2 0 15,0 6 0-15,0 2 0 0,0 1 9 0,0-3-21 16,8 6-4-16,2-3 0 0,5 3-1 16,6 3-83-16,4-9-17 0,3 6-3 0,0-7-1043 15</inkml:trace>
  <inkml:trace contextRef="#ctx0" brushRef="#br0" timeOffset="51973.33">12340 11143 864 0,'-10'-4'76'0,"6"-2"-60"0,4 3-16 0,-3-3 0 0,-1-4 196 0,0 1 37 16,1 3 7-16,-1-4 2 0,4 7-139 0,4-3-28 15,-1 3-6-15,-3 3-1 16,0 0-15-16,8-7-3 0,-1 7-1 0,3 0 0 0,1 0-22 0,-4 0-5 16,3 7-1-16,4-4 0 0,-3 3-11 0,7-3-2 15,3 7-8-15,-3-4 12 16,3 3-12-16,-4-2 0 0,12 2 0 0,-1 0 0 16,7 1 0-16,0-7 0 0,-3 3 0 0,3-3 0 0,8 4 0 0,-4-7 0 15,-1 0 0-15,5 0 0 0,-5 0 11 0,1 0 2 16,7 0 1-16,-4-7 0 0,1 7 22 0,-1 0 4 15,8 0 0-15,-5 0 1 0,1 0-5 0,0 0-2 16,-4 0 0-16,4 0 0 0,4 7-7 0,-8-7-2 0,-3 6 0 0,0-3 0 16,-1-3-5-16,1 9-2 0,0-9 0 0,0 10 0 15,0-10-18-15,-4 6 8 0,-3-3-8 0,-4 4 0 16,0-7 8-16,-7 3-8 0,-3 3 0 0,0-6 0 16,-8 6 0-16,1-3 8 0,3-3-8 0,-7 0 0 15,-7 0 14-15,0 0-4 16,0 0-1-16,0 0 0 0,0 0 5 0,0 0 1 0,0 0 0 0,0 0 0 15,0 0-4-15,3 0-1 0,1-9 0 0,-4 3 0 16,0 6-10-16,0-3 0 0,0-4 0 0,0-2 0 16,0 6-13-16,0 3-5 0,0-7-1 0,3-2 0 31,1 0-144-31,0-1-29 0,3-5-5 0</inkml:trace>
  <inkml:trace contextRef="#ctx0" brushRef="#br0" timeOffset="53893.85">14189 10399 1209 0,'0'0'108'0,"-4"-6"-87"0,-3-3-21 0,0 6 0 15,4-4 159-15,-4-2 27 0,-1 6 6 0,1-10 0 16,0 4-144-16,0 6-28 0,0-4-7 0,-3-2-1 16,-1 0-12-16,0 5-13 0,1-2 2 0,-1-3 1 15,1 9 32-15,-1-7 6 0,-3 4 2 0,3-3 0 16,-3 6-30-16,4-3 0 0,-8-3-13 0,0 6 4 0,4 0 21 0,-7 0 4 15,4 0 0-15,-5 0 1 16,1 0 11-16,4 6 3 0,-1-3 0 0,-3-3 0 0,3 9 8 16,1-2 1-16,-1 2 1 15,0 1 0-15,1-1 0 0,2 0 0 0,1 7 0 0,0-7 0 0,-3 10-17 0,6-3-4 16,4-3-1-16,-4 8 0 0,-3-2-19 0,0 0 0 16,4 0 8-16,-1 9-8 0,0-3 0 0,1 0 0 15,-4-3 0-15,3 3 0 0,-3 4 0 0,0 2 0 16,3-9 0-16,1 12 0 0,-1-5 0 15,1 2 0-15,3-3-10 0,-1 10 10 0,8-7 0 0,0 1 0 16,4 8-9-16,3-2 9 0,0 9 0 0,4-3-8 16,6 0 8-16,8 0 0 0,0-7-12 0,6 7 12 15,-2-3-12-15,10-10 12 0,3 4 0 0,4-10 0 16,0-6 12-16,-1 0-3 0,5-10-9 0,-1-3-11 16,1-6 3-16,3-6 0 0,-8-3 17 0,5-4 4 15,-4-9 1-15,-1 0 0 0,-6-3 29 0,0 0 5 0,-4-10 2 16,-3 4 0-16,0-10-27 0,-4-3-6 0,0 4-1 15,-3-11 0-15,-4 4 0 0,0-3-1 0,-3-3 0 0,-7-4 0 16,-1 4-7-16,-6 0-8 0,-1 0 11 0,-3-4-11 16,-3-2 0-16,-4 5 0 0,-7 1 0 0,-1 9 0 15,-6 0 0-15,-3 0 0 0,-5 13 0 0,1-4 0 16,-4 7-9-16,-3-3 1 0,-7 12 0 0,6 0 0 16,-2 10-6-16,-1 2-1 0,0 4 0 15,4 6 0 1,-1 4-97-16,1-1-19 0,0 7-4 0,10-4-949 0</inkml:trace>
  <inkml:trace contextRef="#ctx0" brushRef="#br0" timeOffset="72983.2">5105 15699 864 0,'0'0'76'0,"0"0"-60"0,-11-6-16 0,-3 2 0 16,3-2 175-16,1 0 32 0,-4 3 6 0,3-3 2 0,4 6-118 0,0-10-23 16,-4 10-5-16,4-3-1 0,-3-3-20 15,3 3-4-15,-11 3 0 0,4-7-1 16,0 7-8-16,3 0-2 0,1 0 0 0,6-3 0 0,-10 3 0 0,4-6 0 16,-5 3 0-16,12-4 0 0,-4-2 3 0,0 3 1 15,3 3 0-15,4-4 0 0,-10-2-5 0,6 0-2 16,4-7 0-16,0 7 0 15,0-4-15-15,0 4-3 0,0-7-1 0,4 6 0 0,-1 1 3 0,-3 0 1 16,0 9 0-16,7-7 0 0,-7 7 9 0,0 0 1 16,0 0 1-16,0 0 0 0,0 0 8 0,0 0 2 15,0 0 0-15,0 0 0 0,-7 7-9 0,7-7-2 16,0 0 0-16,0 0 0 0,0 0-15 0,11 3-10 16,-4 3 12-16,0-3-12 0,3 3 11 0,1-6-11 15,0 0 10-15,3 0-10 0,-7 0 9 0,7 0-9 16,0 0 8-16,-3 0-8 0,-1 0 12 0,4 0-4 0,7 0 0 0,-3 0 0 15,-7 0-8-15,3 7 12 0,-4-4-12 0,22 13 12 16,-21-4-12-16,3-2 0 0,0 5 0 16,7 1 9-16,-10-4 0 0,3 4 0 0,0 3 0 15,7-10-9-15,-3 10 8 0,-1-9-8 0,8 5 8 16,-11-5-8-16,11 5 0 0,0-5 0 0,-1-1 0 16,1 7 0-16,0-4 0 0,6-5 0 0,5 5 0 15,-8-2 0-15,4 5 8 0,-4 1-8 16,7-4 0-16,-3 4 8 0,3 3-8 0,-7 0 0 0,4 0 8 15,-7 3-8-15,10-1 0 0,-10-2 9 0,3 6-9 16,4 4 0-16,-8-4 8 0,5 0-8 0,2-6 0 16,-13 6 0-16,7-3 0 0,3 0 0 0,0-4 8 15,4 1-8-15,-4 6 0 0,4-6 0 0,0 0 8 16,-1 0 3-16,1 0 1 0,0-1 0 0,0 7 0 16,3-6-12-16,-7 0-17 0,4 6 4 0,3-6 1 0,-7 3 12 15,4 0 16-15,-4 3-3 0,4 0-1 0,-4-3-12 0,8 3 0 16,-1 3 8-16,0 4-8 0,0-4 0 0,1 0 0 15,-1 0 0-15,0 4 0 0,4-1 0 0,0-6-13 16,0 10 4-16,-4-7 1 0,4 0 8 0,0-3 0 16,-4 3 0-16,-3-3-8 0,6 1 8 0,5-4 0 15,-8 3 0-15,4-7 0 0,-4 8 0 0,7-1 0 16,-6-7 0-16,-4 11 0 0,-1-4 0 0,1 3 0 16,0 0 0-16,3-3 0 0,0 10 0 0,-3-7 0 15,-4 6 0-15,4 1 0 0,3-1 11 0,-6-2-3 16,2 12 0-16,-2-10 0 0,6 4-8 0,-3 3-14 0,-4-13 3 0,0 6 1 15,0-5 10-15,0-1 0 0,1-3 0 0,-1 3 0 16,-7-9 0-16,7 0 0 0,0 6 0 0,-3-6 0 16,-7-4 0-16,3 4 0 0,7-3 0 15,-3-4 0-15,0 4 12 0,-4-7-3 0,3 10 0 0,-2-3 0 16,-1 3-9-16,0-10 0 0,-7 7 0 0,4-4 0 16,-1-5 0-16,-3 2 0 0,-3 0 0 0,0 1 0 15,-1-4 0-15,-3-3 0 0,-7-3-14 0,0 0 5 16,0 0 9-16,0 0 8 0,0 0-8 0,0 0 11 15,-10-9-11-15,3-1 0 0,-4-8 0 0,-3 2 8 16,0-3-8-16,0 0 10 0,-4-6-10 16,0-3 10-16,1 0-10 0,-8-7 0 0,-7 7 9 0,4-6-9 15,3 5 0-15,-6-5 0 0,-5-1 0 0,1 1 0 0,3-4 0 16,-3 10 0-16,-7-13 0 0,-1 10 0 0,-2-4 0 16,2 1 0-16,-10-4 0 0,4 4 8 0,-4-4-8 0,0-3 0 15,0 4 0-15,0-1 0 0,0-3 0 0,0-3 0 16,-7-3 0-16,0-6 0 0,1 6 0 15,2-3 0-15,-6-7-9 0,6 4 9 0,1-6 0 0,-1 5 0 16,-3-2 0-16,-3-4 0 0,-4 4 0 0,7-4-14 16,0 7 5-16,0-4 1 0,0 4-2 15,0 3 0-15,0 3 0 0,0 3 0 0,0 0-8 0,0 0-2 16,0 7 0-16,0 2 0 0,0 1 20 0,4 2-12 16,3 1 12-16,0 3-10 0,0-7-7 0,3 7-2 15,-6 0 0-15,7 0 0 0,3-4 7 0,3 10 0 16,-2-3 1-16,-1 0 0 0,7-3 11 0,4 3-8 0,-4 3 8 15,11-3-8-15,-4 0 16 0,11 6 3 0,-4 0 1 0,4 3 0 16,0-3 5-16,3 10 2 0,4 3 0 16,3-4 0-16,1 7-10 0,-4-3-1 0,7 6-8 0,3 0 12 15,4 0-12-15,-7 6 0 0,3-3-12 0,1 7 12 16,6-1-20-16,8 7 4 0,-7 0 0 0,3-4 0 16,7 4 4-16,0-1 2 0,0-2 0 0,4 6 0 15,6-4 10-15,-6 1 9 0,7-3-1 0,3 6-8 16,4-4 0-16,-1 10 0 0,8-6-12 0,3 0 3 15,-3 6 9-15,7-6 9 0,-11 9-1 0,15-3-8 16,-4 10 9-16,3-7-9 0,-7 6 0 0,8 1 9 16,3 2-9-16,-7 1 0 0,3-3 0 0,4 2 8 15,-4 7-8-15,8-9 0 0,3 2 0 0,0 7 0 16,0 0 0-16,0-6 0 0,0 6 0 0,0-4 0 16,3-2 0-16,4-4 0 0,0 4 0 0,4-3 0 15,-1 2 0-15,-6-2 0 0,-1 2 0 0,8 4 0 0,3-10 0 0,-11 10 0 16,1-3 0-16,-1 6 0 0,1-7 0 15,-4 4 0-15,-7-3 0 0,0-1 0 0,0-2 0 0,-4 3 0 16,0 2 0-16,-3-2 8 0,-7-4 0 0,3 4 0 16,-3 3 0-16,0-10 0 0,-7 10-8 0,-1-7 8 15,1-2-8-15,0 2 8 0,0-5-8 0,-8 2 0 16,-2-9 0-16,6 9 8 0,-7-9-8 0,0 3 0 16,-3-6 0-16,-4 6 0 0,0-6 8 0,-7-3-8 15,4-4 0-15,3 4 8 0,-7 0-8 0,3-4 12 0,-3-6-12 16,-7-6 12-16,0 0-4 15,0 0 0-15,7 10 0 0,-7-10 0 0,0 0 9 0,0 0 2 16,0 0 0-16,-7 0 0 0,-7-7-19 0,4 4 0 16,-4-3 0-16,3-6 0 0,-7-1 0 0,1-6 0 15,-8 0 0-15,4-6 0 0,0 3 0 0,-4-3 0 16,-3-9 0-16,0 6 0 0,-4-7 0 0,-7 1 0 0,4-4-12 0,-4 3 3 16,-3 1 9-16,3 3 0 0,-3-10 0 0,-1 3 0 15,-3 4 0-15,0-1 11 0,1 7-3 0,-1-7 0 16,-4-2-8-16,1 9 0 0,-7-7 0 0,3 1 0 15,3-1 0-15,1 7 0 0,-11-7 0 0,10-2 0 16,5 2 0-16,-8-2 0 0,0 2 0 0,-4 1 0 16,4-10 0-16,-3 6 0 0,3 4 0 0,0-4 0 15,0 4 0-15,4-1 0 0,-1-3 0 0,1 1 0 16,3-4 0-16,-3 3 0 0,6 1 0 0,-2 2 0 0,2 1 0 16,-6-1 12-16,7 7-2 0,3 3 0 15,3-3-10-15,1-1 0 0,7 4 0 0,-7 0 0 0,-1 3 0 0,5-3-11 16,2 6 3-16,-2 1 0 15,2 2-10-15,5-3-2 0,-1 3 0 0,4-2 0 0,0 2 7 16,3 7 1-16,0-1 0 0,8-2 0 16,-4 5 12-16,3-2 10 0,8 6-2 0,3 3 0 0,0 0-8 0,0 0-11 15,7 3 3-15,7 6 0 0,-4-2 8 0,8 2-12 16,3 4 12-16,0 9-12 0,11-4 12 0,0 1 0 16,0 9 0-16,6-3 0 0,-2 4 0 0,-1-1 0 15,14 6 0-15,-6-5 0 0,3 5 0 0,3 1 0 16,4 2 0-16,0 7 0 0,3 0 0 0,-10 0 0 0,7 0-10 0,3 0 10 15,4 3 0-15,-7-3 0 0,7 0 0 16,-3 3 0-16,3-3 0 0,-7-1 0 0,0 1-8 0,-1 3 8 16,-2-3-8-16,-1-3 8 0,1-3 0 0,3-1 0 15,-8 7-22-15,5-6 2 0,-8-4 1 0,0 1 0 32,1-1-127-32,-1-5-26 0,-7-1-4 0</inkml:trace>
  <inkml:trace contextRef="#ctx0" brushRef="#br0" timeOffset="76663.46">5652 11346 1854 0,'0'0'82'0,"0"0"17"0,0 0-79 0,0 0-20 0,0 0 0 0,7 0 0 15,7 7 20-15,7-7 0 16,-7 3 0-16,7-3 0 0,4 0-20 0,-8 6 0 0,8-3 0 0,3-3 0 15,1 0 8-15,-1 0-8 0,0 0 12 0,7 0-12 16,1 0 8-16,2-3-8 0,-9 3 0 0,6-6 0 16,4 6 23-16,3 0-3 0,-3-3 0 0,0-4 0 15,3 7 7-15,-3 0 1 0,3 0 0 0,-3 0 0 16,-4 7 4-16,0-4 0 0,15-3 1 0,-15 6 0 16,0-3-25-16,1 3-8 0,3-2 0 0,-4 5 0 15,0-3 10-15,-10-3-2 0,3 10 0 16,-7-4 0-16,0 1-8 0,-3-1-12 0,-7-6 2 0,-1 7 1 15,1-4 9-15,-11-6 0 0,-7 9 0 0,3 1 0 16,-6-4 0-16,-1 7 0 0,-7-4 8 0,-3 0-8 16,-7 4 0-16,0-4 0 0,-1 4-10 0,-6-4 10 15,-4 7-8-15,4-7 8 0,-11 1 0 0,7-1 0 16,-6 1 0-16,2-1 0 0,1 0 0 0,-7-2 0 16,-1 2 13-16,4-3-3 0,-3-2-1 0,-4 5 0 15,11-9-9-15,-8 6 12 0,8-6-12 0,-4 0 12 0,4 0 7 16,-1 0 1-16,5-6 1 0,2 6 0 0,8-3 8 0,-7 3 2 15,10-6 0-15,-3-4 0 0,10 1-19 0,4-1-3 16,-3 4-1-16,9-3 0 0,1-1-8 0,4 1-14 16,3-4 3-16,3 1 1 0,4 2-8 0,8 1-2 15,-1 0 0-15,7-4 0 0,-4-3 7 0,8 10 1 16,3-3 0-16,4-1 0 0,-4 1 0 0,11-1 1 0,0 7 0 16,3-9 0-16,-3 2-1 0,7 7-1 0,3-3 0 0,-3 3 0 15,11-3-2-15,-4 2 0 0,-4-2 0 16,0-3 0-16,4 2 15 0,0 4 0 0,-10-3 0 0,9 6-9 15,-2-9 9-15,-8 9 0 16,1 0 8-16,2-4-8 0,-9 4 20 0,2-6-1 0,-2 3 0 16,-8 3 0-16,-7 0-7 0,0 0-2 0,-3 3 0 0,-4-3 0 15,-14 0-2-15,0 0 0 0,0 0 0 16,0 0 0-16,-7 10 4 0,-7-1 0 16,-4 0 0-16,-6 4 0 0,2 0-4 0,-6-4 0 0,-11 0 0 0,4-2 0 15,0 2-8-15,-11 0 0 0,0-9 0 0,4 10 0 16,-1-10 0-16,-2 6 0 0,2-6 8 0,-10-6-8 15,11 3 13-15,-7-4-2 0,-1-2-1 0,8 0 0 16,-4 2-2-16,7-2-8 0,4 0 12 0,0-1-4 16,-1-6 8-16,8 7 2 0,3 0 0 0,4-1 0 15,0 1 18-15,7 6 3 0,0-7 1 0,3 4 0 0,8 0-40 16,-4 3-18-16,7 3 2 0,0 0 0 0,0 0 4 0,14 0 2 16,3 3 0-16,5 3 0 0,6 3-11 0,0 1-3 15,7 5 0-15,8-2 0 16,-8 3-22-16,14-1-5 15,-3 4-1-15,7 0-668 0,-4 0-135 0</inkml:trace>
  <inkml:trace contextRef="#ctx0" brushRef="#br0" timeOffset="82309.84">8114 17292 806 0,'-18'-10'72'0,"11"10"-58"0,-3 0-14 0,3-3 0 16,-4-3 335-16,4 3 64 0,0-3 13 0,-4-4 2 15,8 1-286-15,-1-1-58 0,1-5-11 0,3 5-3 16,0 1-28-16,0 0-7 0,0-1-1 0,3 1 0 15,-3 2-12-15,0 7-8 0,-3-9 8 0,3 9-8 0,0 0 0 0,0 0 0 16,0 0 0-16,0 0 8 16,0 0-8-16,0 0 0 0,0 0 0 0,7 9-8 0,7-2 8 0,-11-4 0 15,4 3 0-15,-3 4-8 0,0-1 8 0,3-3 0 16,3 7 0-16,1-4 0 0,3-3 0 0,-7 4 0 16,7-1 0-16,0 1 0 0,-3 5 0 15,3-12 0-15,-4 13 0 0,5-6 0 0,-5-1 18 0,1 7-1 16,-4-4 0-16,7 4 0 0,3-7 3 0,1 10 0 15,0-3 0-15,-8 3 0 0,8-10-8 0,-4 10 0 16,4-4-1-16,-8 4 0 0,8 0-3 0,-4 0 0 0,4 3 0 16,-8-3 0-16,4 0-8 0,-3-1 0 0,3-2 0 0,0-3 0 15,0 8 0-15,-3-8 0 16,-4 6 0-16,4-3 0 0,-1 2 0 0,-3-2 0 0,0-3 0 16,0-4 0-16,0 4 0 0,0-4 0 15,-3-6 0-15,-1 6 0 0,1 7 0 0,3-6 0 16,0-1 0-16,-3 0 0 0,-4-9 0 0,0 0 0 0,7 10 0 0,-4 5 0 15,4-5 0-15,0-1 0 0,-7 1 0 0,4 5 0 16,3-2 0-16,0 3 0 0,0-7 0 0,0 7 0 16,-3-4 0-16,3-2 0 0,0-1 0 0,-4-3 0 15,4 4 0-15,-7-1 0 0,7 1 0 0,-7-10 0 16,0 0 0-16,0 0 0 0,4 9 0 0,3-3 0 16,-7-6 8-16,3 3-8 0,5 4 0 0,-5-4 8 15,1 3 0-15,-4-6-8 0,7 6 12 0,-4-3-4 16,-3-3 3-16,0 0 0 0,0 0 0 0,7 10 0 0,0-10-11 0,-7 0-14 15,0 0 3-15,0 6 1 16,0-6 10-16,7 3 9 0,0 4-1 0,0-7-8 0,0 3 0 0,1-3 0 16,-5 6 0-16,-3-6 0 0,0 0 0 0,0 0 0 15,7 3 0-15,7 3 0 0,-7-6 0 16,0 7 0-16,-7-7 0 0,7 3 0 16,7 3 0-16,-3-3 8 0,-11-3-8 0,0 0 0 0,7 6 0 0,0-2 0 15,-7-4-15-15,7 9 5 0,0-9 34 0,-7 0 6 16,0 0 2-16,0 0 0 0,0 0-20 0,7 9-3 15,0-2-1-15,-7-7 0 0,0 0-8 0,0 0 8 16,0 0-8-16,0 0 8 0,7 9 6 0,-7-9 1 16,0 0 0-16,0 0 0 0,8 0-7 0,-8 0-8 15,0 0 11-15,0 0-11 0,7 9 0 0,-7-9 0 0,0 0 0 0,0 0 0 16,0 0 0-16,0 0-11 0,0 0 11 0,0 0-13 16,0 0 13-16,0 0-11 0,0 0 11 0,0 0-10 15,0 0 10-15,0 0 0 0,0 0 0 0,0 0 0 16,0 0 0-16,0 0 0 0,0 0 0 0,0 0 0 15,10 7 0-15,-10-7 0 0,0 0 0 0,0 0 0 16,11 3 0-16,-11-3-8 0,0 0 8 0,10 0 0 16,-10 0-9-16,7 0 9 0,-7 0-10 0,0 0 10 15,0 0-8-15,7 6 8 0,4-3 0 16,-4-3-9-16,-7 0 9 0,0 0 0 0,0 0 0 0,0 0-8 16,7 10 8-16,-7-10 0 0,0 0 0 0,7 6 0 15,0-3 0-15,-7-3 0 0,0 0 0 0,0 0 0 16,7 6 0-16,-7-6 8 0,0 0-8 0,0 0 0 15,11 7 8-15,-11-7-8 0,3 3 8 0,-3-3-8 16,0 0 0-16,0 0 0 0,0 0 0 0,11 9 0 0,-11-9 0 16,0 0 0-16,0 0 0 0,0 0 0 0,7 6 0 0,-7-6 0 15,0 0 0-15,0 0 0 0,7 4 0 0,-7-4 0 16,0 0 0-16,0 0 0 0,0 0 0 0,0 0 0 16,11 0 0-16,-11 0 0 0,0 0 0 0,0 0 0 15,0 0 0-15,0 0 8 16,0 0-8-16,0 0 0 0,0 0 8 0,0 0-8 0,0 0 0 0,0 0 8 15,0 0-8-15,0 0 0 0,0 0 0 0,0 0 0 16,0 0 0-16,0 0 0 0,0 0 0 0,0 0 8 16,0 0-8-16,0 0 0 0,7 6 0 0,-7-6 0 0,7-6 0 15,-7 6 0-15,0 0 0 0,0 0 0 0,0 0 0 0,0 0 0 16,0 0 0-16,0 0 0 16,7-4 0-16,-7 4 8 0,0-6-8 0,0 6 0 15,0 0 0-15,3-3 0 0,-3 3 0 0,4-6 9 0,-4 6-9 0,0 0 0 16,0-3 8-16,3-4-8 0,-3 7 0 0,0 0 0 15,0 0 0-15,0 0 0 0,0 0 0 0,0 0 0 16,-3-9 0-16,3 9 0 0,0 0 0 0,3-6 0 16,-6 3 0-16,3 3 0 0,0 0 0 0,0 0 0 15,0-7 0-15,0 7 0 0,0 0 0 0,0 0 0 16,0 0 0-16,0 0 0 0,0 0 0 0,0 0 0 16,0 0 0-16,0 0 0 0,3-9 0 0,-3 9 0 15,0 0 0-15,0 0 0 0,0 0 0 0,0 0 0 16,0-3 0-16,0 3 0 0,0 0 0 0,0 0 0 15,0-7 0-15,0 7 0 0,0 0 0 0,0 0 0 0,0 0 0 16,0 0 0-16,4-9 0 0,-4 9 0 0,0 0 0 0,0 0 0 16,0 0 0-16,3-9 0 15,-3 9 8-15,0 0-8 0,4-7 0 0,-4 7 0 16,0 0 0-16,0 0 0 0,7-3 0 0,-7 3 0 16,0 0 0-16,0 0 0 0,4-6 0 0,-1-3 0 0,-3 9 0 15,0 0 0-15,0 0 0 0,0 0 0 0,0 0 0 0,7-4 0 16,-7 4 0-16,0 0 0 0,7-6 0 0,-7 6 0 15,0 0 0-15,0 0 0 0,7 0 0 0,-7 0 0 16,7-3 0-16,-7 3 0 0,0 0 0 0,7 0 0 16,0-6 0-16,-7 6 0 0,0 0 8 0,0 0-8 15,0 0 0-15,0 0 0 0,0 0 0 0,0 0 0 0,8 0 0 0,-8 0 0 16,0 0 0-16,0 0 0 0,0 0 0 0,0 0 0 16,7 0 0-16,-7 0 0 0,0 0 0 0,0 0 0 15,0 0 0-15,0 0 0 0,0 0 0 0,0 0 0 16,7 0 0-16,-7 0 0 15,0 0 0-15,3-10 0 0,1 10 0 0,-4 0 0 0,0 0 10 0,0 0-10 16,0 0 0-16,3-6 0 0,8 3 0 0,-4 3 0 16,-7 0-9-16,0 0 9 0,0 0 0 0,0 0 0 15,7 0 0-15,-7 0 0 0,0 0 0 0,0 0 0 16,7 3 0-16,0-3 0 0,-7 0 0 0,0 0 0 16,7 0 0-16,0 6-8 0,0-6 8 0,-3 7 0 15,-4-7 0-15,7 3 0 0,-4 3-8 0,4-3 8 16,0-3-9-16,0 6 9 0,4-2-13 0,-4 2 5 15,-7-6 8-15,11 3-8 0,-4-3 8 0,-4 0-8 16,-3 0 8-16,0 0 0 0,0 0 0 0,11 6 0 0,10-3 0 0,-10 4 0 16,-4-7 0-16,3 3 0 0,4 3 0 15,-3-6 0-15,0 0 0 0,3 0 0 0,0 0 0 0,0 0 0 16,0 0 0-16,-7-6 0 0,-7 6 0 0,11-3 0 16,-1-4 0-16,4-2 0 0,0 9 0 0,1-9 0 15,-5 5 0-15,4-2 0 0,0-3 0 0,0 6 8 16,1-10-8-16,-8 4 8 0,7 6-8 0,0-13 0 15,-4 3 8-15,5-2-8 0,-5-1 0 0,4-3 0 16,0-9 0-16,-3 0 8 0,-4-4-8 0,7 4 9 16,-3-6-9-16,3 5 10 0,-7-5 2 15,3-4 1-15,1 4 0 0,0-1 0 0,-1-2 9 0,4-1 2 0,-3-3 0 16,-4-6 0-16,3 13-15 0,-2-10-9 16,2 6 12-16,-3 1-12 0,-7-4 13 0,0-3-4 15,4 6-1-15,3-6 0 0,-4 0-8 0,-3-3 12 16,0 4-12-16,0-11 12 0,0 10-4 0,0-3 0 0,0-6 0 0,-3 0 0 15,-4-1-8-15,7 1 12 0,0 0-12 0,0-1 12 16,-7-2-12-16,0-4 12 0,3 4-12 0,1-4 12 16,-1-2-12-16,0 2 8 0,-6 4-8 0,6-7 8 15,1 0-8-15,-1 0 0 0,1 1 0 0,-4-7 8 16,3 6-8-16,1 0 0 0,-1 1 0 0,-3-1 8 16,0 6-8-16,0-2 0 0,3-4 0 0,-3 7 0 15,-3-4 0-15,-1 4 0 0,8-4 0 16,-1 7 0-16,-3-1 0 0,-3 1 0 0,-1 0 0 0,-3-47 0 15,7 12 0-15,3 60 0 0,-3-16 0 16,4 6 0-16,-1-6 0 0,1 0 0 0,-8-6 8 0,8 9-8 16,-1-3 0-16,-3-6 0 0,-4-3 0 0,4 6 0 15,4 3 0-15,-1 0 0 0,-3 0 0 0,0 0 0 0,4 0 0 0,-4 7 0 16,7-7 0-16,-8 6 0 0,5 4 8 16,-1-1 5-16,4 4 2 0,-3-4 0 15,3 1-26-15,0-1-5 0,0 1 0 0,0-4-1 0,0 4 17 0,0 5-8 16,0-5 8-16,0 6 0 0,3-7-16 0,1 7 4 15,-1 0 1-15,-3-7 0 0,0 7 11 0,0-3 8 16,0 3-8-16,8-1 11 0,-16 4-11 0,8 0 0 16,0 3 0-16,8-3 0 0,-8 6 0 0,0 0 0 15,0-6 0-15,0 10 0 0,0-4 0 0,0 0 0 0,0 0 0 16,0 4 0-16,0-4 0 0,0 9-11 0,0-5 11 16,0 5-8-16,0-2 8 0,0-4-8 0,0 7 8 0,0-7-8 15,0 7 8-15,0-1 0 0,0 1 0 0,0-7-8 16,0 7 8-16,0-1 0 15,0-2 0-15,0 2 0 0,0 1 0 0,0-4 0 16,0 4 0-16,0 0 0 0,3-1 0 0,-3 7 0 0,0-3 0 0,0-4 0 16,4 1 0-16,-4 3 0 0,0 2 0 0,0 4 0 15,0 0 0-15,0 0 0 16,0 0 0-16,0-6-8 0,0 3 8 0,0 3 0 0,3-9 0 0,-3 9-8 16,0 0 8-16,0 0 0 0,0-7 0 0,7-2 0 15,-7 9 0-15,4 0 0 0,-1-9 0 0,4 2 0 16,-7 7 0-16,4-3 0 0,3-3 0 0,-4 3 0 15,-3 3 0-15,0 0 0 0,0 0 0 0,0 0 0 16,0 0 0-16,0 0 0 0,7-6 8 0,-7 6-8 0,0 0 0 16,0 0 8-16,0 0-8 0,0 0 0 0,0 0 0 0,0 0 0 15,0 0 0-15,8 0 8 16,2-4-8-16,-10 4 0 0,0 0 0 0,7 0 0 0,0 0 0 0,0 0 0 16,-7 0 0-16,7 0 0 0,4 0 0 0,-4 0 0 15,-7 0 0-15,7 4 0 0,0-4 0 0,0 6 8 16,0-6-8-16,-7 0 0 0,7 3 0 0,4 3 0 15,-1 4 0-15,-3-4 0 0,4-3 0 0,0 6 0 16,3-9 0-16,0 10 0 0,-4-4 0 16,1-3 0-16,3 7 0 0,-3-4 0 0,-1 3 0 15,4-2 0-15,4 2 0 0,-4 0 0 0,0 1 0 0,0-7 9 16,4 6-9-16,3 4 10 0,-3-4-10 0,-1 1 0 16,1 2 0-16,3-2-11 0,0 5 11 0,1 1 0 15,-5-3 8-15,4-4-8 0,1 7 0 0,2 2 0 16,-3-2 0-16,1-3-8 0,-5 2 8 0,8 4 0 15,7 0 0-15,-8-3 0 0,-17 2 0 0,11 1 0 0,17-3 0 0,1 3-8 16,-15-4 8-16,4 4 0 0,3 0 0 0,7 0 0 16,0 0 0-16,-3 6 0 0,-4-6 0 0,8-1 0 15,2 8 0-15,-2-8 0 0,-8 7 0 0,4 1 0 16,6-8 0-16,-6 11 0 0,-7-11 0 0,0 7 0 16,6 1 0-16,1-5 0 0,10 5 0 0,-6 2-8 15,-8-3 8-15,4 3 0 0,6-3 0 0,-2 3 0 16,-8-2 0-16,0-1 0 0,11 3 0 0,7-3 0 15,-4 3 0-15,4-3 0 0,-4-3 0 0,1 3 0 16,3 3 0-16,-4-2-8 0,-10-1 8 16,6-7-8-16,5 8 8 0,-4-5 0 0,-1-2 0 0,5 6 0 15,-5-6 0-15,5 6 8 0,-1 0-8 0,4-6 11 16,0 9-11-16,0-2 0 0,-4 2 0 0,0-3 0 0,1 0 0 16,-1-3 0-16,-3 3 0 0,3 3 0 15,-3-3 0-15,3 3 0 0,1-2 0 0,-4 2 0 0,-1-9 0 16,1 6 0-16,3-7 0 0,1 8 0 0,-1-8 0 0,-3 1 0 15,3-3 0-15,-3 3 0 0,3 0 0 0,-3-1 0 16,0 7 0-16,0-6 0 0,0-3 0 0,-4 3 0 16,0 0 0-16,4-1 0 0,0-2 28 0,-4 3 3 15,-3 0 1-15,3-4 0 0,-3 4-32 0,3 0 0 16,0-3 0-16,-3-1 0 0,-4 4 0 0,4-6 8 0,0 2-8 16,0-5 0-16,-8 5 0 0,1-2 0 15,3-4 0-15,-3 7 0 0,3 0 0 0,-3-7 0 16,0 1 0-16,-1-1 0 0,1 0 0 0,-4 1 0 0,-3-1 0 0,3 7 0 15,0-7 0-15,0 1-12 0,-3-7 1 0,-4 9 0 16,4 1 11-16,-8-4 0 0,4 1 0 0,0-4 0 16,-3-3 0-16,3 3 0 0,-3 4 8 0,-1-4-8 15,-3-3 0-15,4 7 9 0,0-4-9 16,-1-3 0-16,-6 6 8 0,6-9-8 0,-6 7 0 16,3 2 0-16,0-9 0 0,0 0 0 0,-7 0 0 0,0 0 0 15,3 0 0-15,-3 0 0 0,0 0 0 0,0 0-9 16,0 0-9-16,0 0-2 0,4-16 0 0,-4 7 0 15,-4 0-93-15,4-1-19 16,-3-9-4-16,-1 4-1 0,-3-7-114 0,0-3-22 0,0-4-5 0</inkml:trace>
  <inkml:trace contextRef="#ctx0" brushRef="#br0" timeOffset="82672.33">13723 14614 2142 0,'-25'0'95'0,"15"0"19"0,-1-3-91 0,-3-4-23 15,-4 7 0-15,4-3 0 0,0-3 108 0,0 3 16 16,-4-3 4-16,1-4 1 0,3 10-59 0,0-9-12 16,0 9-2-16,-1-6-1 15,5 2-25-15,-1 4-5 0,4-6-1 0,0 6 0 0,0 0-10 0,0 0-2 16,3 6-1-16,4-6 0 0,0 0-11 0,0 0 0 16,0 0 0-16,4 4 8 0,0 11-8 0,3-5 0 15,3-1 9-15,1 7-9 0,3-4 0 0,0 4 0 16,-3 3 0-16,6-4 0 0,4 4 0 0,1 0 0 0,-5 6 0 15,4 0 0-15,8-3 0 0,-1 3 0 0,-4 4 0 16,5-4 0-16,-5 3 0 0,-2 0 0 0,2 7 0 0,-3-7 0 16,-3 6 12-16,0-2 0 0,-4-1 1 0,3 3 0 15,-6 1 5-15,-4-1 1 0,4 4 0 0,-4 0 0 16,0 3 11-16,-4-4 2 0,1 1 1 0,-8 3 0 16,1-4-21-16,-1 1-12 0,-3 3 12 0,0-4-12 15,0 7 12-15,-3-6-12 0,-5-4 12 0,1 4-12 16,0-4 0-16,4 1-17 0,-5-7 1 0,5-3 1 31,-4 3-137-31,-4-9-27 0,4 6-5 0</inkml:trace>
  <inkml:trace contextRef="#ctx0" brushRef="#br0" timeOffset="88356.88">30780 2566 2329 0,'7'0'207'0,"-4"-9"-166"0,8 9-33 0,-4 0-8 0,4 0-9 0,-4 0-4 15,3 9-1-15,-3-9 0 0,4 6 14 0,-4 4-12 16,-3-7 12-16,-1 13-12 0,-6-7 12 0,-5 16 0 16,-6-12 12-16,-3 21-12 0,-8-9 24 0,-3 13-1 15,-15 6-1-15,1 0 0 0,-7 9 9 0,-4 10 1 16,-4 6 1-16,-6-3 0 0,-1 6-33 0,-6-3 0 16,3 0 0-16,-4-7 0 0,-3-5 0 0,4 2 0 15,3-2 0-15,-4 2 0 0,0-5 0 0,4-4 0 0,4 0 0 0,3 3 0 16,-4-6 0-16,1-3 0 15,3 0 0-15,0 0 0 0,14-9 0 0,-3-4 8 16,3 3-8-16,4 1 0 0,3-1 16 0,4-5-3 0,3-1-1 0,0-3 0 16,4-6-12-16,7 0 0 0,-1-4 0 0,8 4 0 31,0-9-28-31,0-1-9 0,7-3-2 0,7-6 0 16,0 0-176-16,0-9-35 0,7-7-7 0,7-9-2 0</inkml:trace>
  <inkml:trace contextRef="#ctx0" brushRef="#br0" timeOffset="88793.88">31030 2735 979 0,'0'0'43'0,"7"0"9"0,4-9-41 0,-7 6-11 0,-1-3 0 0,-3 6 0 15,0 0 288-15,0 0 55 0,-3 9 11 0,-5 10 2 16,-2 0-283-16,-8 6-57 0,-3 0-16 0,-7 3 0 0,-4 10 0 15,-10-4 0-15,-4 10 0 0,-3 0 0 0,-8 3 14 0,-3 6-4 16,-3 1-1-16,-4-1 0 0,0 16 26 0,-4-13 5 16,0 4 0-16,1-4 1 0,-4 4-13 0,0-4-4 15,0 4 0-15,3-4 0 0,1 7-12 0,-1 0-2 16,7-10-1-16,-3 1 0 0,4 5-9 0,3-12 0 16,0 13 0-16,11-13 0 0,10-6 0 0,-4-4 0 15,1 7 0-15,3-6 0 0,4-1 0 0,3 4 8 0,1-13-8 16,-1 1 0-16,7 2 0 15,4-9 0-15,0 6 0 0,3-6 0 0,8-3 8 0,-1-7-8 0,4 4 0 0,3-7 8 16,1 7-8-16,3-13 0 0,0-3 0 0,7 10 8 16,3-4-8-16,1-3 10 0,0-3-10 0,-1-3 10 15,1 3 5-15,-1 0 1 0,5-6 0 0,-5 3 0 16,4-4-16-16,0-2 8 16,-3 6-8-16,3-4 0 0,0-2 9 0,-3 9-9 0,-4-9 8 0,3 9-8 15,1-7 0-15,-4 7 0 0,-7 0 0 0,0 0 0 16,0 0-18-16,0 0 4 0,11 0 1 0,-11 0 0 31,0 0-105-31,0 0-21 0,0 0-4 0,-4-3-552 0,1 3-110 0</inkml:trace>
  <inkml:trace contextRef="#ctx0" brushRef="#br0" timeOffset="89213.84">28822 3610 806 0,'0'0'36'0,"-7"-9"7"0,-4 0-35 0,1-7-8 0,6 6 0 0,1 7 0 0,-1-3 395 0,-3 3 77 15,0 3 15-15,0 3 3 0,7-3-389 0,-4 6-77 16,1 4-16-16,3-1-8 0,0 10 0 0,0 6-12 16,3-6 2-16,-3 15 0 0,-3-5-1 0,3 5 0 15,-4 4 0-15,4 2 0 0,7-2 1 0,-7 0 0 16,4-4 0-16,-4 10 0 0,-4-6 10 0,4-4 0 15,0 10 0-15,8-9 0 0,-1-4 0 0,0 3 0 16,-4 7 0-16,1-9 0 0,3-1 0 0,-4-3 0 0,-3 0 0 0,4-2 0 16,-1 2 0-16,4-3 0 0,0 0 0 0,-3-6 0 15,3-7 0-15,0 7 8 0,0 6-8 0,0-9 0 16,4-7 12-16,-1 1-3 0,1-1 0 0,3 0 0 16,0 1 10-16,4-4 1 0,3-3 1 0,4 4 0 15,-1-7 10-15,5 0 1 0,2 0 1 0,8-7 0 16,0 4-13-16,0-6-2 0,0 2-1 0,6-2 0 15,12-7-6-15,-4 7-2 0,3 0 0 0,1-4 0 16,-1 4-9-16,4-4 0 0,-3 4 9 0,2-1-9 16,-2-2 0-16,-1 2-12 0,1 1 2 0,-4 3 0 15,-4-4-138 1,-3 10-28-16,0-9-6 0,-4 3-1 0</inkml:trace>
  <inkml:trace contextRef="#ctx0" brushRef="#br0" timeOffset="90835.96">29792 1770 2073 0,'0'0'184'0,"0"3"-147"0,4 12-29 0,3 4-8 16,-7 6-27-16,3-6-6 0,-3 16-2 0,4-17 0 0,-1 17 20 0,-3-7 4 16,0 7 1-16,0-10 0 0,0 3 10 0,0 0-12 15,-3-3 12-15,3-3-12 0,-4 3 12 0,4 0 14 16,4-9-3-16,-4 6-1 0,0-6 12 0,3-4 2 16,-3 4 1-16,4-7 0 0,-1 7-12 0,1-7-2 15,-4-9-1-15,0 0 0 0,0 0 4 0,0 0 1 16,0 0 0-16,0-9 0 0,-7 3 32 0,3-4 6 15,-3-8 2-15,4 2 0 0,-8-3-18 0,4-9-3 16,-4 3-1-16,1-10 0 0,-1-2-14 0,-3 8-3 16,0 1-1-16,3-6 0 0,4-1-7 0,0 7-8 15,0-7 11-15,4 1-11 0,-1 0 0 0,4 5 0 0,0 4-15 0,0-3 5 16,4 6 10-16,-1-3 0 16,4-3 0-16,-3 6 0 0,3 3-12 0,4-3 0 0,-1 0 0 0,4 3 0 31,4 10-24-31,3 6-4 0,0-10-2 0,4 4 0 0,3 9 28 0,0 0 6 0,8-3 8 0,2 6-13 15,8 6-2-15,-3 7 0 0,2 3 0 0,1-4 0 16,4 4-1-16,-4 0 0 0,-4 0 0 0,0 6 0 16,-3 0-4-16,0 0-2 0,-7-3 0 0,-4 6 0 15,-7-3 22-15,0 4 0 0,-10-4 0 0,-4 0 0 16,0-7 12-16,-7 11 11 0,-7 2 1 0,0-9 1 16,-4 13 5-16,-3 2 1 0,-11-2 0 0,1-7 0 15,-1 6-31-15,0 7 0 0,-10-10 0 0,0 4 0 16,-1-1 0-16,-2-5 0 0,2-1 0 0,1-3 0 15,0 3 0-15,3-3 0 0,4-6 0 0,-4 0 0 0,7 6 0 0,4-16 0 16,0 7 0-16,3-6 0 16,4-1-45-16,4 0-15 0,-1-9-4 0,11 0 0 15,0 0-156-15,4-9-31 0</inkml:trace>
  <inkml:trace contextRef="#ctx0" brushRef="#br0" timeOffset="91287.31">31013 1995 2329 0,'0'0'51'0,"0"0"10"0,7 7 3 0,0-4 2 0,0 13-53 0,0-7-13 0,4 10 0 0,-8-4 0 16,1 11 0-16,-1 2-16 0,1-9 3 0,-1 15 1 31,-3-9-13-31,0-3-3 0,-3-3 0 0,-1 6 0 0,4 3 28 0,0-3 0 0,-3 0 0 0,-1-6 0 15,1 0 0-15,3-10 0 0,-4 7 0 0,0-7 0 16,1-5 0-16,3-4 0 0,0 0 0 0,0 0 0 16,-11 0 16-16,1 0-2 0,10-10 0 0,-4 1 0 15,4-4-14-15,-3-9 0 0,-4 4 8 16,3-4-8-16,1-4 0 0,-4-8 8 0,-1 6-8 0,1-10 0 16,7-3 8-16,-7 7-8 0,-3 3 0 0,3-4 0 15,0-6 0-15,3 13 0 0,1-10 0 0,-1 4 0 16,-3 6 0-16,4-7 0 0,6 10 0 0,-6-3 0 15,-5 3 0-15,8 6 0 0,8-3 0 0,-1 6 0 16,3-9 0-16,4 6 0 0,-3 4 0 0,3 5 0 0,0 1 12 16,4-10-3-16,-4 10-1 0,7-1 0 0,0-5 14 0,0-4 2 15,0 9 1-15,1 1 0 0,2 0 11 0,1-1 3 16,0 4 0-16,-1 6 0 0,-2-9-22 0,2 5-4 16,1-2-1-16,-4 6 0 0,0-3-12 0,4 3 0 15,0-13 0-15,-4 13 0 16,4-3-41-16,-8 3-2 0,-3 0 0 15,0-6 0-15,1 6-119 0,-5 0-24 0,-10 0-5 0,0 0-687 0</inkml:trace>
  <inkml:trace contextRef="#ctx0" brushRef="#br0" timeOffset="91480.8">30857 1977 2059 0,'0'0'91'0,"0"0"19"0,4 9-88 0,-4 0-22 15,4 1 0-15,3-1 0 0,0 7 46 0,3 3 5 0,11-4 1 0,1-11 0 16,2 11-26-16,1-5-5 0,7 5-1 0,-1-5 0 16,5-1-20-16,-1-6 9 0,-3 4-9 0,3-7 0 15,0 0-156-15,-3-10-39 16,3-9-7-16,1-6-2 0</inkml:trace>
  <inkml:trace contextRef="#ctx0" brushRef="#br0" timeOffset="91866.74">32283 1500 2271 0,'0'0'50'0,"0"0"10"0,0 0 3 0,-4 9 1 0,1 4-52 0,-4 3-12 0,0-4 0 0,-4 1 0 16,-7-1-29-16,1 7-9 0,-8-10-2 0,0 7 0 0,-6-6 29 0,2 5 11 15,-6-2-8-15,3-4 8 0,-7-3 12 0,8 4 8 16,3-4 2-16,3-3 0 0,0-3 0 0,4 0 0 16,7 0 0-16,3 0 0 0,1-3-22 0,10 3 0 0,0-6 0 15,0 6 0-15,0 0-11 0,7-3-6 0,3-4-2 0,8 7 0 16,3 0 5-16,0 0 1 0,0 7 0 0,8-4 0 16,2 16 13-16,1-10-12 0,-4 7 12 0,4 3-12 15,-7-1 12-15,3 1 0 0,-3 6 0 0,-4 4-9 16,0 5 9-16,-7-6 0 0,4 7 0 0,-8-4-8 15,-3 7 8-15,-3-1 0 0,-4 4 0 0,-4-3 0 16,-3-1 32-16,-7 4 3 0,0-3 0 0,0-1 0 16,-4-2-7-16,-3 9 0 0,-3-10-1 0,-8-2 0 15,4 2-15-15,-1 1-2 0,-2-1-1 16,-1-6 0 0,-3 1-37-16,-1-4-8 0,1-7-2 0,0 8-646 0,0-17-128 0</inkml:trace>
  <inkml:trace contextRef="#ctx0" brushRef="#br0" timeOffset="117140.81">7190 17389 2106 0,'0'0'46'0,"0"0"10"0,0 0 1 0,0 0 3 0,0 0-48 0,0 0-12 0,3 9 0 15,4-2 0-15,4 2 13 0,3 1 1 0,-4-1 0 0,1 7 0 16,10-4 11-16,-10 4 3 0,3 3 0 0,4-4 0 16,-1 4-28-16,-3 0 0 0,7 9 0 0,8-3 0 15,2 0 0-15,-2 4 0 16,2-1 0-16,-2 6 0 0,9 1-11 0,-2 2-7 0,-1-8-2 0,7 5 0 15,4 7 8-15,-3-13 2 0,-5-3 0 0,5-3 0 16,-1-3 10-16,0-3 0 0,-3-1 0 0,-4-5 0 16,8-7 9-16,-1 6-9 0,0-2 12 0,8-7-12 15,-8 0 17-15,4 0-3 0,-4 3-1 0,8-3 0 16,-8 0 3-16,4 0 1 0,0 0 0 0,0-3 0 0,-4 3-17 16,0 0 0-16,8 0 0 0,-4-7 0 0,3 7 0 0,0 0-9 15,1 0 9-15,-1-9-8 16,-3 9 8-16,-4-9-10 0,1 5 10 0,-1-11-10 15,0-1-25-15,-3-3-5 0,-4 7 0 0,1-13-1 16,2 6 25-16,-9-9 6 0,-5-4 1 0,1-2 0 0,3 2 17 0,-3-2 4 16,-7-10 1-16,-4 6 0 0,3-6 39 0,-2-6 8 15,-1 3 2-15,-4-6 0 0,-3 0 9 0,4 6 1 16,-4-4 1-16,7-2 0 0,-3 6-25 0,-1-6-6 16,-3-7-1-16,4-3 0 0,-4 1-29 0,0-4-12 15,-4-3 11-15,4 3-11 0,1-3 0 0,-8-9 0 16,7 6 0-16,-7-10 0 0,0 4-10 0,0 2 2 0,0-8 0 15,0 2 0-15,0-6 8 16,0 7-12-16,-7-7 12 0,7 6-12 0,0-8 12 0,-8 2 0 0,5-3 0 16,-1 0 0-16,4-3 0 0,0 3 0 15,0 3 0-15,0-3 0 0,0-6 0 0,4 0 0 0,-4 6 0 0,3 3 0 16,-3-3 0-16,8 3 0 0,-8-3 0 16,7 10-8-16,-4-1-1 0,-3 4 0 0,4-1 0 15,-4 7 0-15,-4 0-2 0,4 3 0 0,0 3 0 16,-3-3 0-16,-4 7 11 0,7 5-10 0,0 4 10 0,0 0-10 15,0-7 10-15,0 7 0 0,0 6 0 0,0-7 0 16,3 1 0-16,1 9-8 0,-4 0 8 0,3 0-8 16,4 7 8-16,-3 8-12 0,-1-5 12 0,4 6-12 15,0-4-1-15,4 10-1 0,3-3 0 0,0 0 0 16,-7 13-8-16,4-4-2 0,6 0 0 0,-2 7 0 16,6 6-4-16,-4 3-2 0,5-6 0 0,-5 12 0 15,4-3 9-15,0 13 1 0,8-7 1 0,-1 7 0 0,-7-4 19 16,7 4 0-16,4 3 0 0,3 6 0 0,8-6 0 0,-5-1 0 15,-2 8 0-15,3-8 0 0,6 7 0 0,1-3 14 16,4 13-1-16,-1-7 0 0,4 3-2 0,3 4-1 16,15-4 0-16,-11 10 0 0,0-10-10 0,0 10 0 15,10-3 0-15,-3 6 8 0,4 3-8 16,3 3 0-16,11 3 0 0,-4-6 8 0,-7 7-8 0,4-4 0 16,10-3 0-16,0 6 0 0,-7-6 0 0,4 6 0 15,3-2 0-15,-3-4-11 0,-1 6 11 0,-2 0 8 16,-5 1-8-16,1-1 11 0,-1 0 17 0,1 1 4 15,0-7 1-15,-4 6 0 0,-4-3-13 0,4 3-4 16,0-6 0-16,-3 7 0 0,-8-7 2 0,1 3 0 16,-4-3 0-16,0-3 0 0,0 0-6 0,-4-7 0 15,-3 4-1-15,-3-3 0 0,-1-1-11 0,-7 4 12 0,1-6-12 0,-1-4 12 16,-7 4-12-16,4 2 0 0,-4-5-12 0,-3-4 12 16,0 0-12-16,-4-3 12 0,4 3-12 0,-4-9 12 31,4 6-47-31,-8-6-1 0,1-3-1 0,-4-4-697 0,1 1-139 0</inkml:trace>
  <inkml:trace contextRef="#ctx0" brushRef="#br0" timeOffset="118506.37">8883 17674 1612 0,'0'16'72'0,"0"-16"14"0,-14 0-69 0,0 0-17 16,3 3 0-16,11-3 0 0,0 0 166 0,0 0 30 15,0 0 5-15,7 7 2 0,4-7-156 0,3 3-31 16,4-6-7-16,-1 3-1 0,8 0-8 0,3 0 0 16,4-7 0-16,3 7 0 15,-3-3 0-15,3-3-11 0,4-4 11 0,0-2-8 0,-4-10-1 0,7 9 0 16,4-2 0-16,0-13 0 0,-7 2 9 0,3-2 0 15,8-6 0-15,-8-4-8 0,0-6 8 0,-3 0 9 16,0 0-1-16,-4 0-8 0,0-9 28 0,1 0 0 16,-5-4-1-16,1-2 0 0,0 2 13 0,3-5 2 15,-3-1 1-15,0 0 0 0,-4 1-31 0,-3-7-12 0,-4 6 8 16,0-9-8-16,4-7 16 0,-11 4-1 0,-4-3-1 0,-3-1 0 16,4-2-14-16,-7-1-8 0,-4 1 8 15,-4-7-13-15,4 9-8 16,-4-2-2-16,1-1 0 0,-4 1 0 0,0-7 3 15,0 0 0-15,-4 10 0 0,1 6 0 0,-8-4 20 0,0 4 0 0,4-3 0 0,0 3 8 16,0 0-8-16,-4 0 0 0,4 3 0 0,-7 6-11 16,-4 0 11-1,4 1 0-15,4-1 8 0,-5 6-8 0,1-2 0 0,4 2 0 0,-1-2-10 16,4 6 10-16,3-1-9 0,1 7 9 0,-1-6 0 0,4 6-9 16,7-3-3-16,0-4-1 0,0 10 0 0,4-3 0 15,-1 4-6-15,1 5-1 0,-1-3 0 0,4 3 0 16,-3 10 9-16,3 0 2 0,0 3 0 0,0 0 0 15,0 0 9-15,0 12 0 0,4 4 0 0,-1-7 0 16,1 7 0-16,-1-1 0 0,-3 4 0 0,4 6 0 0,3 0 0 16,7 0 0-16,0 0 0 0,-3 6 0 0,3 4 15 15,4-1-2-15,3 1 0 0,4 5 0 0,0-2-5 0,3 2 0 16,0 4-8-16,8-3 12 0,-1-4-12 0,4 14 0 16,-4-8 0-16,11 7 0 0,11 1 0 0,-8-4-8 15,-10 9 8-15,10-3 0 0,8 0-10 0,-4 1 10 16,-4 2-8-16,-3-3 8 0,4 7 0 0,3-7 0 15,3 9 0-15,-3 4 0 0,-4-3 0 0,8-1 0 16,10 4 0-16,-3 3 0 0,-8 3 0 0,8 0 0 16,3 7 0-16,3-4 8 0,4-3-8 15,-6 3 0-15,-5-3 0 0,1-3 8 0,3 3-8 0,0-3 9 16,3 0-9-16,-2 0 10 0,-8-7 9 0,0 4 1 16,-4-3 1-16,4-4 0 0,0-6-6 0,-3 7-2 0,-4-7 0 15,-4 7 0-15,1-7-13 0,-8 0-12 16,-3 3 3-16,-4-9 0 0,-3 3 9 0,-4 4 0 0,0-4 0 0,-6-6 0 15,-1-1 8-15,-3 1 1 0,-4 6 0 0,0-9 0 16,0 3 12-16,-7-4 3 0,4-2 0 0,-4-4 0 16,0 1 8-16,-3-1 3 0,3 4 0 0,-7-4 0 15,3-6-22-15,-3 7-4 0,1-1-1 0,-1-3 0 16,-4-3 0-16,4 4-8 0,4 2 12 0,-4-3-4 16,-7-6-8-16,7 4 0 0,-7-4-12 0,0 0 12 15,0 0-11-15,0 0 11 0,7 0-8 0,-7 0 8 16,0 0 0-16,0 0 0 0,0 0 0 0,0 0 0 15,0 0 0-15,0 0 0 0,0 0 0 0,0 0 8 0,0 0-8 0,0 0 11 16,0 0-11-16,3-4 12 0,-3 4-12 16,0 0 0-16,0 0 0 0,4-6 8 15,3-3-8-15,-7 9 0 0,0 0 0 0,4-7 0 16,3-2-21-16,0 6 0 0,-7 3 0 0,0 0 0 16,0 0-58-16,0 0-11 0,7-6-2 0,-7 6-1 15,7 0-119-15,-7 0-23 16,0 0-5-16,0 0 0 0</inkml:trace>
  <inkml:trace contextRef="#ctx0" brushRef="#br0" timeOffset="137061.56">8650 7866 460 0,'-18'6'41'15,"18"-6"-33"-15,-7-6-8 0,0 6 0 0,0 0 299 0,7 0 57 16,-10 0 12-16,3-7 3 0,-4 4-279 0,4 3-56 16,7 0-12-16,0 0-1 0,-7-6-9 0,-4 3-2 15,4-3 0-15,-7-4 0 16,4 10-12-16,-1-3 0 0,-7 3 8 0,4-6-8 0,-3 6 56 0,-1-10 8 16,0 10 1-16,-6-3 1 0,3-3-42 0,-4 6-8 15,0 0-1-15,0 0-1 16,-6-9-44-16,2 9-9 0,5-7-1 0,-8 7-1 0,4-3 41 0,-7 3 0 15,10 0 13-15,-10 0-3 0,3 0 15 0,0 0 3 0,4 3 1 16,-4-3 0-16,-3 10 15 0,7-4 4 0,3 3 0 0,0 1 0 16,-3 9-17-16,-7 6-3 0,10 0-1 0,-7 3 0 15,4 10-27-15,-4-4 0 0,-3 4 0 0,3 6 0 16,11 0-24-16,-4-1 4 0,-6 11 0 0,6-1 0 16,0 3-29-1,4 4-6-15,-4-3-1 0,1 2 0 0,6-2 34 0,7-4 6 0,1 0 2 0,3-3 0 16,0-3 14-16,7 13 10 0,3-4-2 15,8 13 0-15,3-12 0 0,7 6 0 0,0-1 0 0,8 1 0 16,2-3 1-16,8 2 0 0,-4 1 0 0,8-10 0 16,3-9-9-16,10 0 0 0,4 0 0 0,4-13 0 0,-1-6 0 15,1 4 0-15,3-14 0 0,0 4 0 0,3-13 0 0,8-2 0 16,-11-8 0-16,7-2 0 0,3-3 0 0,-2-10 8 16,-5-6-8-16,4-3 8 15,4-7 8-15,-4-3 0 0,-11-5 1 0,1-1 0 16,-1 0 3-16,-6-3 0 0,-4-3 0 0,-7-7 0 15,-1-2 10-15,-2 2 2 0,-4-6 1 0,-1 1 0 0,-2-7-8 16,-8 6-1-16,4 7-1 0,-15-4 0 0,1-12 2 0,-4 9 1 16,-3 0 0-16,-4 4 0 0,-7 2-13 0,3 4-2 15,-3 0-1-15,-3 6 0 0,-11-3-10 0,-4 6 8 16,4-3-8-16,-7 9 8 0,3-3-8 0,-7-3 10 0,1 7-10 16,-8-1 10-1,-3-3-10-15,-1 4 0 0,-6 8 0 0,-4-5 0 0,-3 9 0 0,-1 3 0 0,1 0-12 16,-4 3 12-16,0 10 0 0,0-7 0 0,-7 13 0 0,7 3 0 31,0 3-39-31,-3 13-3 0,-4-1-1 0,0 14-737 0,-3 8-147 0</inkml:trace>
  <inkml:trace contextRef="#ctx0" brushRef="#br0" timeOffset="165857.69">7341 9170 518 0,'-3'6'46'0,"3"-2"-37"15,0-4-9-15,0 0 0 0,-7 0 115 0,3 6 21 16,-3-3 4-16,7-3 0 0,0 0-73 0,0 0-15 15,0 0-4-15,0 0 0 16,0 0 8-16,0 0 0 0,0 0 1 0,0 0 0 16,11 0 3-16,-4 0 0 0,3-3 0 0,-3-3 0 15,-7 6-14-15,11-10-2 0,3 10-1 0,0-3 0 0,0-3 1 0,4 3 0 16,3-13 0-16,-7 7 0 0,7 2 0 0,-3-5 0 16,10-4 0-16,4-3 0 15,3-9 4-15,1-7 2 0,2 7 0 0,8-12 0 0,7 2 6 0,7-6 2 16,-10 0 0-16,10 0 0 0,-1-3-44 0,5-6-14 15,-1 9 8-15,1-9-8 0,-1 6 12 0,1-4 0 16,3-2-1-16,-7 6 0 0,0 3-11 0,-4 0 0 0,1 0-12 0,-1 7 12 16,4 2-17-16,-10 1 4 0,-5 2 1 0,12-2-480 31,-11 6-95-31,-4-4-19 0</inkml:trace>
  <inkml:trace contextRef="#ctx0" brushRef="#br0" timeOffset="168682.98">8100 6991 1324 0,'0'0'118'0,"0"0"-94"0,0 0-24 0,-4 9 0 15,8 10 96-15,3-10 16 0,-7 7 2 16,3 3 1-16,4 6-96 0,0-3-19 0,-7 3 0 0,4 0-8 16,0 3 8-16,-1 7 0 0,-3-7 0 0,-3 7-8 15,-1 2 8-15,0-2 0 0,8-1 0 0,-4 4 0 16,0-4 0-16,4 4 0 0,-1-7 0 0,4-3 8 16,-7-2-17-16,4-4-3 0,-1 3-1 15,4-7 0-15,4 1 21 0,-11-3 4 0,0-7 0 0,3 1 1 16,4-1-23-16,-7-9-5 0,0 0-1 0,7-3 0 31,4-3-52-31,-4-4-12 0,4-5-1 0,-4 2-578 0</inkml:trace>
  <inkml:trace contextRef="#ctx0" brushRef="#br0" timeOffset="169036.77">8541 7079 1422 0,'3'-7'63'0,"-3"7"13"0,0 0-61 0,0 0-15 15,-3-9 0-15,3 9 0 0,0 0 68 0,0 0 10 16,0 0 2-16,0 0 1 0,0 16-48 0,-4-7-9 16,1 4-3-16,-4-4 0 0,3 7-21 0,1-1 0 15,-4-2-10-15,-1 9 10 0,1-10-19 0,0 7 3 16,0 6 1-16,-3-6 0 0,3 6 15 0,-7 3-11 16,10 7 11-16,-3-1-10 0,3 4 10 0,1 0 0 0,3 2 0 15,3-11 8-15,1 5-8 0,0-12 8 0,3 3-8 16,0-9 8-16,3-7-8 0,4 1 0 15,-3-4 0-15,-1-12 0 0,5 6 0 0,2-10 19 16,-3 1-3-16,-3-7-1 0,3-3 8 0,-3 0 1 0,-4-6 1 0,0 7 0 16,-4-11 0-16,4 4 0 0,-7-3 0 0,0-6 0 15,-7 5 7-15,4-2 0 0,-1 3 1 0,-3 0 0 16,-3-7-6-16,-1 1-2 0,-3 5 0 0,3-5 0 16,1 6 0-16,-1-1 0 0,1-5 0 0,-1 9 0 15,0 6-25-15,4-6 0 0,0 6 0 0,0 10 0 16,4-4-15-16,-4 4-8 0,0-4-1 0,3 10-627 15,1-3-125-15</inkml:trace>
  <inkml:trace contextRef="#ctx0" brushRef="#br0" timeOffset="172937.74">20387 11641 288 0,'-14'-9'12'0,"7"2"4"0,-4-2-16 0,4 0 0 15,-3-1 0-15,-4-2 0 0,3 2 223 0,0-5 41 16,-3 8 9-16,0-5 2 0,4 6-134 0,-1-4-26 0,-3 1-6 16,3-1-1-16,-6 1-7 0,6 3-1 0,11-4-1 0,-3 7 0 15,-1-3-28-15,-3-4-6 0,7 7-1 0,3-3 0 16,1 6-40-16,-4 0-9 0,0 0-2 0,0 0 0 16,14 0-13-16,-7 0 0 0,-7 0 0 0,0 0 0 15,14 9 0-15,-3-2 0 0,-1-4-8 0,5 6 8 16,-1-2 0-16,0 2 14 0,3-6-2 0,1 13-1 15,-4-7 11-15,7 1 2 0,-3-1 1 16,3 7 0-16,-7-7 3 0,7 10 1 0,1 0 0 0,-5-1 0 16,1 4-3-16,-4-3-1 0,-3 0 0 0,-1 6 0 15,-3-3 4-15,-3 0 1 0,-4 0 0 0,0 3 0 16,-4 0-20-16,-3 3-10 0,-3 1 10 0,-8-4-10 16,4 3 18-16,-4 6-2 0,-3-5-1 0,0 5 0 15,-4 1-15-15,0 2 0 0,1-2 8 0,-4-7-8 16,3 6 14-16,-3-5 0 0,6 5 0 0,1-9 0 15,0-3-14-15,0 3 0 0,3-6 0 0,1 0-10 0,3 3-2 16,-1-10 0-16,1-2 0 0,0-1 0 16,0 4-205-16,7-10-42 0</inkml:trace>
  <inkml:trace contextRef="#ctx0" brushRef="#br0" timeOffset="185492.02">21999 10170 1094 0,'7'-12'97'0,"-7"12"-77"15,0-6-20-15,4-4 0 0,10 7 283 0,0-6 53 16,-10-4 10-16,6 10 2 0,8-3-247 0,3-4-49 15,-7 7-11-15,0-3-1 0,0 12-23 0,4-3-4 16,3 7-1-16,-7-4 0 0,-10 3-20 0,6 1-5 16,8 6-1-16,-7 2 0 0,-11 1-2 0,3 0-1 0,4 6 0 0,-3 0 0 15,3-3 17-15,-7 9 0 16,-7-2 0-16,3-1 0 0,11-3 20 0,-7 3 4 0,-7 0 0 16,4 4 1-16,-1-1 17 0,1-6 3 0,-12 3 1 0,-6 4 0 15,-3-4-15-15,6-3-3 0,14-3-1 16,-6 3 0-16,-11 3-11 0,3-9-3 0,11 6 0 15,-4-6 0-15,-13 0 2 0,2 6 0 0,12 0 0 16,-8-6 0-16,1 9 1 0,-5-3 0 0,-2 3 0 16,3-2 0-1,7 8-36-15,-4-6-8 0,-7 0 0 0,4 1-1 16,10-4-102-16,4 0-20 0,-10-6-4 0,3-4-1 16,-1-5-104-16,5-1-20 0,10-9-5 0,0 0-1 0</inkml:trace>
  <inkml:trace contextRef="#ctx0" brushRef="#br0" timeOffset="-151637.54">18232 8766 1674 0,'0'0'74'0,"0"0"15"0,0 0-71 0,7 3-18 0,3 3 0 0,1-3 0 15,-1 3 23-15,1-2 1 0,3 2 0 0,4 3 0 16,3 1-24-16,0-1 0 0,4 0 0 0,-4 1 0 16,0 6 0-16,7-7 0 0,8-3 0 0,2 4 0 15,1 2 8-15,0 4 3 0,-4-7 1 0,4 10 0 0,0 0-12 0,0 6-17 16,-1 0 4-16,1 0 1 15,4 3 12-15,-1-3 0 0,0-3 0 0,4 4 10 16,-7 2-1-16,7-3 0 0,-4 3 0 0,4 0 0 0,0-6 3 0,3 0 0 16,-3-3 0-16,4 6 0 0,2 3-12 0,5-6 10 15,-1 0-10-15,4-6 10 0,0 3-10 0,0 6 0 16,0-3 0-16,0 3 0 0,0-6 0 0,0 6 0 16,7 3 0-16,0-3 0 0,-3 3 0 0,-1-3 0 15,-3 0 0-15,4 4 8 0,-1-4 7 0,-3-3 1 16,-3 3 0-16,3 9 0 0,3-6 50 0,-3 7 10 15,-4-1 3-15,-3-5 0 16,4 8-111-16,-1-2-23 0,1-1-4 0,-1 1-1 0,1-7 101 0,-1 10 20 16,-3-7 4-16,0-3 1 15,0 0-104-15,0-2-21 0,-7-5-4 0,3 1-1 0,4 0 55 0,-7-6 9 0,-11 3 0 0,7-3 8 16,8-4 4-16,-4 4 2 16,-11-1 0-16,4-5 0 0,-1 2 12 0,1-2 2 0,-10-1 1 0,2 7 0 15,5-7-6-15,-1 7-2 0,0 3 0 0,-7-4 0 16,-10-2-21-16,10 3 0 0,11-4 0 0,0 4 0 15,0 0 0-15,-8-4 0 0,1 10 0 0,-7-9 0 16,-1 2-8-16,8-2 0 0,4-7 0 0,2 4 0 16,-2 5 8-16,-5-12-13 0,-13 7 5 0,7-4 8 15,6-3 0-15,-6-3 0 0,-11 0 0 16,7 0 0-16,11 0 0 0,-7 0 0 0,-11-3 0 0,4-3 0 16,10 6 0-16,-7-3 8 0,-3-4-8 0,-1 7 8 15,-3-3-8-15,4-3 8 0,7 3-8 0,-8-3 8 0,-3 6-8 16,1-10 8-16,2 10-8 0,-3 0 8 0,0-6-8 15,1 6 0-15,2-3 0 0,-3-4 0 0,4 7 0 0,-4-3 0 16,-7-3 0-16,7 3 0 0,0-3 0 16,-3 6 0-16,-1-3 0 0,-2-4 0 0,2 4 0 15,-3-3 0-15,4-4 0 0,-4 4 0 0,-7-3 0 16,7-1 8-16,0 7-8 0,-4-6 8 0,1-4 16 16,-4 4 2-16,4-1 1 0,-1 1 0 0,1 0 9 0,-4-4 3 15,0 1 0-15,3 2 0 0,1-2-15 0,-4 2-4 16,-4-5 0-16,4-1 0 0,4 3 0 0,-4-2 0 15,-4-4 0-15,-3 3 0 0,0-3-11 0,0-6-9 0,3 6 12 16,-3-9-12-16,-3 3 0 0,-1 6 0 0,4-9 0 16,-3 0 0-16,-5-7 0 15,1 1 0-15,0-1 0 0,0-2 0 0,3-7 0 0,-3 9 0 0,0-2 0 16,0 2-9-16,4-9 9 0,-5-3 0 0,-6 3 10 0,4 0-10 16,6-3 10-16,-7-3-10 0,1 3 10 0,-4 3-10 15,7 0 14-15,3-3-3 0,4 3-1 0,-7 1 0 16,-7-4-10-16,3-4 0 0,11 7 0 0,-4 7-11 15,-10-7 11-15,7 0 0 0,7-3 0 0,0-3 0 16,-4 3 0-16,1-3-8 0,-4 3 8 16,7-7 0-16,7 7 0 0,-11-6 0 0,-3 3 0 0,3-7 0 15,8-2 0-15,-1 2 0 0,-10-2 0 0,4 2-8 16,-1-2 8-16,0 5 0 0,4-8 0 0,-7 8 0 16,-7-8 0-16,7 8 0 0,14-8 0 0,-4-1 0 15,-10 6 0-15,7-2 0 0,11-4 10 0,-1 0-10 16,1 1 0-16,-8-1 8 0,-3 0-8 0,11-6 0 15,6 13 0-15,-6-7-10 0,-11 4 2 0,7-4 0 0,3 0 8 0,4 0 0 16,-10 7-9-16,-1-7 9 0,-3 1-8 0,4 2 8 16,3 3-10-16,0-2 10 0,-7-4-14 0,0 7 3 15,7-13 1-15,0 6 0 0,-4 7 10 0,4-4 0 16,0-3-9-16,4 1 9 0,3 2 0 0,-4-3 0 16,-3 1-9-16,7-1 9 0,0 10 0 0,0-1-12 15,-7-2 12-15,0 6-10 0,11 3-9 0,-7 0-1 16,-1-4-1-16,1 7 0 0,-1-3 21 0,1-3 0 15,3 0 0-15,-4 0 0 0,-6 12 0 16,6-6 0-16,11 0-9 0,-7 7 9 0,-7-4 0 0,7 10 0 16,4-4 0-16,0 1 0 0,-1 9 0 0,-3-4 0 15,-3 4 0-15,6-3 0 0,8 3 0 0,-7 3 0 16,-11-3 0-16,7 9 0 0,7-2-11 0,-4-1 2 16,-10 9 0-16,4-5 0 0,-4 5-11 0,7 1-3 0,4-1 0 0,-8 1 0 15,-3-7 4-15,7 13 1 0,14-3 0 0,0 3 0 16,-10-7 7-16,7 4 2 0,6 3 0 0,8-3 0 15,-4-1 9-15,4 4 0 0,-4 3 0 0,8 0-8 16,6 0 8-16,-3-6 0 0,0 3 0 0,3 3 0 16,7 3 0-16,1 3 0 0,-5-6 0 0,8 3 0 15,4 13 0-15,3-7 0 0,-4 1 8 16,8-1-8-16,-1 1 0 0,4 5 0 0,-3 14 0 0,3-4-8 16,3-6 8-16,1-1 0 0,-1 7 0 0,-2 4 0 15,2-14 0-15,4 14 0 0,4-11 0 0,3 14-8 0,-7-4 8 16,4-3 0-16,-4-3 0 0,3 6 0 0,4 7 0 15,-3-4 0-15,0 7 0 0,3-4 0 0,-7-2 0 0,4 8 0 16,-1-2 0-16,1 0 0 16,-1 5 0-16,4-2 0 0,1-3 0 0,-5-1 0 0,1-2 8 15,3 3-8-15,-3 2 8 0,-1 4-8 16,1 3 8-16,-4-3-8 0,0-6 8 0,0 12-8 0,-3-3 19 0,-1-3-1 16,1 3 0-16,-4 3 0 0,3-3 3 0,1 3 1 15,-4-3 0-15,0 7 0 0,3-7-2 0,-6 3-1 16,3 3 0-16,-3-6 0 0,3-3-19 0,-4 6 0 15,-3-3 0-15,0-3 0 0,0-6 0 0,-4 3-11 16,-3-1 0-16,4 1 0 0,-11-3 11 0,3-1 0 16,-3-2 0-16,-4-1 0 0,1-5 0 0,-5-4 0 15,-2 3 0-15,-1-9 0 16,-3 3-60-16,-1-10-12 0,-2 7-4 0,-1-9-950 0</inkml:trace>
  <inkml:trace contextRef="#ctx0" brushRef="#br0" timeOffset="-148983.67">19816 8590 172 0,'0'0'16'0,"0"0"-16"16,0 0 0-16,0 0 0 0,0 0 87 0,0 0 14 16,-4 9 3-16,4-9 1 15,0 0-95-15,0 0-19 0,0 0-4 0,0 0-1 0,-7-3 31 0,7 3 7 16,0 0 0-16,0 0 1 0,-7 0 24 0,3-6 5 15,-3 6 1-15,7 0 0 0,0 0-4 0,-3-3-1 16,-4-3 0-16,7 6 0 0,-4-4-3 0,1-2-1 16,-1 3 0-16,4-3 0 0,0-4-9 0,0 4-1 15,0 3-1-15,0-6 0 0,0-1-15 0,0 4-4 16,4-7 0-16,-1-2 0 0,4-1 1 0,-3 3 0 16,-1-8 0-16,-3 11 0 0,4 7 0 0,-4 3 0 15,3-6 0-15,-3 6 0 0,0-3 19 0,0 3 4 16,-3-7 1-16,3 7 0 0,-7 10-17 0,0-1-3 0,-4 7-1 0,4-1 0 15,0-2 15-15,-4 6 2 16,-3-4 1-16,4 4 0 0,3 0-23 0,-4-3-5 0,-3 3-1 0,0-1 0 16,-7-2-9-16,3-6 0 0,11 8 0 0,-4-8 8 15,-3-1-8-15,0 1 8 0,4 5-8 0,6-5 8 16,1-4 3-16,3-6 0 0,0 0 0 0,0 9 0 16,0 1-1-16,0-10 0 0,0 0 0 0,-7 3 0 15,-1 3-10-15,8-6 12 0,8 0-12 0,-1 0 12 16,-7 0 6-16,7 0 2 15,0 0 0-15,7 0 0 0,-4-6-20 0,-3 3 0 0,-3-7 0 0,0 4 0 16,10 3 0-16,-4-3 13 0,-3 3-2 0,4-4-1 16,-1-2-10-16,1 9 0 0,-4-10 0 0,0 4 8 15,0 6-8-15,4 0 0 0,-1-9 0 0,1 9 0 16,-4 0 0-16,0 0 0 0,7-3-10 0,-3 3 10 16,-4 3-14-16,3-3 3 0,1 0 1 0,0 0 0 0,-1 0-1 15,-3 0 0-15,-7 0 0 0,7 6 0 0,4-3-2 0,-1 3-1 16,-10-6 0-16,0 0 0 0,11 4 0 0,-11-4 0 15,0 0 0-15,0 0 0 0,4 6 14 0,6 0 0 16,-10-6-10-16,0 0 10 0,0 0 0 0,11 3 13 16,-1-6-1-16,1 3-1 0,-1 3 7 0,5-6 2 15,-1-3 0-15,3 6 0 0,1 0-20 0,0 0 0 16,-1-10 0-16,8 10 0 0,-4 0 0 16,-3 0 0-16,-1 0 0 0,-3 0 0 0,4 0 48 0,0 0 13 15,-8 0 3-15,1 0 0 16,-1 4-103-16,1 8-20 15,-4-9-4-15,-7-3-1 0,0 0 53 0,4 10 11 0,3-1 0 0,-4 0 0 0,-3-9 16 0,4 7 1 0,-4 2 0 0,3 1 0 16,4-1-17-16,-7-9 10 16,0 0-10-16,0 0 8 0,11 0-8 0,3 0 8 0,-3 0-8 15,-1-9 8-15,4 9-8 0,0 0 0 0,-3-10 0 16,3 4 0-16,4 6 0 0,-4-3 0 0,4-4 0 0,-4 7 8 16,0-9-8-16,0 6 0 0,3-3 0 0,1 3 0 15,-4-4-11-15,4 7 3 0,-8 0 0 0,5 0 0 16,-1 0-4-16,-4-3 0 0,-3-3 0 0,0-4 0 15,-7 10 12-15,0 0 0 0,0 0 0 0,0 0 0 16,7 0 0-16,-7 0 14 0,4-9-3 0,-4 3-1 16,3-4 10-16,-3 7 3 0,4-6 0 0,-8-1 0 15,1-2 14-15,3 2 3 0,-4 1 1 0,4 0 0 0,-3-10-29 16,-1 9-12-16,1-5 11 0,-1 5-11 0,1 7 15 0,-1-3-3 16,-6-7-1-16,6 1 0 0,4 12-11 0,-7 0 0 15,-4-3 0-15,4 3 8 0,0-7-8 0,0 7 0 16,0 0 0-16,-3 0 0 0,3 0 0 15,0 7 10-15,3 2-1 0,-3 0 0 0,0 1-9 0,3 6 12 16,1-4-12-16,-4 10 12 16,7-9-12-16,-4 5 0 0,4 8 0 0,0-8 0 0,4 1 0 15,-1 6 0-15,1 0-9 0,-1-6 9 0,8 0 0 0,-4-3-12 16,4-4 12-16,-4-2-10 16,7 5-39-16,0-5-8 0,0-4-2 0,4-3-594 15,-1-3-119-15</inkml:trace>
  <inkml:trace contextRef="#ctx0" brushRef="#br0" timeOffset="-147320.2">24518 7678 172 0,'-21'3'8'0,"14"3"1"0,0-6-9 0,0 0 0 0,-7 3 0 0,0 3 0 15,-4-6 372-15,4 10 72 0,-4-10 14 0,4 6 3 16,0-3-368-16,0 3-73 0,-4-2-20 0,0 2 0 16,-3-3 0-16,0 3 0 0,4-6 0 0,-5 10 0 15,1-10 0-15,0 0 0 0,0 0 0 0,3 0 8 16,1-7 1-16,2 4 0 0,-2-3 0 0,3 6 0 16,3-3-9-16,1-3 12 0,-1-4-12 0,11 1 12 15,0-1-4-15,3 1 0 0,-3 0 0 0,11-7 0 16,0 6-8-16,3-8 0 0,-4 2 0 0,12 3 0 0,-5-2 0 15,8-1 0-15,3 3 0 0,0 4 8 0,1 0-8 0,2 2 0 16,5-2 0-16,-1 6 8 0,-7-3-8 0,4 6 0 16,-4 6 0-16,0-3 0 0,0 3 0 0,-3-3 0 15,-4 7 0-15,-3-1 0 0,-4 1 0 0,-3 5 0 16,-1-5 0-16,-3 9 0 0,-7-4 0 0,0 4 0 16,-7-3 0-16,0-4 0 0,-3 4 0 15,-5 3 0-15,-2 0 0 0,-4-4 0 16,0 1 50-16,-4-4 14 0,0-2 4 0,0-1 0 15,-3 1-97-15,0-4-19 0,3-6-4 0,1 6-1 0,-1-3 67 0,4 4 14 16,0-14 2-16,-1 7 1 0,5 0 9 0,-1 0 3 16,1 0 0-16,2-3 0 0,8-9-19 0,0 9-3 15,0-7-1-15,4 1 0 0,-1-1-8 0,8 1-3 16,3-7 0-16,3 7 0 0,-3-7-9 0,8-3-12 0,2 4 2 0,1 2 1 16,-1-3 9-16,5 4-8 0,-1-4 8 0,0 7-8 15,0 3 8-15,0-4 0 0,7 1 0 0,1-1-8 16,-1 10 8-16,-3-6 0 0,3 6-9 0,-3 6 9 15,3-6 0-15,-4 10 0 0,-6-1-9 0,0 1 9 16,3-1-11-16,-7 7 2 0,-3 2 0 0,-4-2 0 16,-4-3 9-16,1 2 0 0,-1 4 0 0,-6 6-8 15,-4-6-14-15,0-3-2 0,0-4-1 0,-4 4 0 16,0 3 25-16,-3-4 0 0,-7-2 0 0,0-7 8 16,-4 4-8-16,4-1 8 0,0 0-8 15,0-2 8-15,-4-4-8 0,4-3 0 0,-4-3 8 0,0-7-8 16,8 1 12-16,-4-4-1 0,3 4-1 0,0-4 0 15,1-2 6-15,3-4 0 0,3 3 1 0,4-3 0 16,0-9-17-16,3 13 0 0,4-4 8 0,0 0-8 0,0-6 0 16,7 6 0-16,1 0 0 0,2 0-9 0,8-6 9 0,-1 6-12 15,5 1 12-15,-5 2-12 0,4-3 12 0,4 3 0 16,7 7 0-16,0-3-8 0,-4-1 8 0,4 10 0 16,-1 3 0-16,1 0 0 0,0-6 0 0,-4 6 0 15,0 6 10-15,-3-3-10 0,-4 3 0 0,0 4-10 16,-3 5 0-16,-4-2 0 0,-3-7 10 0,-1 10 0 15,-6-4 0-15,-1-2 0 0,1 5 0 0,-8-5 0 16,-3-1 8-16,0 10-8 0,0-9 13 0,-4 5-1 0,-3 1-1 0,0-4 0 16,0-5-2-16,0 5 0 0,-4-5 0 15,-3 2 0-15,4-6-1 0,-5 3-8 0,1-6 12 0,4 7-4 16,-1-7-8-16,0-7 0 16,1 1 0-16,3 3 0 0,-1 3 0 0,5-6 0 15,3 3 0-15,0-4 0 0,0 4-16 0,3-6-4 0,8 2-2 0,-1-2 0 31,-3 0-38-31,7 2-7 0,0 4-1 0,4-6-1 16,0 3-29-16,3-4-6 0,-4 1 0 0,4-1-432 0,0 4-87 0</inkml:trace>
  <inkml:trace contextRef="#ctx0" brushRef="#br0" timeOffset="-145154.27">22049 6266 1324 0,'-15'-15'59'0,"8"15"12"0,-3-3-57 0,10 3-14 0,0 0 0 0,0 0 0 16,0 0 113-16,7 3 20 0,7 12 4 0,0-2 1 15,0 3-138-15,-7 2-22 0,0 8-7 0,4 2-2 16,3 6-6-16,-7 1-2 0,-10 2 0 0,6 10 0 0,4-3 39 0,-3 10 0 16,-8-4 0-16,1 6 0 0,-8 7 25 0,8 0 7 15,3 6 0-15,-4-4 1 0,-10-5 2 0,10 6 0 16,8 3 0-16,-8-6 0 0,-6 9-15 0,6 0-2 16,1-3-1-16,3 0 0 15,0-6 3-15,-4 2 0 0,-3-2 0 0,0 0 0 16,0 0 0-16,0-1 0 0,-4 1 0 0,4-10 0 0,7 1-20 0,-3-4 0 15,-8-3 0-15,1-10 0 0,-1 7 0 0,4-3 0 16,0-3 0-16,0-4 0 0,-4-6 0 0,1 1 0 16,6-4 0-16,-3-6 0 15,-7 6-122-15,7-10-18 0,-4-2-4 0,8-7-1 0</inkml:trace>
  <inkml:trace contextRef="#ctx0" brushRef="#br0" timeOffset="-144924.45">21646 8276 1854 0,'0'0'40'0,"-10"10"9"0,-4-4 2 0,3 7 1 0,4-4-41 0,4 13-11 0,-8-3 0 0,4 0 0 15,7 6 0-15,7-3 8 0,-3-3-8 0,-1 6 8 16,-3 3-8-16,4-3 0 0,10 3-10 0,-7-3 10 16,-4 0 0-16,4-6 0 0,15-3 0 0,-1 3 0 15,-7-7 0-15,3 4 0 0,5-7 0 0,2 1 10 16,4-4 69-16,-3-3 13 0,-4-3 4 0,4 0 0 31,10-3-113-31,-3-3-23 0,-11 6-4 0,7-10 0 0,4-5 44 0,0 2 0 0,-4-3 0 0,-3-2 0 16,0-1 0-16,-1 0 0 0,8 3-10 0,-14-9-600 15,-11-3-120-15</inkml:trace>
  <inkml:trace contextRef="#ctx0" brushRef="#br0" timeOffset="-143868.16">24253 4018 979 0,'0'0'87'0,"15"3"-70"15,-1 7-17-15,0-1 0 0,7 4 124 0,4-1 22 16,-4 7 4-16,7 3 1 0,4-10-121 0,3 17-30 15,-3-4 0-15,7 9 0 0,-4-6 0 0,4 1 0 16,-4-4 0-16,4 9 0 0,0-6 24 0,6 1-2 16,1 2 0-16,0-3 0 0,-3 7 21 0,6-4 4 15,0 4 1-15,1-1 0 0,3-6-5 0,-4 7-1 16,0 2 0-16,1-2 0 0,3-7-10 16,0-3-3-16,3 3 0 0,-3 4 0 0,7-4-10 0,-4 0-3 15,4-3 0-15,-3 4 0 0,-8-1-5 0,4-3-2 16,0 0 0-16,0-6 0 0,-4 0-9 0,-3 6 0 15,0-7 0-15,-4 11 8 0,1-20-8 0,-4 13 0 16,-1-9 0-16,1 2 8 0,-4-2-8 0,1 2 0 16,-8-5 0-16,0-1 0 0,-7 7 0 0,4-7-14 0,-4-5 3 15,-7 2 1 1,-3 0-40-16,-1-3-8 0,-2 3-2 0,-8-6 0 16,0-9-50-16,-4 3-10 0,0-4-3 0,1 4 0 15,-11-3-40-15,3-10-8 0,-21-6-1 0,8 6-296 0</inkml:trace>
  <inkml:trace contextRef="#ctx0" brushRef="#br0" timeOffset="-143589.98">26257 5062 230 0,'-17'-9'10'0,"10"3"2"0,-8-4-12 0,1 1 0 0,-3-1 0 0,-1 1 0 16,-3-7 143-16,3 7 25 0,4-1 6 0,0 1 1 16,-11 3-63-16,11-4-13 0,4 1-3 0,-1 9 0 15,-3-3-6-15,7 3-2 0,7 0 0 0,0 0 0 0,0 0-25 0,0 0-6 16,0 0-1-16,0 0 0 16,10 3-38-16,5 3-8 0,9-3-2 0,1 7 0 15,0-13 4-15,3 3 0 0,-3 3 0 0,3-3 0 16,0 6-12-16,0-6 0 0,0 0 0 0,4 9-11 15,-7-9 28-15,7 10 6 0,-1-10 1 0,1 9 0 0,-7 1 8 0,3-1 3 16,0-3 0-16,-3 4 0 0,-7 5-5 0,3-2-1 16,4 3 0-16,-4-7 0 0,-4 0-18 0,-3 7-11 15,-3-3 12-15,0 6-12 0,3 6 21 0,-7-7-2 16,-4 1-1-16,-3 6 0 0,4 0 1 0,-8 4 0 16,1-4 0-16,-1 3 0 0,1 0-19 0,-1 4 0 15,1-4 0-15,-1 0 0 0,-3 6 0 0,0-5 0 16,0-1 0-16,0 3 0 15,0-3-44-15,3 1-13 0,1-10-3 0,-1 6-881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9T20:32:36.72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6943 14049 288 0,'0'0'12'0,"0"0"4"0,0 0-16 0,0 10 0 16,-11-10 0-16,11 0 0 0,0 0 238 0,0 0 45 15,0 0 9-15,0 0 1 16,0 0-212-16,0 0-42 0,0 0-9 0,11 6-2 0,-4-3 9 0,7-3 2 16,0 0 0-16,0 0 0 0,-3 0-11 0,-1 0-1 15,4 7-1-15,4-4 0 0,0-3 5 0,-1 6 1 16,1-6 0-16,7 3 0 0,-1-3-16 0,-3 6-2 15,1-3-1-15,-1 4 0 16,11-4-13-16,-4 3 11 0,-7-3-11 0,7 4 10 0,0-14-10 0,-3 4 0 16,7-3 0-16,-4 3 8 0,4 3-8 0,0-7 0 15,3 4 0-15,0-3 0 0,-7 3 0 0,8-3 0 16,6 3 0-16,0-4 0 0,1 4 0 0,-1-3 8 16,4 6-8-16,-4 0 8 0,4 0-8 0,-7 0 8 0,0 0-8 15,3 6 8-15,-3-3-8 0,7 7 12 0,-8-4-12 0,12-3 12 16,-8 6-12-16,0-9 0 0,1 7 0 0,-1 2 8 15,-3-6-8-15,0 4 0 0,7-7 0 0,-4 0 0 16,0 0 47-16,1-7 13 0,6 4 4 16,-3 3 0-1,3-9-104-15,-3 2-21 0,7-2-4 0,-4 0-1 0,1-1 54 0,-1 1 12 0,-3-1 0 0,3 4 0 16,4 3 0-16,-3-3 0 0,-1-4 8 0,-3 7-8 16,7-3 68-16,-4 6 10 0,-3 0 2 0,0 0 1 15,0-3-98-15,0 3-20 0,0 3-4 16,3-3-1-16,0-3 42 0,4 3 0 15,-3 0 13-15,3 0-3 0,-4-6-10 0,7 6 0 0,-3-10 0 0,0 10 0 16,-10-6 0-16,10-4 0 0,10 10 0 0,-7-3 0 16,-10-6 0-16,7 3 0 0,7-4 0 0,0 10 0 15,-10-9 0-15,-1 3 8 0,0 2-8 0,-3-2 8 16,0 3 14-16,7-3 2 0,0 3 1 0,7 3 0 0,7-7-6 16,-7 7-2-16,-7 7 0 0,-4-7 0 0,1 0-7 0,6 0-2 15,7 0 0-15,-6 0 0 0,-4 3-8 0,0-3 0 16,10 6 0-16,-6-3 0 0,-4-3 0 0,3 0 0 15,1 0 0-15,2 0 0 0,-2 0 0 0,-1 6 0 16,1-6 0-16,-1 0 0 0,-3 0 0 0,7 0 0 16,-3 0 0-16,3 0 0 0,0 0 0 0,0 0 0 15,0 0 0-15,-1 0 0 0,5-6 0 0,-4 6 0 0,3 6 0 16,1-6 8-16,3 0-8 0,-4 0 0 0,-6 4 0 0,3 2 0 16,0-6 0-16,3 9 0 0,1-2 0 0,-8-4 0 15,1 3 0-15,-1-3 0 0,1 6 0 16,-1-2 0-16,4-4 0 0,0 6 0 15,0 4 0-15,-4-10 0 0,1 3 0 0,-1-3 0 0,1-3 0 16,-1 7 0-16,4-7 0 0,-7 0 8 0,7 0-8 16,-3-7 0-16,3 7 10 0,-1 0-10 0,-2 0 12 15,-1 7-12-15,1-14 13 0,-1 14-4 0,-3-4-1 16,0-3 0-16,0 6 12 0,0-3 1 0,0-3 1 16,-4 6 0-16,1 4-10 0,-5-4-1 0,5-3-1 0,-4 7 0 15,-4-4-10-15,4-3 8 0,3 6-8 0,-6-2 8 16,-1 2-8-16,0 1 0 0,-3-1 0 0,0-3 8 15,0-3-8-15,-4 4 0 0,-3-7 0 0,-4 3 0 0,4 3 0 16,-4-3 0-16,-3-3 9 0,-1 0-9 0,-2 6 18 0,-1 4-1 16,0-10 0-16,-4 9 0 0,5-9-4 0,-5 0-1 15,1 7 0-15,0-4 0 0,-1-3-12 0,-3 6 0 16,0-3 0-16,-3-3 0 0,3 0 0 0,-3 0 0 16,-4 0 0-16,3 0 0 0,-3 0 0 0,4 0 0 15,-11 0 9-15,11 0-9 0,-1 0 0 16,-10 0 0-16,0 0 0 0,4 0 0 0,3-9 9 0,0 6-9 15,0-4 10-15,-4-2-10 0,4-1 0 0,-7 1 0 16,4-7 0-16,-4 7 0 0,-4-10 0 16,4 3 11-16,-3-2-11 0,-1-1 10 0,4-6-10 0,-3 6 0 15,3-9 9-15,0 3-9 0,0 0 11 0,-4 3-3 16,1-10 0-16,-1 4 0 0,4-6-8 0,0 5 12 16,-3-5-12-16,-1 2 12 0,1-2-12 0,3-1 0 15,-4 1 0-15,4-1 0 0,0 4 13 0,-3-3-2 0,-1-1-1 16,1 7 0-16,3-7-10 0,-4 10 0 0,1-3 0 0,-1 3 0 15,4 3 0-15,-4-3 0 0,1-3 0 0,3 3 0 16,-4-4 0-16,4 4 0 0,-3 0 0 0,3 6 0 31,-4 1-41-31,-3-1-1 0,4-6 0 0,-1 6 0 0,1 3 29 0,-1-3 13 0,-3 7-12 0,7-4 12 16,-3 7-8-16,-4-1 8 0,-1 1 0 16,1 0 0-16,-3 2 0 0,-1-2 0 0,1 3 8 0,-1 6-8 15,-3-3 0-15,0-4 0 0,0 7-14 0,0 7 5 16,-4-4 9-16,0 3 0 0,-6-3 0 0,3 3 0 15,-4 4 0-15,4-1-8 0,-4-3 8 0,-3 4-8 16,-4-7 8-16,0 6 0 0,0 4 8 0,-3-10-8 16,0 6 0-16,-4 1 0 0,0-4 0 0,1 4 0 15,-5-7 0-15,-3 3 9 0,4 3-9 0,0-2 10 16,-4 2 8-16,0-6 2 0,0 3 0 0,-3-2 0 16,-4 2 4-16,0-6 2 0,-4 3 0 0,1-3 0 0,0 0-10 0,-1 0-3 15,-3 0 0-15,0 0 0 0,-3 0-3 0,-4 6-1 16,7-6 0-16,-4 0 0 0,-3 0-9 0,4-6 0 15,-1 6 0-15,1-3 0 0,-4 3 0 0,0 0 0 16,3 0 0-16,-3-6 0 0,0 2-12 0,0-2 12 16,0-3-12-16,-4-1 12 0,4 4-8 0,-3-3 8 15,-1-1 0-15,-3 7 0 0,4-3 0 0,-4-4 0 16,-1 1-9-16,-2 0 9 0,-1 2 0 0,4 4 0 16,0-3 0-16,0 6 0 0,3-3 0 0,1-3 8 0,-1 2-8 0,1-2 0 15,-4 6 0-15,3-9 9 0,1 9-9 16,-1 0 8-16,-3 0-8 0,3-3 0 15,4 3 0-15,-10 0 0 0,-8 0 0 0,7 0 0 0,11 0 0 16,4 0 0-16,-11-7 0 0,0 7 0 16,7 0 0-16,3 0 0 0,4 0 0 0,0-6 0 15,-10 6 8-15,6-3-8 0,11-3 0 0,-10 3 0 0,-18-4 0 0,10 4 0 16,11-3 0-16,0-4 8 0,-10 10-8 0,3-3 12 16,-4-3-12-16,4 3 12 0,-4-3-12 0,8 6 12 15,-1 0-12-15,1-7-9 0,-4 7 9 0,7 0-13 16,0 0 13-16,4 0 15 0,-8 0-3 0,8 0-1 15,-4 0-11-15,0 0-12 0,0 0 2 0,0 0 1 0,3 0 9 16,1-3 0-16,-1 3 0 0,8 0 0 16,0-6 0-16,-4 6 11 0,0-3-3 0,0-3 0 0,3 6-8 15,5-4 0-15,2-2 0 0,-6 6 8 0,7-3-8 0,-1-3 0 16,-3 6 9-16,4 0-9 0,3 0 19 0,0-3-1 16,1 3 0-16,-5 0 0 0,4 0-18 0,-3 0 0 15,10 0 0-15,-3-7 0 0,0 7 0 16,-4 0 0-16,7 0 0 0,0 0 0 15,1-6-9-15,-1 3-9 0,0 3-2 0,4-6 0 16,0 2 30-16,0-2 6 0,-4-3 0 0,7 6 1 0,4-4-17 0,-4-2 8 16,-3 6-8-16,3-3 0 0,4-4 0 15,0 4 0-15,-4 3 0 0,4-3 0 0,7 2 0 0,-7-2 0 16,7 6 0-16,0 0 0 0,-4 0 0 0,4 0 0 16,3 0 0-16,-3 0 0 15,7 0-19-15,-7 0-10 0,3 0-3 0,4 6 0 0,0-2 32 0,4-4 0 0,3 0 13 16,-7 9-4-16,3-3-9 0,-3-3-11 0,4 10 3 15,-1-1 0-15,-3-2 8 0,7-1 0 0,-7 7 0 0,3 3 0 16,-3 0 0-16,-3-1-8 0,6 4 8 0,-3 0-8 16,-3 3 8-16,6 0-8 0,-6-3 8 0,3 10-8 15,-1-4 8-15,1 0 0 0,-3 7 0 0,3-1 0 16,0 1 0-16,3-4 0 0,-10 4 0 0,3 2 0 16,1-2 0-16,-1 5 11 0,1-8-3 15,-4 9 0-15,3-7-8 0,8-3 12 0,-12 4-12 0,5-7 12 16,-1 7-12-16,1-7-12 0,6 6 2 0,-3 1 1 15,4-7 17-15,-5 7 4 0,5-7 1 0,3-3 0 16,0 0-13-16,-4-3 0 0,1-6 0 0,3 2 0 16,0 1 0-16,0-9 0 0,-7 5 0 0,7-5 0 15,0 5-8-15,0-12-5 0,-11 7-1 0,11-4 0 16,0-6-29 0,0 0-5-16,0 0-2 0,-14 10 0 0,7-10-94 0,7 0-18 0,0 0-4 0</inkml:trace>
  <inkml:trace contextRef="#ctx0" brushRef="#br0" timeOffset="6605.96">10661 15103 864 0,'-21'-6'76'0,"10"3"-60"0,4-4-16 0,-3 4 0 16,-5-3 156-16,5-3 29 0,3-1 6 0,3 1 1 15,-6-1-116-15,6-5-22 0,4 5-5 0,0 7-1 16,-10-6-17-16,6 2-4 0,11-2-1 0,0 0 0 16,-7 9-26-16,4 0 0 0,3-7 0 0,3 7 0 15,8 0 0-15,-7 0 0 0,-11 0-9 0,10 7 9 16,15-7-8-16,-4 9 8 0,-14-9 0 0,-7 0 0 0,0 0 0 0,11 0 0 16,10 0 0-16,4 0 0 0,-1 0 0 0,-3 0 0 15,-3-6 0-15,10 3 0 16,15 3 0-16,-12-7 9 0,-13 7 1 0,3 0 0 0,7 0 12 0,1 0 2 15,2 7 1-15,-2-4 0 0,-8 9 0 16,10-9 0-16,12 7 0 0,-4-1 0 0,-11 7-9 16,7 0-1-16,7-4-1 0,1 4 0 0,-8-4-14 0,7 4 0 15,8 0 8-15,-1-4-8 0,1-2 0 0,2-1 0 16,5 4 0-16,-4-10 0 0,0 6 0 16,0-3 0-16,-8-2 0 0,5 2 0 0,6-6 0 0,1 0 8 15,-1-6-8-15,1 2 0 0,-4-2 18 0,3 6 1 16,0 0 0-16,4-3 0 0,-3-3 8 0,3 6 1 15,3-3 1-15,-3-4 0 0,0 7-19 0,0 7-10 16,4-4 10-16,-4 3-10 0,-4-3 9 0,4 3-9 0,0-2 8 0,0 5-8 16,0-9 0-16,-3 9 8 0,-1-9-8 0,0 7 0 15,1-7 0-15,-4 9 8 16,-7-3-8-16,3-2 0 0,4-4 21 0,3 6-1 0,-3-3 0 0,0-3 0 16,0 0 8-16,0 6 2 0,-4-6 0 0,1 3 0 15,3 4-10-15,-7-4-1 0,3 3-1 0,-3-3 0 16,3 3-9-16,4 1-1 0,-3 2-8 0,-1 1 12 15,0-1-12-15,1-6 0 0,-1 3 8 0,-3-3-8 16,0-3 0-16,3 7 11 0,-3-7-11 0,3 3 10 16,-3 3 20-16,0-6 4 0,-3 0 1 0,-1 0 0 15,0-6-22-15,-3 6-4 0,-4 0-1 0,1-3 0 16,2 3 11-16,-2-7 1 0,-1 4 1 0,0-3 0 16,-3-3-9-16,3-1-1 0,1 1-1 0,-5-1 0 15,1 4-10-15,-4 3 0 0,4-3-12 0,-4-4 12 16,-3 1 0-16,0 6 16 0,-1-3 0 0,1-4-1 0,-7 4-15 0,3 3 0 15,-4 3 0-15,5 0 0 0,-5 0 0 16,-3 0 0-16,0 3 0 0,-3 3 0 0,0-6-15 0,3 0 1 16,0 0 0-16,-4 0 0 15,-3 6-50-15,1-6-11 0,2 0-1 0,1 0-716 16,-1 0-144-16</inkml:trace>
  <inkml:trace contextRef="#ctx0" brushRef="#br0" timeOffset="13862.31">9775 16238 1828 0,'0'0'40'0,"-7"0"9"0,0-3 2 0,-3 3 0 0,-1-6-41 0,4 6-10 0,7 0 0 0,-7 0 0 15,-3 6 44-15,2-3 6 0,1-3 2 0,7 0 0 16,0 0-24-16,0 0-4 0,-10 0 0 0,10 0-1 15,0 0-23-15,0 0 8 0,0 0-8 0,0 0 0 16,0 0 0-16,0 0 8 0,0 0-8 0,0 0 0 16,-7 7 16-16,7-7-2 0,0 0 0 0,0 0 0 0,0 0 16 15,0 0 3-15,10 3 1 0,-3-3 0 0,-7 0-16 0,0 0-3 16,0 0-1-16,11 6 0 0,0-3 1 0,-1 3 0 16,-3 4 0-16,4-1 0 0,3-9-15 0,0 10 8 15,0-4-8-15,4-3 0 0,6-3 0 0,1 6 0 16,-4-6 0-16,4 10 0 0,0-10-9 0,-1 9 9 15,1-9-13-15,3 0 5 0,1 0 8 16,2 0 0-16,-6 0 0 0,0 0 0 0,-1 0 0 0,5 6 0 16,-1-6 0-16,0 3 0 0,-10-3 0 0,10 7 0 0,11-4 0 0,-4 3 0 15,-14-3 0-15,11-3 0 0,10 7 0 16,1-4 0-16,-1 3 0 0,-3-3 0 16,-1 3 0-16,5 1 0 0,6-7 0 0,-3 0 0 0,-18 0 0 15,11 3 0-15,14-3 0 0,-4-3 0 16,-10 6 0-16,4-6 0 0,-5 3 0 0,5-7 0 15,3-2 0-15,-4 3-8 0,-10-4 8 0,6 7 0 0,8-6 0 0,-3 2 0 16,-12-2 0-16,5 6 9 0,10-3-9 0,3-4 0 16,-3 4 10-16,-4 3-10 0,-3-3 8 0,0 6-8 15,3-4 0-15,-3-2 8 0,-7 6-8 0,-1 0 0 16,1 0 0-16,0 0 0 0,-4 6 0 0,0-6 0 16,-3 4 0-16,0-4 0 0,-1 0 0 0,-2 6 0 15,2-3 0-15,-3-3 0 0,-6 0 0 0,2 6 0 0,1-6 0 16,-1 0 0-16,-6 3 0 0,3 4 0 0,-3-7 0 15,3 0-11-15,-4 0 11 0,1 0-12 16,0 6 12-16,-1-6 11 0,1 0-3 0,-4 0 0 0,-7 0-8 16,7 3 0-16,3-3 9 0,-2 0-9 15,-8 0 0-15,10 0 0 0,-10 0 0 0,7 0 0 0,7 0-8 16,-3 0-7-16,-4-9-1 0,7 2-1038 16</inkml:trace>
  <inkml:trace contextRef="#ctx0" brushRef="#br0" timeOffset="27237.1">20260 12005 2710 0,'0'0'241'0,"0"0"-193"16,18 3-38-16,-4-3-10 0,3 6 0 0,1-6 0 16,7 0 9-16,-4 3-9 0,0-3 13 0,4 7-1 15,3-7-1-15,-3 9 0 0,3 1-11 0,0-1 0 16,0-9 0-16,4 9 0 0,0 1 0 0,-4-4 0 0,4 3 0 15,0 1 0-15,-4-1 12 16,4 1 4-16,-4-1 1 0,4 0 0 0,3-2 8 0,-7-4 2 0,4 3 0 0,-4-6 0 16,0 0 1-16,4 0 1 0,3 0 0 15,4-6 0-15,-4 3-5 0,-3 3 0 0,3-7-1 0,1-2 0 16,2 9-3-16,-2-3 0 0,-5-3 0 0,1 3 0 16,4-4-20-16,-5 7 0 0,-3-3 0 0,-6-3 0 15,-1 6 8-15,0 0-8 0,0-6 10 0,-3 12-10 16,-11-6 0-16,3 0 0 0,8 6-11 0,-4-3 11 15,-14-3-20-15,4 0 4 0,6 7 1 16,4-4 0 0,1-3-25-16,-5 0-6 0,-10 0-1 0,11 0 0 15,6 0-35-15,-3-10-7 0,-7 1-2 0,4-1 0 0,14 1-37 16,-1 0-8-16,-2-7-2 0,-1-3 0 0,-4 10-28 0,8-7-6 0,7 4 0 0,0-4-598 16</inkml:trace>
  <inkml:trace contextRef="#ctx0" brushRef="#br0" timeOffset="27707.94">23121 11970 230 0,'0'0'20'0,"-3"10"-20"15,-5-1 0-15,1-2 0 0,7-7 264 0,-3 3 48 0,-8 3 9 0,4-3 3 16,4 6-220-16,3-9-43 0,0 0-9 0,0 0-1 16,-4 7-3-16,4-7-1 0,11 3 0 0,-1 3 0 15,-10-6 32-15,14 10 6 0,1-4 2 0,2-3 0 16,1 3-8-16,3-3-2 0,-3 4 0 0,3-4 0 15,7 3-15-15,-3-3-3 0,-1 3-1 0,5-2 0 16,-1 2-22-16,0 0-5 0,4-3-1 0,3 4 0 16,-3 2-10-16,3-6-1 0,0-3-1 0,1 9 0 0,3-9-8 15,-1 0-2-15,-2 0 0 0,-1 0 0 0,4-3 10 0,-4-3 2 16,0 6 0-16,1 0 0 0,-1-3 12 16,4-3 4-16,-1 6 0 0,-2-3 0 0,2-4-26 0,1 7-10 15,0 0 8-15,-7 0-8 16,0 7 0-16,-1-4 8 0,1 6-8 0,0 0 0 15,3-2 0-15,-3 2 0 0,-4 1 0 0,0-1 0 16,1 0-30-16,-1 1-5 0,-4-1-1 0,-2 1 0 16,2-4-101-16,1 3-21 0,-7-2-4 0,3-7-579 15,-4 0-116-15</inkml:trace>
  <inkml:trace contextRef="#ctx0" brushRef="#br0" timeOffset="28111.89">26398 12428 2257 0,'0'0'100'0,"7"0"20"0,11-3-96 0,-4 3-24 0,4 0 0 0,-1 0 0 15,5 0 52-15,-1 0 6 0,3 0 1 0,1 0 0 16,7 3-33-16,-4-3-6 0,4 7-2 0,0-7 0 16,-1 9-18-16,5-9 10 0,-1 9-10 0,4-9 8 15,0 10-8-15,-1-10 0 0,1 6 0 0,4-3-11 0,-1 3 11 0,0-2 0 16,4-4 0-16,-4 0 0 0,4 6 8 0,-7-6 0 15,0 3 0-15,-4 3 0 0,0-12 8 0,1 6 3 16,-1 6 0-16,-7-6 0 0,0-6 3 0,1 6 1 16,-1-3 0-16,-3 3 0 0,-4 0-23 0,0-6-15 15,7 6 3-15,0 0 0 16,1-10-116-16,-1 7-22 16,-4-3-5-16,5-7-877 0</inkml:trace>
  <inkml:trace contextRef="#ctx0" brushRef="#br0" timeOffset="28489.11">29492 12387 1324 0,'21'4'118'0,"-10"-4"-94"0,7-4-24 0,6 4 0 16,5 4 247-16,2-4 45 0,8 0 8 0,7 0 3 0,3 0-220 16,4 6-44-16,-3-3-9 0,-1-3-2 15,7 6-28-15,-3-3 0 0,4 4 0 0,-4-4 0 0,-4 3 0 0,4 4 8 16,0-10-8-16,0 9 0 0,0 0 0 0,0-9 9 15,-4 10-9-15,-3-4 8 0,-4-3-8 16,1-3 12-16,3 6-12 0,-4-2 12 0,-7-4-3 16,4 0 0-16,-4 6 0 0,4-6 0 0,-4 0-9 15,-6-6 10-15,-1 6-10 0,0 0 10 0,4 0-10 0,-4 0-9 16,-7 0 9-16,4 0-13 16,-4-10-114-16,0 10-22 0,-3-3-5 0</inkml:trace>
  <inkml:trace contextRef="#ctx0" brushRef="#br0" timeOffset="29773.89">22313 11908 1497 0,'21'-16'66'0,"-14"13"14"0,-3-3-64 0,-4-4-16 16,0-5 0-16,7 5 0 0,4 1 172 0,-8 6 30 15,-6-4 6-15,3 7 2 0,14-3-161 0,-14 3-32 16,-4 0-6-16,4 0-2 0,0 0-9 0,7 10 0 16,-7-1 0-16,-3 0 0 0,-8 1 0 0,4 5-11 15,7-2 11-15,-7-4-8 16,-11 7 8-16,8-6 0 0,10-1 8 0,-4 0-8 0,-3 1 19 0,-3-4-1 15,3-3 0-15,7-3 0 0,0 0 4 0,0 0 1 16,-11-3 0-16,11 3 0 0,11 0 9 0,-8-6 3 16,-6-7 0-16,6 4 0 0,11-7-23 0,-3 7-12 15,-1-7 12-15,1 3-12 0,-8-2 0 0,12-1 0 16,2 7 0-16,-3-1 0 0,-10 1-12 0,10 6-7 0,4-4-1 0,-4 7 0 31,-4 0-46-31,1 0-10 0,3 10-1 0,0-1-1 16,4 1-135-16,-1-4-27 0</inkml:trace>
  <inkml:trace contextRef="#ctx0" brushRef="#br0" timeOffset="30250.83">25234 12444 1828 0,'-17'-9'81'0,"10"9"17"0,-1-7-78 0,-2 4-20 16,-4 3 0-16,0 0 0 0,0-6 62 0,-1 6 9 0,-2-3 1 0,6 3 1 16,-3-7-57-16,3 4-16 0,1-3 0 0,-1 6 8 15,1-9 0-15,3 9 0 0,0-10 0 0,3 1 0 16,8 3-8-16,-1-4 8 0,1 1-8 0,3-1 8 15,10-9-8-15,-3 10 0 16,4-7 0-16,0-2 0 0,6-1 0 0,1 3 0 0,0 4 0 0,0-4-11 16,-1 0 11-16,1 4 0 0,0-7 0 0,-1 3 0 15,-6 10 11-15,0 3-3 0,3 3 0 0,-7 3 0 16,-4 3-8-16,-2 4 0 0,-1 5 0 0,-4-2 0 16,-3 2-31-16,-3 4-1 0,-1 0-1 15,1 6-893-15</inkml:trace>
  <inkml:trace contextRef="#ctx0" brushRef="#br0" timeOffset="30736.33">28437 12482 2178 0,'0'0'96'0,"0"-10"20"0,0 1-92 0,4-1-24 0,-1 1 0 0,8-7 0 15,0 7 80-15,6 6 11 0,1-4 2 0,3-2 1 16,7 9-71-16,1 0-15 0,-5 0-8 0,4 0 10 16,4 9-10-16,0-2 0 0,-4 2-10 0,-3 1 10 15,3 5-28-15,-7-2 0 0,-10 6 0 0,-1-4 0 16,-6 10-14-16,-8-6-2 0,-6 6-1 0,-11-3-644 16,-8 13-129-16</inkml:trace>
  <inkml:trace contextRef="#ctx0" brushRef="#br0" timeOffset="31428.29">19745 11375 2480 0,'0'0'55'16,"-11"0"11"-16,-6-4 2 0,3 4 1 0,0 0-55 0,-1 0-14 0,-6 4 0 0,0-4 0 0,3 9-12 0,-3 0-4 16,-3 4-2-16,-5 0 0 0,1-4 18 0,0 10-12 15,7-4 12-15,-4 4-10 0,-3 0 10 0,0-3-12 16,-1 12 12-16,5-3-12 0,-1-6 12 0,7 0 0 16,-3-1 0-16,4-2 0 0,6 3-8 0,0-10 8 0,1 1-8 0,6 2 8 15,4-9-10-15,4 7 10 0,3-10-12 0,3 6 12 16,5-3-13-16,6 4 4 0,-4-4 1 0,5-3 0 15,2 9 8-15,-3-3 0 0,4-2 0 0,0 2 0 16,-1 3 0-16,1 1 0 0,-4-4 0 16,-3 3 0-16,0 1 0 0,-4 5-12 0,-4 4 12 0,1-6-12 15,-8 12 3-15,-3-6 0 0,-3 6 0 0,-4 3 0 16,-4-3-35 0,-3 3-6-16,-7 7-2 0,-4-1 0 0,4 4 33 0,-4-1 7 0,1-2 0 0,-4-7 1 15,-4 7 11-15,0-10 0 0,4 3 0 0,0-9 0 16,-1 3 26-16,5-3 10 0,-1-7 3 0,4 4 0 31,0-7-112-31,3 1-23 0,-3-4-4 0,7-3-760 0</inkml:trace>
  <inkml:trace contextRef="#ctx0" brushRef="#br0" timeOffset="32218.33">31905 11854 1267 0,'-7'35'56'0,"4"-23"12"0,-4 4-55 0,0 9-13 0,-4 3 0 0,4 16 0 16,0 3 188-16,0 7 34 0,3-1 7 0,1 0 2 15,-8 1-195-15,4-1-36 0,4 0-14 0,-8 10 1 16,4 0 13-16,0-4 0 0,0-2 0 0,3-4 0 16,-3 0 0-16,4 1 0 0,-1-7 0 15,4-3 0-15,0-1 0 0,4-8 0 0,-4 3 9 0,7-4-9 16,0 1 20-16,3-7-1 0,5 6-1 0,-5-9 0 15,8-3 2-15,-4 3 1 0,7-9 0 0,0-3 0 16,0-4-21-16,8 0 8 0,-1 4-8 0,0-4 0 16,-3-5-11-16,3 2-6 0,0-3-2 0,0-3-626 15,1 6-126-15</inkml:trace>
  <inkml:trace contextRef="#ctx0" brushRef="#br0" timeOffset="32451">31916 12400 2804 0,'17'-3'124'0,"-6"3"26"0,10-6-120 0,4 6-30 16,0 6 0-16,6-3 0 16,-6-3-62-16,10 6-18 0,1-3-4 0,-1 7-1 0</inkml:trace>
  <inkml:trace contextRef="#ctx0" brushRef="#br0" timeOffset="34997.18">21664 10911 2052 0,'-14'0'45'0,"3"9"10"0,-3-3 1 0,-3 13 1 0,-5-10-45 0,1 10-12 0,0 6 0 0,3 0 0 0,4 4 0 0,-3 5-11 15,-4-6 3-15,-1 1 0 16,8 2-20-16,0-3-4 0,-3 0-1 0,-1 1 0 16,4-4-37-16,0 3-7 0,3-3-2 0,1-6-689 15</inkml:trace>
  <inkml:trace contextRef="#ctx0" brushRef="#br0" timeOffset="35401.93">24687 10929 1670 0,'0'0'148'0,"-7"7"-118"0,0-7-30 0,-3 0 0 0,-4 6 141 0,-1-3 23 16,-2 6 4-16,3 1 0 0,0 6-131 0,-4-7-26 16,4 10-11-16,0 0 8 0,3 6-8 0,1 3-16 15,-1-3 4-15,0 3 1 16,4-3-136-16,0 3-27 15</inkml:trace>
  <inkml:trace contextRef="#ctx0" brushRef="#br0" timeOffset="35884.06">27577 11196 1785 0,'-25'0'79'0,"14"6"17"0,-3-3-77 0,0 13-19 15,0-7 0-15,0 10 0 0,0 0 123 0,3 6 21 0,-3 0 4 0,4 3 0 32,-5 1-169-32,5 2-35 0,-1 7-6 0,1-1-2 15,-4 13-143-15,7-6-29 0,-4-3-5 0,7-6-2 0</inkml:trace>
  <inkml:trace contextRef="#ctx0" brushRef="#br0" timeOffset="36235.28">30226 11149 2350 0,'0'0'52'0,"-4"3"10"0,-6 3 2 0,3 13 3 0,0 0-54 0,0 0-13 0,0 6 0 0,3 3 0 31,1 6-120-31,-1 1-28 0,4 3-4 0,0-4-2 0</inkml:trace>
  <inkml:trace contextRef="#ctx0" brushRef="#br0" timeOffset="39938.94">20560 13033 230 0,'0'0'10'0,"0"0"2"0,0 0-12 0,0 0 0 0,0 0 0 0,0 0 0 16,0 0 200-16,-4 0 36 0,4 0 8 16,-3 0 2-16,-4-3-200 0,3-3-46 15,-6 6 0-15,3-3 0 0,3-3 0 0,-7 6 0 0,4 0 0 0,-3-7 9 16,3 4 11-16,-4 3 1 0,-3-6 1 0,4 3 0 16,-1-7 18-16,0 4 4 0,-3 3 1 0,4-3 0 15,3 3 7-15,0-4 0 0,0 7 1 0,-1-9 0 16,5 9-21-16,3 0-4 0,0 0 0 0,0-6-1 15,7-4-13-15,4 7-2 0,3-6-1 0,3-1 0 16,8 1-2-16,0-4 0 0,6 4 0 0,5-4 0 16,10-2 5-16,-4 5 1 0,0-5 0 0,4 2 0 15,3-3 1-15,4 7 0 0,0 0 0 0,-3-1 0 0,-1 1-16 0,4 3 0 16,-4-4-9-16,4 10 9 16,0 0 0-16,-3 0 0 0,-8 0 0 0,0 6 0 15,-3 7-34-15,-7-4-1 16,0 7 0-16,-11 0 0 0,-7-4-39 0,4 7-8 0,-1 6-2 15,-10 0 0-15,-7 3-30 0,0 1-6 0,4-4-2 16,-4 3 0-16,-4-3 39 0,1 3 8 0,3-3 2 0,3 0 0 16,1 4 73-16,3-11 0 0,0 1 9 0,7-9 1 0,14-4 24 0,-3 3 5 15,0-2 1-15,6-7 0 0,8-13 16 0,3 4 4 16,11-1 1-16,-7-2 0 0,-3 2 19 0,6-5 3 16,11-1 1-16,-7 7 0 0,-4-4-18 0,11-3-3 15,7 7-1-15,4-7 0 0,-11 7-44 0,0-1-9 16,3 1-1-16,1-7-8 0,-1 7 8 0,-3 6-8 0,-7-7 0 15,4 4 0-15,3-3 0 0,-4 9 0 16,-10-10-10-16,0 10 10 0,0-6-15 0,-4 3 5 0,0 3 1 0,1 0 0 16,-5 0 9-16,1 0 0 0,4 0 0 0,-5 0 0 15,1 3 0-15,-4 3 9 0,1-6-1 0,-1 10-8 16,0-4 8-16,1 3-8 0,-5 1 0 0,1-1 0 16,-4 1 12-16,0 8-4 0,4 1 0 0,-4-3-8 15,-3 9 0-15,0-3 0 0,3 12-10 16,0-5 10-16,-3 5-15 0,0-9 5 0,3 10 1 0,4-7 0 15,-4 0 9-15,4-3 0 0,-1 0 8 0,1-3-8 16,3-6 0-16,8 0 9 0,-1-4-9 0,4-5 0 16,3-7 21-16,8-7-2 0,6 7-1 0,1-9 0 15,3-7-6-15,-4 7 0 0,4-4-1 0,-3-2 0 16,3-4-11-16,-4 0 0 0,8-6 0 0,-1 6 8 16,-3 3-8-16,-3-2 0 0,-4 8 0 0,3-6 0 15,-6 7-11-15,-1-4-1 0,-10 4 0 0,0 3 0 0,0 6 1 0,-4 6 0 16,1-3 0-16,-8 7 0 0,-3-1 11 0,3 7-13 15,-3 3 5-15,-1-1 8 0,-2-2 0 0,2 3 10 16,-2 0 1-16,-1 6 0 0,0-6 29 0,4-1 7 16,0 7 1-16,6-6 0 0,8 0 6 0,0 3 2 15,3-9 0-15,8 2 0 0,-1 4-27 0,4-10-5 16,0 1 0-16,11-4-1 0,-1-3-23 0,4 4 0 16,4-7 0-16,0 3 0 0,-1-3-9 15,4-3 0-15,1-4 0 0,2 4 0 16,-3-6-19-16,4-7-4 0,-4 10-1 0,-7-7 0 15,0-2-9-15,4 5-2 0,0-9 0 16,-4 10 0-16,-4 0-17 0,-10-1-4 0,-3 1-1 0,-8 2 0 0,-3-2 34 0,-4 3 8 16,-3 6 0-16,-4 0 1 0,-3 6 31 0,-4-3 5 15,-3 10 2-15,3-1 0 0,-3 4 49 0,0 3 11 0,-8 0 1 0,4 9 1 16,-3-3-38-16,0 9-8 0,3 4-2 0,-7 6 0 16,7 0-10-16,-7 0-3 0,7-7 0 0,-3 7 0 15,3 0-8-15,4 3-8 0,0-6 9 0,6-10-9 16,5 4 8-16,2-1-8 0,8-6 0 0,4-2 0 15,3-8 12-15,3 1-3 0,8-13-1 0,3-6 0 16,-4 4 20-16,8-4 4 0,-1-4 1 0,4-5 0 16,7 0 11-16,-3-7 1 0,0 7 1 0,-4-1 0 15,0 1-19-15,0-1-4 0,0 1-1 0,0 0 0 16,4 2-1-16,-8-2 0 0,-3-1 0 0,0 4 0 0,4 3-21 16,-4 3 0-16,3-6 0 0,1 6 0 0,3 0 0 15,0-3 8-15,0 3-8 0,4 3 0 16,6-3 12-16,1 6-3 0,0-6 0 0,-4 3 0 0,-7 7-9 15,0 5 0-15,0-5 0 0,-3 8 0 0,-4-2-15 16,-7 3-5-16,0 6 0 0,-4 3-1065 16</inkml:trace>
  <inkml:trace contextRef="#ctx0" brushRef="#br0" timeOffset="43466.93">25061 17323 1738 0,'-3'-15'77'0,"3"15"16"0,-7-10-74 0,3 4-19 0,1-4 0 0,-1 7 0 16,4-6 100-16,0 0 16 0,0 2 3 0,0-2 1 31,0-1-120-31,4 1-36 0,-1 3 0 0,4-4-1 0,-3 1 54 0,3 6 11 0,3-3 3 0,1-4 0 16,-4 4-1-16,0 3 0 0,7 3 0 0,0 0 0 15,0 0 2-15,4 3 0 0,0 3 0 0,-1 4 0 16,5-1-32-16,-1 10 0 0,3 0 0 0,-2 6 0 16,2-7 0-16,-3 8-21 0,1 11 3 0,2 7 1 15,1 0-3-15,-4-6 0 0,-10 6 0 0,3-1 0 0,-4 8 10 16,1-4 2-16,-4-3 0 0,-7 3 0 0,-3 3 8 0,-1-3 14 16,4 6-3-16,-7-3-1 0,-4-9 15 0,4 9 3 15,-3-6 1-15,-4 3 0 0,3-9 5 0,-7 6 1 16,4 0 0-16,0-1 0 0,-3-8-15 0,2 9-2 15,-2 0-1-15,3-7 0 0,-4 1-9 0,4-3-8 16,0-1 12-16,0-6-12 0,3 0 0 0,1-2 0 16,-1 2-10-16,4-13 10 15,0 4-52-15,0 0-2 0,0-3-1 16,3-7-1017-16</inkml:trace>
  <inkml:trace contextRef="#ctx0" brushRef="#br0" timeOffset="43893.26">25753 16988 1785 0,'0'0'159'0,"0"0"-127"0,0 0-32 0,0 0 0 16,0 0 146-16,0 0 23 0,0 0 5 0,0 0 1 15,7 9-124-15,3-9-25 0,5 6-5 0,-5 4-1 0,4-1-7 0,0 10-1 16,0-3-1-16,1 12 0 0,2-3-1 0,1 9 0 16,-1 4 0-16,5 6 0 15,-5 0-10-15,4 3 0 0,4 16 0 0,0-1 8 16,-4 1-8-16,0 0 0 0,4 0 0 0,-7-1 0 15,-1 1 0-15,1 0 0 0,-1-4 0 0,1 4 0 0,-4-3 10 0,0-10 0 16,-3 0 0-16,-4-3 0 0,0-3 23 0,-3-3 5 16,-4-1 1-16,-4-5 0 0,-3-7-6 0,-7 13-1 15,-4-4 0-15,-10 7 0 0,-7-6-7 0,-8-3-1 16,1-1-1-16,-7-6 0 16,-1 7-122-16,-3-1-24 0,0-6-5 15,0 1-1052-15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9T20:33:59.36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28448 18255 1440 0,'0'0'64'0,"0"0"12"0,0 0-60 0,0 0-16 16,0 0 0-16,0 0 0 0,0 0 173 0,11 0 32 15,3-4 7-15,0 4 0 0,3-6-152 0,1 6-30 16,0 6-6-16,-1-6-2 0,8 4-3 0,0-4-1 16,-1 0 0-16,8 6 0 0,11-3-7 0,-1-3-2 15,4 6 0-15,3-6 0 0,1 0-20 0,2 0-4 16,5-6-1-16,-1 6 0 16,4-3-21-16,0 3-5 0,11-6-1 0,-1 2 0 15,-6 4-20-15,-1-6-4 0,1 6-1 0,-8 0-828 0</inkml:trace>
  <inkml:trace contextRef="#ctx0" brushRef="#br0" timeOffset="7353.4">27979 1629 921 0,'0'0'82'0,"0"-4"-66"0,0 4-16 0,0 0 0 16,0 0 83-16,0 0 13 0,0 0 2 0,0 0 1 16,0 0-79-16,0 0-20 0,0 0 0 0,0 0 0 15,0 0 9-15,0 0-1 0,0 0-8 0,0 0 12 16,-7 4 12-16,7-4 1 0,-7 0 1 0,0 0 0 16,3 0 2-16,-3 0 0 0,0 0 0 0,0-4 0 15,0-2-3-15,0 3 0 0,0 3 0 0,0-13 0 0,-4 4-1 0,1 0 0 16,3-1 0-16,-4-2 0 15,4-1-3-15,-4 4-1 0,-3 6 0 0,4-7 0 0,-5 4 16 0,1-3 4 16,0-1 0-16,0 7 0 0,4 3 39 0,-5 0 8 16,5-6 1-16,-1-1 1 0,1 7-63 15,-1 0-13-15,1 0-2 0,2 0-1 16,1-3-67-16,0 3-14 0,7 0-2 0,-10 0-1 0,-4 0 74 0,3-6 0 16,4 3 14-16,0 3-2 15,0 3-12-15,7-3-13 0,0 0 2 0,0 0 1 0,-7 6 10 0,7-6 0 16,0 0 0-16,0 0 0 0,-7 10 0 0,3-4 0 0,1-3 0 15,-1 7-8-15,1 8 8 0,3-2 0 16,0 0 0-16,0 6 0 0,3-7 0 0,-3 4 0 16,-3 0 0-16,3 0 0 0,0 3 0 0,0 0 0 15,-4-4 0-15,4 8 0 0,4-1 0 0,-4-7 11 0,0 11-3 0,0-4 0 16,0 3-8-16,0-9 0 0,3 15 0 0,4-5 8 16,-3 5-8-16,-1 1 0 0,-3 2 0 0,4-2 0 15,3 2 0-15,0-2 0 0,-3-1 0 0,-4 1 0 16,0-7 0-16,3 0 0 0,1-3 0 0,-4 10 0 15,-7-10 0-15,7 3 0 0,0-3 0 0,0-3 8 16,-4 6-8-16,0-3 0 0,8 4 0 0,0 5 0 16,-4-6 8-16,3 13 0 0,1-13 0 0,-4 7 0 15,0 2-8-15,3-2 0 0,1-1 0 0,-1-5 0 16,-3 8-11-16,4-5 3 0,3-1 0 0,0 4 0 16,-4-7 8-16,1 6 14 0,-1-6-3 0,4 7-1 15,0-1-10-15,-3 1 8 0,0 3-8 0,-1-4 8 16,4-6-8-16,-3 4 0 0,-4-1 0 0,3-6 0 15,1 3 0-15,-1 4 0 0,1-4 0 0,-4 0 0 16,0 0 0-16,0-3 0 0,3 4 0 0,1-4 0 0,-1 0 0 16,-3 3 0-16,4 0 0 0,-1 10 0 0,4-4 9 15,1 1-9-15,-1 3 10 0,-4-7-10 0,4-3 12 0,-3 7-4 16,3-4-8-16,0 3 12 0,-4-8-12 0,4 2 0 16,0 0 0-16,-3 6 0 0,-4-2 0 0,3-4 0 15,1 0 8-15,-4 7-8 0,4-7 0 0,-1 0 0 16,1-3 8-16,-1 4-8 0,1-11 0 0,-1 7 0 0,-3-6 0 15,0 6 0-15,4-9 0 0,-4-3 0 0,0 5 0 16,-4 7 0-16,8-9 0 0,-4 3 0 0,3-3 0 0,-3 6 0 16,-3-7 0-16,3 10 0 0,3-6 8 0,-3 3-8 15,0 0 0-15,4 6 9 0,-4-3-9 0,3-3 8 16,1-3 2-16,-1 6 0 0,1 0 0 0,-1-6 0 16,1 6 7-16,-1-6 2 0,-3 0 0 0,0 0 0 15,0-10-19-15,-3 0 0 0,-1 7 0 0,4-6 0 16,-3 5 0-16,3-5 15 15,-4-1-3-15,1 0-1 0,-1 1 0 0,1-1 0 0,3 1 0 16,0 5 0-16,-4-12-11 0,1 13 0 0,-1-6 9 0,-3-1-9 16,4-3 8-16,-1-3-8 0,4 13 8 0,-3-7-8 15,3-9 9-15,0 7-9 0,0-7 12 0,0 9-12 16,0-6 0-16,0-3 0 0,0 0 0 0,-4 10 0 16,4-1 0-16,0-9 0 0,0 0 0 0,-4 6 0 15,-3 4 0-15,7-10 0 0,0 0 0 0,0 9 0 0,-3-3 9 16,3-6-9-16,0 0 0 0,0 0 9 0,3 13-1 0,-3-7-8 15,0-6 12-15,0 0-4 16,0 10-8-16,0-1-17 0,0 0 4 0,0-2 1 0,0-7 22 0,0 0 5 16,4 3 1-16,-4-3 0 0,3 9 0 0,1 1 1 15,3-10 0-15,-7 0 0 0,0 0-17 0,0 0-11 16,4 6 2-16,6-3 0 0,-6 3 21 0,3-6 4 16,3 0 0-16,-3 0 1 0,4 0-4 15,0 0-1-15,-1 0 0 0,4 0 0 0,0 4 0 16,0 2 0-16,1 0 0 0,-1-3 0 0,3-12-12 0,-3 9 8 15,4 6-8-15,-4-3 0 0,0 7 0 0,4-4 0 16,-4 3 0-16,0-6 0 0,0 4 9 0,-3 2-9 16,-1-9 8-16,1 0-8 0,0 3 0 0,-4 4 0 15,0-7 8-15,-7 0-8 0,10 0 0 0,-10 0 0 0,0 0 0 16,0 0 0 0,0 0-47-16,0 0-1 0,0 0-1 0,7-10-697 0,4-6-139 0</inkml:trace>
  <inkml:trace contextRef="#ctx0" brushRef="#br0" timeOffset="17625.3">23802 3011 403 0,'0'0'36'0,"0"0"-36"0,0 0 0 0,0 0 0 16,0 0 207-16,0 0 34 16,0 0 7-16,7-9 2 0,-4 3-200 0,1 6-40 15,3-10-10-15,0 10 0 0,-7 0 0 0,0 0 0 0,7-3 0 0,-7 3 0 16,0 0 9-16,0 0 0 0,0 0 0 0,0 0 0 16,-3-6-9-16,3 6-9 0,0 0 9 0,0-9-13 15,-7 5 13-15,0-2 10 0,3-3-2 0,0 9 0 16,-6 0 5-16,3 0 1 0,-4-7 0 0,-3 7 0 15,4-3 7-15,-5 3 2 0,1-6 0 0,-3 6 0 16,3 0-4-16,-4 0-1 0,4-3 0 0,-4 3 0 16,1 3 7-16,-1-3 2 0,0 6 0 0,4-6 0 15,0 3 11-15,0-3 2 0,0 7 1 0,0-1 0 16,3 3-17-16,-3 4-4 0,0-7-1 0,3 7 0 16,1-1-19-16,-1 1 0 0,4 3 0 0,0-4 0 15,0 4 0-15,0 3 0 0,3 6 0 0,1-7 0 16,3 8 0-16,-4-5 0 0,8 5 0 0,-1 2 0 15,5-3 113-15,-1 0 19 0,0 0 4 0,0-3 1 16,7 3-202-16,-4-6-41 0,8 6-8 0,-4-6-2 16,0 0 106-16,4-1 21 0,-1-2 4 0,1 0 1 0,0-4-16 15,-4 4 0-15,4 0 0 0,-1-7 0 0,1 1 0 0,-1-1-8 16,-2-6 8-16,-1 6-10 16,3 1-18-16,1-4-3 0,0-6-1 0,-4 6 0 15,0-6-124-15,-4-6-26 0,22 6-5 0,-7-16-1 0</inkml:trace>
  <inkml:trace contextRef="#ctx0" brushRef="#br0" timeOffset="20985.52">23237 4539 280 0,'0'0'12'0,"0"0"4"0,8-10-16 0,-5 7 0 0,-6-6 0 0,3 9 0 16,0 0 78-16,-4-7 13 0,4-2 2 0,0 3 1 0,-4-4-22 0,4 7-5 15,4-6-1-15,0 2 0 16,-4-2 4-16,0 6 1 0,0-13 0 0,7 16 0 0,-4-9-13 0,1 3-2 16,-1-4-1-16,4 1 0 0,4-1-18 0,-11 10-3 15,0-6-1-15,0 6 0 0,14 0 11 16,-14 0 1-16,0 0 1 0,0 0 0 0,0 0-8 0,0 0-2 15,0 0 0-15,3 6 0 0,-3-6-10 0,0 10-2 16,0 9-1-16,0-10 0 0,0-3-23 0,-3 10 0 16,3-7 0-16,0 4 0 0,-4-4 0 0,1 7 0 15,-1-7 0-15,1 7 0 0,-1-3 0 0,4-7 0 16,-3 3 0-16,-1-6 0 0,8 4 8 0,-4-7-8 16,0 0 8-16,0 0-8 0,0 0 0 0,0 9 0 15,0-9 0-15,3 9-8 0,-3-9 8 0,7 7 0 16,4-4 8-16,-4 3-8 0,-7-6 0 0,7 0-8 0,7 3 0 15,-3-3 0-15,-1 0 8 0,4 0-10 0,4-3 10 16,0 3-10-16,-4 0 10 0,3 3-8 0,1-3 8 0,0 7-8 16,-1-4 8-16,1 6 0 0,0-3 0 0,-4 4-8 15,3 9 8-15,1-4 0 0,0 13 0 0,-1 1 0 16,-3-4 0-16,-3 0 0 0,3 0 0 0,-3-3-8 16,-1 3 8-16,-3 3-10 0,-3-3 10 0,-1-9-10 15,-3 3 10-15,-3-7 0 0,-1-2 0 0,1-4 0 16,-4 3 10-16,-4 7-2 0,4-13-8 0,-7 7 12 15,0-10 4-15,0 0 1 0,0 0 0 0,-8-10 0 16,1 10-3-16,0-9-1 0,-4 9 0 0,1-10 0 16,-1 1-13-16,0 3 0 0,4-4 0 0,-3 1 0 15,-1 6 0-15,4-7-8 0,3 4 8 0,0-3-13 0,4 9 2 16,0 0 1-16,4 0 0 0,-1 0 0 16,4 0-20-16,0 9-4 0,0-3-1 15,0 4-733-15</inkml:trace>
  <inkml:trace contextRef="#ctx0" brushRef="#br0" timeOffset="21513.68">23484 4074 1382 0,'-17'-18'61'0,"10"18"13"0,-4 0-59 0,4 0-15 16,0-3 0-16,0 3 0 0,0 3 53 0,3-3 8 15,-3 9 2-15,4 0 0 16,3-9-52-16,0 16-11 0,0 0 0 0,-4 6 0 0,4 12 0 0,0 4 0 16,-3 3 0-16,3 3 0 0,0-4-12 0,0 11-7 15,3-4-1-15,-3 6 0 16,4 0-33-16,3 0-7 0,-4 7-2 0,4-4 0 0</inkml:trace>
  <inkml:trace contextRef="#ctx0" brushRef="#br0" timeOffset="35471.79">23573 7213 921 0,'-11'0'40'0,"7"4"10"0,-3-4-40 0,0 0-10 0,4 6 0 0,-1-3 0 16,1 3 181-16,-4 13 35 0,0-3 6 0,0 3 2 15,3-1-165-15,-3 7-33 0,0 13-6 0,-4 6-2 16,1-10-18-16,-4 10 0 0,7-6 0 0,-4 6 0 16,1 3-19-16,-1-3-1 0,0-3 0 0,1-4 0 15,3 7 20-15,-4-9 0 0,4-4 0 0,0 3 0 0,3-15 0 0,1 6 0 16,-1-9 11-16,1-7-11 15,-4-5 46-15,7-4 2 0,0 0 1 0,0 0 0 0,-4 0 12 16,1-10 3-16,3-9 0 0,-4 1 0 0,4 2-32 0,4-6-5 16,3-9-2-16,-4 9 0 0,4-10-25 0,4 4 8 15,0 0-8-15,3-7 0 0,0 1 8 0,3-1-8 16,1 7 8-16,0-6-8 0,-4-4 0 0,7 3-17 16,-3-8 2-16,3 5 1 0,3 3 14 0,-2-2 0 15,-5 2 0-15,4 1-9 0,1-4 9 0,-5 13 0 16,1-6 0-16,0 6 0 0,-1-4 0 15,1 4 0-15,-4 0 0 0,0 6 0 16,-3 4 0-16,3-4 11 0,0 10-3 0,-4-1 0 0,-3 1 3 16,4 2 0-16,3 7 0 0,-3 0 0 0,-1-3 6 0,1 6 2 15,3 7 0-15,-3 6 0 0,-1-1-4 0,1 4-1 16,3 9 0-16,-3 7 0 0,3-1-4 0,-4 1-1 16,-3 2 0-16,4 7 0 0,-4 3-9 0,3 7 0 15,-2-1 0-15,-1-6 0 0,0 6 0 0,0-3 0 0,-4-2 0 16,1-5 0-16,3 1 0 0,0 0 8 0,-4-9-8 0,4 2 8 15,-3 7 5-15,3-6 1 0,-3-4 0 0,-1 1 0 16,1-7-29-16,-1-9-5 0,1 0-2 0,-1-4 0 16,-3 4-5-1,4-9-1-15,-4-1 0 0,0-3 0 16,0-6-26-16,0 0-6 0,0 0 0 0,0 0-1 0,0 0-17 0,-4-9-3 0,-3-7-1 16,0-3-486-16,-4 4-96 0</inkml:trace>
  <inkml:trace contextRef="#ctx0" brushRef="#br0" timeOffset="35667.89">23611 7518 1216 0,'-21'0'54'0,"11"0"11"0,-1 6-52 0,-3-3-13 0,3-6 0 0,-3 3 0 0,4-6 88 0,-1 6 16 15,4 9 2-15,0-9 1 16,0 0-27-16,7 0-4 0,0 0-2 0,0 0 0 16,11 0-10-16,-1 6-1 0,1-3-1 0,6-3 0 15,4 7 5-15,4-4 1 0,3-3 0 0,1 6 0 0,-1-3-6 0,7 3-1 16,7-6 0-16,4 4 0 0,-3-4-41 0,3 0-8 15,-8 0-1-15,1 0-1 16,3 0-150-16,-6 0-29 0,-5-4-7 0</inkml:trace>
  <inkml:trace contextRef="#ctx0" brushRef="#br0" timeOffset="36822.41">23054 13096 2163 0,'-14'-3'96'0,"14"3"20"0,0 0-93 0,0 0-23 0,0 0 0 0,0 0 0 16,0 0 16-16,0 0 0 0,0 0-1 0,0 0 0 15,10 9-7-15,-2 4-8 0,-1 3 11 0,-4 9-11 16,1 3 0-16,-1 0 0 0,4 7 0 0,-3 2 0 16,-4-2 0-16,3 2 0 0,1 4-9 0,-1-3 9 0,1-1 0 0,-4 4 0 15,0-6 0-15,0-4 0 0,3-6 0 16,-3 3 0-16,0-9 9 0,0 3-9 0,0-3 24 16,0-6-1-16,-3-1-1 0,3-12 0 0,0 0 17 15,0 0 3-15,-4-6 1 0,-3 0 0 0,4-4-16 0,-1-2-3 16,1-4-1-16,-1-3 0 0,-6 0-15 0,3-6-8 15,3 0 10-15,0-3-10 0,-6 3 0 0,3-3 0 16,0-1 0-16,3 1 0 0,1-3 0 0,-8-1 0 16,4 1 0-16,0 0 0 0,7-4 0 0,0 1-10 0,-11 9 0 15,4-4 0-15,7 4-2 16,-3-3-1-16,-1 3 0 0,-3 6 0 0,0-6 1 0,4 6 1 16,6 0 0-16,-3 1 0 0,-3 2 11 0,6 3 0 15,4-2 8-15,7 5-8 0,-3 1 16 0,3 0-2 0,4-1 0 16,-1 4 0-16,8-4-14 0,-4 10 0 0,4 0 0 0,-4 0 0 15,4 0 0-15,-4 7 0 0,-3-4 0 0,-4 3 0 16,0 4-13-16,0-1 1 0,-3 0 0 16,-8 7 0-16,-3-3 2 0,-3-4 1 15,3 7 0-15,-8 2 0 0,-2-2 9 0,-1-3 0 0,-3 9 0 0,0-10 0 16,0 7 8-16,0-3-8 0,-4 2 10 0,8-2-10 16,-4-3 10-16,3-4-10 0,-3 4 10 0,10-10-10 15,1 6 9-15,-1 1-9 0,-3-4 8 0,7-6-8 16,0 0 0-16,0 0 8 0,0 0-8 0,0 0 0 15,7 0 0-15,4 3 0 0,-1 3 0 0,5-6 0 16,-5 3 0-16,4 4 0 0,4 2 0 0,7-9 0 0,-4 6 0 0,0-2 0 16,0 5-11-16,0-3 11 0,4-3 0 0,-4 7 0 15,-3 5 0-15,3-5 0 0,-3 5 0 0,-1-2 0 16,1-4-10-16,-1 7 10 16,1 3-8-16,-4-3 8 0,0 2 0 0,-3-2 0 0,-4-3 0 0,0 2 0 15,-3 4 8-15,-4-3-8 0,-4-4 9 0,-3 7-9 16,-7 3 8-16,-7 0-8 0,-4 3 0 0,-3 3 8 15,-4 7-8-15,-7-7 0 0,0 7 11 16,-3-7-3-16,0-3-8 0,-4 3 12 0,0-3-12 16,0 0-15-16,0-6 3 0,11 0 1 15,3-3-177-15,4-7-36 0</inkml:trace>
  <inkml:trace contextRef="#ctx0" brushRef="#br0" timeOffset="37586.36">28677 7803 1868 0,'-14'-6'83'0,"11"3"17"0,-4-4-80 0,0 4-20 0,0-6 0 0,-1 2 0 16,5 4 39-16,-4-3 4 0,0-3 1 0,0-1 0 15,0 4-30-15,0-3-6 0,-4-1 0 0,4 7-8 16,0-6 15-16,-4 2-4 0,1-2-1 0,-1 0 0 15,-3 2 4-15,-4 4 1 0,1-3 0 0,-1 6 0 16,-3-3 20-16,-4 3 4 0,1-7 1 0,-5 7 0 0,1 0-25 0,-4 0-5 16,1 0-1-16,-1 7 0 15,0-4-9-15,-3 6 0 0,-4 1 0 0,4 5 8 0,3 1 4 0,0-3 1 16,1 5 0-16,2 7 0 0,5-9 15 0,2 3 4 16,1 9 0-16,4-3 0 15,-1 10-32-15,4-7 0 0,0 10 0 0,3 2 0 0,1-2 0 0,6 6 0 16,4-6 0-16,4 2 0 0,-1 1 9 0,8-6-1 15,-1-1 0-15,8 4 0 0,0-4 6 0,3 1 1 16,3-1 0-16,1-6 0 0,3 1 1 0,4-4 0 16,0 3 0-16,0-12 0 0,6-4-16 15,1 4 0-15,-3-7 0 0,-1 7 0 16,0-7-101-16,-3 1-17 0,0-7-3 0</inkml:trace>
  <inkml:trace contextRef="#ctx0" brushRef="#br0" timeOffset="38676.53">28360 13460 2480 0,'0'0'110'0,"0"0"22"0,0 0-105 0,0 0-27 15,7 3 0-15,0 13 0 0,7-7 0 0,-3 7 0 16,3 3 0-16,-4-1 0 0,1 1-17 0,-1 6-6 15,1 4-1-15,-4 5 0 16,4 1-4-16,-4-1 0 0,-4-3-1 0,1 4 0 16,-1-7 17-16,1 3 3 0,-4-9 1 0,0 4 0 0,0-8 8 0,0-2 0 15,-4-3 8-15,4 2-8 0,0-5 18 0,-3-4-1 16,3-3 0-16,0-3 0 0,0 0 11 0,0 0 1 16,-7 6 1-16,7-6 0 0,0-6 5 0,-7-3 1 15,3 6 0-15,-3-13 0 0,7 6-24 0,-3-5-4 16,-1-4 0-16,1 0-8 0,-5-6 12 0,1 3-12 0,4-9 12 0,-4 3-12 15,0-7 0-15,-4 7 0 0,1 0-12 0,-1-4 3 16,0 4-11-16,1 0-1 0,-1 0-1 0,1-7 0 16,-1 10 22-16,1-3-9 0,2 3 9 0,5-4 0 15,6 1 0-15,-6-6 0 0,3 5 0 0,0-5 9 16,7 6-9-16,0-7 0 16,4 7 0-16,-1-3 0 0,1 2 0 0,-1 4 0 0,5 3 0 0,2 4 0 15,1-4 0-15,3 3 0 0,0 6 0 0,0 4 0 16,8 3 11-16,-1-1 0 0,-4 7 0 0,8 7 0 15,3 2-11-15,1 0 0 0,-1 10 0 0,0-3 8 16,4 12-8-16,-4 0-9 0,1 7 9 0,-5-1-13 16,-6 4 13-16,3 3-12 0,-3-4 12 0,-4-2-12 15,0-1-6-15,1-2-1 0,-8 9 0 0,0-4 0 16,-7-9 19-16,0 7 0 0,-4-1-8 0,-3 1 8 16,-3-4 0-16,-1 4 8 0,-6-4-8 0,-4-3 12 15,3 1 8-15,-7-4 2 0,1-7 0 0,-4 1 0 0,-1 0-11 0,-2-3-3 16,-4-7 0-16,-4 7 0 0,-7-7-8 0,4-6-16 15,-1 4 4-15,1-4 1 16,3 3-23-16,-3-6-5 0,7 0-1 0,3-6-687 16,0 3-137-16</inkml:trace>
  <inkml:trace contextRef="#ctx0" brushRef="#br0" timeOffset="48553.47">27788 1823 1004 0,'0'0'44'0,"0"0"10"0,0 0-43 0,7-6-11 0,0 6 0 0,0 0 0 16,1 0 31-16,-1 0 4 0,-7 0 1 0,7 6 0 15,3-6-11-15,-3 0-1 0,-7 0-1 0,7 9 0 16,-3-5 8-16,3 8 1 0,-4-9 1 0,1 16 0 16,0-13-18-16,-1 7-4 0,1-4-1 0,-4-3 0 15,3 10-1-15,1-3 0 0,-1-7 0 0,4 3 0 16,0-5-9-16,0 8 0 0,-3-9 9 0,6 3-9 16,1-2 8-16,0-4-8 0,-4 9 8 0,3-3-8 15,1-3 21-15,-1 4 0 0,1 2 0 0,0-6 0 16,-1 10 3-16,-3-4 1 0,4 4 0 0,-1 2 0 15,1 1-2-15,0-3-1 0,-4 12 0 0,3-6 0 16,4-1-7-16,-3 7-2 0,-1-9 0 0,5 6 0 16,2-6-13-16,-3 3 0 0,7-1 8 0,-3 1-8 0,7-3 0 15,0 3 0-15,-4 0 0 0,0-1 0 0,4-2 0 16,-4 3 0-16,0-4 0 0,0-5 0 0,4 9 0 0,-4-10 0 16,0 10 0-16,4-3 0 0,-8-1 0 0,8 4 0 15,0-6 0-15,-1 2 0 0,-2 4 0 0,2-3 0 16,-2 3 0-16,6-4 0 0,-4 4 17 0,5-6 1 15,-1 2 0-15,4 4 0 0,-1-3-18 16,1-4 0-16,-4 4 0 0,1 3 0 0,-1-3-9 0,4-7-6 16,-4 10-1-16,0-10 0 0,0 7 16 15,0-4 0-15,1 10 0 0,-1-3 0 0,0-6 0 0,-3 12 0 16,-1 0 0-16,-2-6 0 0,-1 0 0 0,4-4 0 16,-1-2 0-16,-3 9 10 0,8-3-10 0,-8-7 0 15,3 10 0-15,-6 0-11 0,7 3 22 0,-4 3 4 16,0-9 1-16,0 6 0 0,0 0-26 0,1-6-5 0,-1 9-1 15,3-12 0-15,-2 3 16 0,2 0 0 0,-2-1 0 0,2 4 0 16,1 0 13-16,-4-6-4 0,4 9-1 0,-1-6 0 16,1 0 8-16,0 0 0 0,0-1 1 0,-1 7 0 15,1-6-1-15,0 0-1 0,-4 6 0 0,3 3 0 16,-2-3-4-16,-1 1-1 0,0-5 0 0,0 5 0 16,0-1-10-16,0 0 0 0,1-3 0 0,-1-3 8 15,0 6-8-15,0-7 0 0,4 1 0 0,3 6 0 16,-3-9 0-16,-1 3 0 0,1 0 0 0,-4-1 8 15,8-2 47-15,-5 3 9 0,4-3 1 0,1-4 1 16,-1 7-46-16,0-3-8 0,0 2-3 0,-3-2 0 31,0 3-49-31,-1 0-9 0,1 6-3 0,0-6 0 0,0 6 52 0,-4 0 0 0,0-6 0 0,4 3 9 0,-8-7-9 16,8 4 0-16,0 6 0 0,-4-6 8 16,-4-3-8-16,5-4 0 0,6 7 0 0,-4 3 0 15,5-9 0-15,-5 2 0 0,1 4 0 0,3 0 0 0,1-3 0 16,-1 2 0-16,0 1 9 0,0-3-9 0,0-7 0 0,-3 7 0 15,0-4 0-15,3 4 0 0,-3-3 8 0,-1 2 1 16,1 4 0-16,-4 6 0 0,0-6 6 0,1 0 1 16,-1 0 0-16,0 3 0 0,-7 0-7 0,7 3-1 15,0-6 0-15,1 6 0 0,-1-7-8 0,-4 11 0 16,1-14 0-16,0 10 8 0,3-6-8 0,-4 0 12 16,-2 0-12-16,-1 0 12 0,7-4-12 0,-4-5 0 0,1 9 0 0,0-4 0 15,-4-2 0-15,3 2 0 0,-2 4 0 0,-1-9-11 16,0 5 11-16,-4-5 0 0,5 9 0 0,2-4 0 15,-3-5 0-15,0 2 8 0,0 4-8 16,1 3 8-16,-1-4 0 0,0 1 0 16,0-3 0-16,0 5 0 0,4 1-8 0,-8 3 8 0,-3-9-8 15,7-4 8-15,4 16 0 0,-7-9 1 0,-1-4 0 16,1 4 0-16,-1 0-9 0,1-4-11 0,0 4 3 16,3-3 0-16,-7 2 8 0,0 1 11 0,3-4-3 0,-3-2 0 15,0 2-8-15,1-2-11 0,-1-7 3 0,-4 16 0 16,4-13 8-16,0-3 0 0,-7-3 0 0,7 6 0 15,0 4-136 1,-7-10-21-16,0 0-5 0,7 6-1 0</inkml:trace>
  <inkml:trace contextRef="#ctx0" brushRef="#br0" timeOffset="50230.92">30685 942 734 0,'0'0'32'0,"0"0"8"0,-4-10-32 0,-3 10-8 0,4 0 0 0,3 0 0 15,0 0 34-15,-8-3 6 0,1-3 0 0,0 0 1 16,4 3 8-16,3-4 2 0,-4 4 0 0,1-6 0 16,-1-7-9-16,4-3-2 0,-7 4 0 0,4 5 0 15,-1-9 14-15,1 4 2 0,-4 2 1 0,3-12 0 16,0 6-9-16,1 4-3 0,-1-14 0 0,1 11 0 15,-4-1-5-15,3-6-2 0,-3 9 0 0,4-3 0 16,-4-3-12-16,0-3-2 0,0 0-1 0,0 0 0 16,3 6-12-16,-3-3-3 0,0 0 0 0,-4 3 0 15,8 1-8-15,-4 8 0 0,3 1 0 0,-3-7 0 16,0 7 14-16,4-4-2 0,3 7-1 0,3-4 0 16,-3 1 1-16,4 0 0 0,6 2 0 0,1-2 0 0,3 0-2 15,4-1 0-15,3 4 0 0,0 3 0 0,4 3 6 16,-1 0 0-16,1 0 1 0,3-7 0 0,4 4-5 0,0 3-2 15,-1 0 0-15,1 0 0 0,0 0-10 16,-4 0 0-16,4-6 0 0,0 12 8 16,-1-6-8-16,-6 10 0 0,0-10 0 0,-1 0 0 15,-2 0-23-15,-1 0 0 0,-4 0 0 0,1 0 0 16,-4-7-47-16,-3 4-10 0,-11 3-1 0,7 0-1 16,0-6-123-16,-4-3-25 0</inkml:trace>
  <inkml:trace contextRef="#ctx0" brushRef="#br0" timeOffset="50457.18">30311 622 2192 0,'0'0'48'0,"0"0"11"0,7-9 1 0,3 5 1 0,4-2-49 0,4-3-12 0,0 9 0 0,3 0 0 16,7-10 0-16,0 10 11 0,1 0-11 0,-1 0 10 16,4-9-66-16,-4 9-14 0,0-6-2 15,-3 6-1-15,-1 0-4 16,-2 0-1-16,2 0 0 0,-3 0-710 0</inkml:trace>
  <inkml:trace contextRef="#ctx0" brushRef="#br0" timeOffset="51114.71">31810 39 1735 0,'0'0'38'0,"0"0"8"0,0 0 2 0,0 0 0 0,0 0-38 0,0 0-10 0,0 0 0 0,0 0 0 15,0 0 0-15,4 3-11 0,-4-3 3 0,0 12 0 16,3 1 8-16,-3-13 0 0,7 9 0 0,0-2 0 0,-7-7 0 0,7 9 0 15,4 0 0-15,3 1 0 0,0 9 0 0,0-10 0 16,0 0 0-16,4 1 0 0,3-4 0 0,0 13 0 16,0-3 0-16,-3-7 0 15,3 0 0-15,0 1 0 0,-3-1 8 0,0 1-8 16,-4 5 0-16,-4-5 0 0,4-1 0 0,-7 10-8 0,1-3 8 0,-8-4 0 16,0 4 0-16,0 12 0 0,0-9 0 0,-8 6 0 15,1 3 8-15,-3-3-8 0,-1 10 12 0,-3-7-3 16,0 7 0-16,-7-7 0 0,3 6-9 0,-3 1 8 15,-4-7-8-15,1 10 8 0,3-13-8 0,-8 9 8 16,5-6-8-16,-1 1 8 0,4-4 4 0,-4 0 0 0,0-3 0 0,4 3 0 16,-4 9-12-16,4-5-9 0,4-11 9 15,-1 4-13-15,-3 0 13 0,7-12 0 0,3 5 12 0,1 4-12 16,-1-9-8-16,0-10-9 0,4 0-2 0,7 0 0 31,0 0-20-31,-7-10-4 0,0 1-1 0,7-1-448 0,0 4-91 0</inkml:trace>
  <inkml:trace contextRef="#ctx0" brushRef="#br0" timeOffset="51414.87">31623 870 946 0,'0'0'42'0,"-7"9"9"0,0 0-41 0,0-2-10 0,3 2 0 0,-3 4 0 16,-3-1 82-16,-1 1 14 0,8 6 4 0,-4-10 0 0,-1 4-48 0,5-1-10 15,-4 4-2-15,3-7 0 0,1 7-6 0,-1-7-2 16,1 4 0-16,3-4 0 0,3 1-10 0,-3-1-2 16,0-3-1-16,0 4 0 0,4-1 4 0,-4 1 1 15,-4-4 0-15,4 3 0 0,4-6-3 0,-1 10 0 16,4-13 0-16,-3 3 0 0,3 6-13 0,0 1-8 16,4-4 10-16,-1 4-10 0,1-7 12 0,-1-3-3 15,1 9-1-15,0-3 0 0,6-6 4 0,-3 10 1 16,0-10 0-16,1 0 0 0,2 9-13 0,1-9 0 15,-1 10 0-15,-2-10 0 16,2 0-43-16,1 0-5 0,-1 0 0 0,1 0-1 0</inkml:trace>
  <inkml:trace contextRef="#ctx0" brushRef="#br0" timeOffset="53664.97">29065 5849 1234 0,'0'0'55'0,"-3"10"11"0,3-10-53 0,0 9-13 15,-4 1 0-15,4-1 0 0,0 7 12 0,0-7 0 16,0 7 0-16,4-4 0 16,-1 4-12-16,1 0 0 0,-1-4 0 0,-3 7 0 0,4 3 0 0,-4 0 0 15,3-6 0-15,-3 9 0 0,0-7 0 0,0 1 0 16,0 0 0-16,0 0 0 0,-3-3 0 0,-1 12 0 16,1-9 0-16,-1 3 9 0,1 0 7 0,-4 3 0 0,0-7 1 0,3 1 0 15,-3-3 15-15,4 3 2 0,-1-4 1 0,-3-2 0 16,0-4-1-16,3 1 0 15,-3-4 0-15,4 3 0 0,-1 1-15 0,1-1-3 0,3-9-1 0,0 0 0 16,3 10-15-16,-3-10 11 0,7 6-11 0,4-3 10 16,0 3-10-16,-1-6 0 15,4 0 0-15,0 0 0 0,4 0 0 0,3 0 0 0,-3 0-10 16,3 0 10-16,4 0-11 0,-4 0 11 0,0 0-12 0,0 10 12 16,0-10-8-16,1 9 8 0,2-3 0 15,-3-2 0-15,-3 2 0 0,-4-3 0 0,4 6 0 16,-8-2 0-16,-3 8 0 15,4-2 0-15,-4-4 0 0,-3 1 9 16,-1 5-9-16,-3-5 8 0,-3-1-8 0,-1 7 8 0,-3-4 15 0,0-2 2 0,0 6 1 16,-7-7 0-16,3 10-13 0,-3-10-2 0,0 7-1 0,0-7 0 15,-4 1-2-15,1-1 0 0,2 0 0 0,-2-2 0 0,-1-4-8 0,1 3 0 16,-5 0 9-16,5-6-9 16,-4 0 8-16,3 0-8 0,0-6 8 0,1 6-8 0,-1-9 12 0,0 9-3 15,1-7 0-15,3 4 0 0,3-3-1 0,0-3 0 16,1 5 0-16,-1-2 0 0,8 6-8 0,3 0 0 15,0 0 0-15,0 0 0 16,0 0-28-16,7-3-2 0,3-3 0 0,5 3-780 0</inkml:trace>
  <inkml:trace contextRef="#ctx0" brushRef="#br0" timeOffset="54407.49">29901 6884 1184 0,'-17'10'52'0,"17"-10"12"0,0 0-52 0,0 0-12 15,-7 6 0-15,7 3 0 0,0-9 36 0,0 0 4 16,3 3 0-16,-3-3 1 0,0 0-32 0,7 10-9 16,0-4 0-16,4-3 0 0,-4 3 0 0,4-6 0 0,-1 0 0 0,1 0 0 15,-1 0 9-15,4 0-9 16,1 0 12-16,-1-6-12 0,3-3 27 0,5 6-2 15,-5-13 0-15,4-3 0 0,-3 3 2 0,3-2 0 16,0-1 0-16,-3 0 0 0,3 0-7 0,0 0-2 16,-3-3 0-16,3 0 0 0,-3-3 7 0,3 7 2 0,-3-7 0 15,-4-1 0-15,0 4 1 0,0-3 0 0,11 0 0 0,-11-3 0 16,-4 3-16-16,1 6-4 0,-1-9 0 0,1 3 0 16,0-3-8-16,-1 3 0 0,-3-4 0 0,-3 1 0 15,3 3 0-15,-4 0 0 0,-6 6 0 0,3-6 0 16,3 6 0-16,-3 0 0 0,4-6 0 0,-4 7 0 15,-7 8 0-15,7-9 0 0,0 4 0 0,0 5 0 16,-11-2 116-16,4-4 17 0,7 0 4 0,-3 7 1 16,-8 6-138-16,8-7-43 0,-5 4-1 0,5-3 0 0,-4 6 44 0,0-4 8 15,0 1 1-15,0 3 1 16,0 3-59-16,0-6-12 0,0 2-3 0,3-2 0 0,0 3 112 0,1 3 21 16,-1-6 5-16,4 6 1 31,0 0-143-31,0 0-28 0,0-10-5 0,4 10-2 0,-4-9 36 0,0 0 7 0,3 2 2 0,-3 7 0 15,0 0-74-15,4-3-14 0,0-13-3 0,6 4-1 16</inkml:trace>
  <inkml:trace contextRef="#ctx0" brushRef="#br0" timeOffset="54951.97">30011 6106 1724 0,'-14'0'76'0,"10"0"16"0,-3 0-73 0,4 0-19 0,-1 0 0 16,4 0 0-16,0 0 16 0,0 0 0 15,0 0 0-15,0 0 0 0,0 0-16 0,0 0-9 0,0 0 1 0,0 0 0 16,11 4-10-16,-11-4-2 0,0 0 0 0,10 6 0 16,1-6 20-16,-1 0 17 0,-10 0-3 0,7-6-1 15,4-4 11-15,0 1 1 0,-4-1 1 0,0 1 0 16,0 0-6-16,0-1 0 0,3-6-1 0,-3 7 0 16,-3-10 13-16,3 4 4 0,4 5 0 0,-8-2 0 0,4-4-22 0,-3 0-4 15,3 4-1-15,-4-4 0 0,1 4-9 16,-1-1 12-16,1 4-12 0,-4-1 12 0,3 1-4 0,-3-1-8 15,0 10 12-15,4-9-4 0,0-7-8 0,-1 7 0 16,1-1 0-16,-1 7 0 0,1-6 0 0,3-1 0 16,0-5 0-16,0 9 0 0,-4 2-9 0,4-2-1 15,4-3 0-15,-4-1 0 0,0 7 10 0,0-3-8 16,0 6 8-16,4-6-8 0,-1 2 8 16,1 4 0-16,3 0 8 0,-3 0-8 0,-4-6 0 0,3 12 0 15,1-2 0-15,-1 2 0 0,8-12 0 0,0 12 0 0,-1-6 0 16,1 9 8-16,0 1 1 0,3-1 1 0,-7 1 0 15,4 5 0-15,-4 10-10 0,3-12 0 16,1 3 0-16,-4 2 0 0,-3 1 0 0,-4 0 0 16,3-3 0-16,1 2 0 0,-1 1-16 0,1 3 5 15,-4-9 1-15,4 2-602 0,3-5-121 0</inkml:trace>
  <inkml:trace contextRef="#ctx0" brushRef="#br0" timeOffset="61730.93">26861 2582 1119 0,'0'0'24'0,"0"0"6"0,0 0 1 0,0 0 1 0,0 0-32 0,0 0 0 0,0 12 0 0,0 4 0 15,-8-7 12-15,8 1-4 0,0 6-8 0,0-7 12 0,-7 0 8 0,0 10 0 16,0 0 1-16,0-3 0 0,0 12 19 0,-3-9 3 16,-1 3 1-16,0 6 0 0,1-9-22 0,-1 9-4 15,1-3-1-15,-1 3 0 0,1-9-8 0,2 6-1 16,-2 0-8-16,-1-6 12 0,-3 9-12 0,4-9 0 16,3 6 8-16,-1 0-8 0,-2 0 0 0,3-3 0 15,0-3 0-15,3 3 0 0,1-9 0 0,-1 5 0 16,1-2 0-16,-1 0 0 0,4-4 0 0,0-5 0 0,0-7 8 15,0 0-8-15,0 0 0 0,4 3 0 16,-4-3 0-16,0 0 0 0,7-3 0 0,0-4-10 0,3-5 2 16,4 5 0-16,-6-2 8 0,6-7 0 0,-4-2 0 0,1-1-8 15,3 0 19-15,0 3 4 0,0-3 1 0,0 1 0 16,-3 2-16-16,-1-6 0 16,5 0 8-16,-1 3-8 0,0 0 0 0,-4-6 0 15,-3 16 0-15,0-13 0 0,4 0 0 0,0 3 0 0,-1 0 0 0,-6 1 0 16,6 2 16-16,-3-3-4 0,0 3 0 0,0-2 0 15,4-1 3-15,0 0 0 0,-1 10 0 0,1-7 0 16,-1-6-15-16,-3 0 8 0,8 13-8 0,-5-10 0 16,1 0 0-16,-1 10 0 0,1-1 0 0,3-6 0 15,4 7 0-15,-1 6 0 0,-6-10 0 0,3 13 0 16,-7 0 0-16,4-3 0 0,-4-3 0 0,-7 6 0 16,7 9 0-16,0-2 0 0,-4 2 0 0,4 0 0 15,-3 7 0-15,3-3 11 0,-7 2-2 0,0 4 0 0,3 0 3 0,1 6 1 16,3-6 0-16,-3 0 0 0,-1 6 14 0,1 3 2 15,3 7 1-15,-4-7 0 0,4 6-30 0,0 7 0 16,-3-10-8-16,3 13 8 0,-4-9 0 0,1 12 0 16,-4-6 0-16,7-4 0 0,-3 1 0 0,3-4 0 15,-4-2 9-15,-3-10-9 16,7 3-8-16,-3-6-8 0,-1-1 0 0,-3-11-1 16,-3 2-25-16,3-9-5 0,-11 0-1 0,4 0-675 15</inkml:trace>
  <inkml:trace contextRef="#ctx0" brushRef="#br0" timeOffset="61905.9">26920 2968 633 0,'0'0'28'0,"8"0"6"0,2 0-34 0,-3 9 0 0,4-9 0 0,-1 9 0 16,4-2 204-16,4 2 35 0,-4 0 6 0,4 1 2 15,3-10-175-15,0 9-34 0,4 1-7 0,0-4-2 16,3-3-21-16,0 6-8 0,0-9 0 0,0 0 0 31,4 0-17-31,0 0-10 0,0-9-1 0</inkml:trace>
  <inkml:trace contextRef="#ctx0" brushRef="#br0" timeOffset="62560.97">31087 1011 806 0,'0'-28'72'0,"0"21"-58"0,-4 1-14 0,1 3 0 16,-8-7 72-16,8 4 12 0,3 6 3 0,-7 0 0 16,0-9-95-16,-1-1-20 0,1 10-3 0,0-3-1 15,-3-3-28-15,3 6-7 0,-7 0-1 0,3 0 0 0,0 0 90 0,1 0 18 16,-8 6 3-16,1-3 1 0,2 7 32 0,-2-10 8 15,-8 0 0-15,4 0 1 0,0 9-22 16,-4 1-5-16,0 5-1 0,4 4 0 0,-3 0-28 16,-1-3-5-16,0-7-2 0,-3 10 0 15,3 0-5-15,1-4-1 0,-1 4 0 0,4 0 0 0,0 3 3 16,-1-10 0-16,1 14 0 0,4-8 0 0,2 11 13 16,1-11 2-16,0 17 1 0,0-10 0 0,7 3-8 0,0 0-2 15,0 7 0-15,7-1 0 0,0 1 90 0,7-1 17 16,0-2 4-16,7 2 1 15,0-6-215-15,7-2-43 0,8 2-9 0,-1-3-2 16,-3 3 80-16,10-6 16 0,0 0 4 0,0-6 0 16,1-4-58-16,2-6-11 0,1 4-3 0,4-1 0 0</inkml:trace>
  <inkml:trace contextRef="#ctx0" brushRef="#br0" timeOffset="64875.57">30413 2670 1144 0,'0'0'51'0,"0"0"10"0,0 0-49 0,0 0-12 15,4-7 0-15,-4 7 0 0,0 0 15 0,10 0 0 16,-3-3 0-16,-7 3 0 0,0 0-15 0,14-6 9 16,-3 6-9-16,3 0 8 0,-3 0 16 0,3 0 4 15,-4 0 0-15,4 0 0 0,4 0-2 0,-4 0 0 0,0 0 0 0,0 0 0 16,0 0-11-16,1 6-3 0,2-6 0 0,-3 0 0 15,4-6-12-15,0 6 0 16,-4-6 0-16,3 3 0 0,4 3 0 0,-3 3 0 0,-4-6 0 16,4 3 0-16,0 0 0 0,-4 0 0 0,0 0 0 15,0 0 0-15,3 3 0 0,-6 3 0 0,-11-6 0 0,7 6 0 16,0 4 8-16,-3-7-8 0,-4-3 0 0,0 15 9 16,-4-2 2-16,-3 9 0 0,0-10 0 0,-4 4 0 15,1 3 2-15,-1-3 1 0,-3 2 0 0,4 1 0 16,-4 0-22-16,-4 6-5 0,4-12-1 0,0 9 0 15,-8-4 14-15,1-5 0 0,4 9 0 0,-1-9-9 16,0 2 9-16,-3 4 0 0,4 0 0 0,2-3 0 0,1-7 11 16,0 3 4-16,4 1 1 0,-1 0 0 0,1-4-16 15,2 10 0-15,-2-4 8 0,6 4-8 0,-3-3 8 0,4-4-8 16,-1-5 11-16,1 2-11 0,-1 10 20 16,4-10-4-16,4 1 0 0,-1 2 0 15,1-2 21-15,3 2 4 0,0-2 1 0,3-4 0 16,1 10-27-16,3-13-6 0,0 3-1 0,0 3 0 0,4 4 6 0,3-13 1 15,-3 9 0-15,3-2 0 0,0-4-4 16,0 3-1-16,0 0 0 0,4-2 0 0,-4-4-10 0,4 6 0 16,3-3 0-16,-3-3 8 0,-4 0-8 0,0-3 0 15,8-3 0-15,-5 6 8 0,1-4-8 0,0-2 0 16,3 0 0-16,-7 3 0 0,0-4-14 0,0 4 2 16,0-3 0-16,-3-3 0 15,0 5-146-15,-4-2-29 0</inkml:trace>
  <inkml:trace contextRef="#ctx0" brushRef="#br0" timeOffset="68809.03">26995 4564 518 0,'0'0'23'0,"-4"0"5"0,-3 0-28 0,0 0 0 16,3 0 0-16,-3 0 0 0,0 6 164 0,0-3 28 15,4-3 6-15,-4 9 1 0,3-9-160 0,-3 10-39 16,-4-4 0-16,4-3 0 0,0 7 0 0,-3-1-9 16,-1-9 0-16,1 6 0 0,-1-6 9 0,0 0 0 15,1 7 0-15,-1-4 0 0,1 6 10 0,-1 1-2 16,1-10-8-16,-1 6 12 0,0 3-12 0,4-6 11 15,-3 4-11-15,3 8 10 0,3-2-10 0,-3 6-11 16,7-10 3-16,-3 7 0 0,3 3 32 0,-4-4 6 16,1-5 2-16,3-1 0 0,3 7-24 0,1-4-8 15,-4 7 0-15,3 3 0 0,4-9 33 0,-3 5 1 0,3 4 0 16,-4-3 0-16,4 0 12 0,0 0 2 0,4 0 1 0,0-1 0 16,3-2-15-16,0 3-3 0,3-3-1 15,1-4 0-15,3 4-30 0,0-7 0 0,1 1 0 0,2-4 0 16,1 3 13-16,-4-5 0 0,0 2 0 0,0 0 0 31,8-6-32-31,-5 0-6 0,-2-6-2 0,-1 0 0 16,3 2-29-16,1 4-7 0,-4-6-1 0,4 6-625 0</inkml:trace>
  <inkml:trace contextRef="#ctx0" brushRef="#br0" timeOffset="70029.86">28603 1334 172 0,'0'0'8'0,"0"0"1"0,-7-10-9 0,4 4 0 16,-1-3 0-16,4 9 0 0,-3-3 188 0,-1-7 36 0,4 4 8 0,-3 6 0 31,-1-13-232-31,0 7-43 0,1 3-10 0,-1-3-3 16,-3-1-12-16,7 7-4 0,-7 0 0 0,0-3 0 0,4 3 80 0,-4-6 15 0,7 6 3 0,-7-3 1 16,0 3 30-16,7 0 7 0,0 0 0 0,0 0 1 15,-4 0-11-15,4 0-2 0,0 0-1 0,0 0 0 16,-7 3-15-16,3 3-4 0,-3-3 0 0,4 10 0 15,3-10-21-15,-7 6-11 0,3 1 10 0,1 6-10 16,3-7 0-16,-7 0 0 0,3 7 0 0,-3 3 0 0,4-10 0 16,-4 7 0-16,-1-4 9 0,1 7-9 0,0-9 0 0,0 5 0 15,4 4 0-15,-4-3 0 0,0-4 0 0,3 1 0 16,-3-4 0-16,4-5 0 16,-1 5 0-16,1 0 0 0,-5-2 0 0,8-7 0 15,0 0 0-15,0 0-11 0,0 12 11 0,0-12-12 16,0 0 4-16,0-9 0 0,0 9 0 0,0 0 0 0,8-3 8 0,-5-13 11 15,4 7-3-15,-3-4 0 0,3 0 28 0,3 10 4 16,-3-12 2-16,4 5 0 0,-1-9-42 0,1 4 0 16,-4 2 0-16,7-6 0 0,-7 10 0 0,4-7 0 15,-1 1 0-15,1-7 0 0,-4 0 0 0,4 3 0 16,-4 0 0-16,3 0 0 0,-3 4 0 0,4-4 0 0,-4 0 0 16,-3 0 0-16,-1 3 0 0,4 4 0 0,-3-4 0 0,3 1 8 15,-4 5-8-15,4-2 0 0,-3-1 0 0,3 4 0 16,-7 9 8-16,7-3-8 0,0-13 12 0,0 16-4 15,4-10-8-15,-4 10 0 16,3-9 0-16,-3 9 0 0,4 0 0 0,-4 6 0 0,4-6 0 0,3 3 8 16,0 7-8-16,-4-1 0 0,4 1 0 15,-3-1 0-15,0 4-12 0,-4-4 12 0,0 4-12 16,0 2 12-16,0 1 0 0,-4-4 0 0,8 7 12 0,-4 0-4 16,-3 6-8-16,3 0 0 0,0-6 0 0,3 6 0 15,-3-3 0-15,-3 3 0 0,-1 0 14 0,4-6-4 16,0 0-10-16,-3 0 0 0,0 3 0 0,3 0-11 15,0-7 1-15,0 1 0 0,0-13 0 0,0 7 0 16</inkml:trace>
  <inkml:trace contextRef="#ctx0" brushRef="#br0" timeOffset="70303.69">28564 1406 1836 0,'0'-19'81'0,"0"19"17"0,0 0-78 0,11 0-20 15,3 0 0-15,0 0 0 0,0 0 0 0,8 0 10 0,-1 6-10 0,0-3 8 32,7-3-163-32,-3 0-33 0,24 10-6 0,-14-10-2 0</inkml:trace>
  <inkml:trace contextRef="#ctx0" brushRef="#br0" timeOffset="71628.58">28399 4589 1486 0,'0'0'66'0,"0"0"14"0,0 0-64 0,0 0-16 16,0 0 0-16,0 0 0 0,0 0 12 0,0 0 0 15,0 0 0-15,0 0 0 0,0 0-3 0,-7 3-1 16,0 3 0-16,-4-3 0 0,-3 4-8 0,3-4 0 16,4-3-12-16,-3 6 12 0,-5-3-9 0,5-3 9 15,10 0 0-15,-11 6 0 0,-3 1 0 0,0-4 0 16,0-3 12-16,0 0-3 0,0 6 4 0,3-3 1 16,1 7 0-16,-1-4 0 0,-7-6-6 0,4 9 0 15,7 1-8-15,-3-1 12 0,-1 0-12 0,4 1 0 16,0 6 0-16,3-4-10 0,1 1 10 0,-1-1 0 0,1-2-9 15,3 5 9-15,0 4 0 0,3-3-11 0,-3-4 11 0,4 4-8 16,-1 3 8-16,4 0 0 0,1-4 8 16,-1 1-8-16,3-3 0 0,1 5 0 0,-1-2 0 0,8-7-8 15,0 10 8-15,3-9 0 0,-4-1 8 0,1-3-8 16,0 4 0-16,3-1 0 0,-4 1 0 16,1-10 0-16,3 6 8 0,-3-3-8 0,3-3 10 0,-3-3-10 15,-1-3 30-15,1 6 0 0,3-10 0 0,-3 1 0 16,-1-1-5-16,-2 4-1 0,-1-13 0 0,0 10 0 15,-4-1-12-15,1-5-4 0,0 5 0 0,-1-2 0 16,-3-4-8-16,0 0 0 0,-3 4 9 0,-1-7-9 16,1-6 0-16,-4 9 0 0,-4 4 0 0,1-4 0 15,-1-9 0-15,1 6 0 0,-4 0 0 0,0 4-12 0,-4-4-7 16,0 0-1-16,1 0-1 0,-4 4 0 0,0 5-1 16,3-2 0-16,0-4 0 0,1 0 0 15,-4 13-6-15,3-6 0 0,-3-1-1 0,7 1-693 16</inkml:trace>
  <inkml:trace contextRef="#ctx0" brushRef="#br0" timeOffset="71917.86">28533 4482 1429 0,'0'0'63'0,"-4"3"13"0,4-3-60 0,-3 10-16 0,-1 5 0 0,1-5 0 16,-1 9 16-16,-3-4 0 0,3-5 0 0,-3 8 0 16,0 1-16-16,-3 0 0 0,-1 16 0 0,-3-10 0 15,-4 3 0-15,1 0 0 0,-1 7 8 0,4-4-8 16,0 0 9-16,0 4-1 0,0-1 0 0,0 1 0 15,-1-7-8-15,5 10 0 0,-4-4 0 0,0-6-11 32,7-3-20-32,0 4-4 0</inkml:trace>
  <inkml:trace contextRef="#ctx0" brushRef="#br1" timeOffset="77301.75">30226 3303 921 0,'0'0'82'0,"0"0"-66"15,0 0-16-15,0 0 0 0,0 0 90 0,0 0 14 16,0 0 4-16,0 0 0 0,0 0-87 0,7-6-21 15,0 3 0-15,4-10 0 0,-1 10 11 0,1 3-3 16,-1-9 0-16,1 2 0 0,-4-2 18 0,11-4 3 0,-1 1 1 0,5-1 0 16,-8-2 6-16,3 5 2 15,8-6 0-15,0 4 0 0,-4-4-18 0,0-3-3 0,0 4-1 0,4 2 0 16,3-2-7-16,0-4-1 0,-3 3-8 0,0 4 12 16,3-7-12-16,-3-3 0 0,-1 9 8 0,1-6-8 15,0-3 0-15,-1 10 0 0,-2-13 0 0,6 12 0 16,-4-2 0-16,-2-1 0 0,-5-3 0 15,1 3-10-15,0 4-32 16,-1-4-6-16,-3-3-2 0,-3 4 0 0</inkml:trace>
  <inkml:trace contextRef="#ctx0" brushRef="#br1" timeOffset="78128.84">31383 2209 518 0,'0'0'46'0,"0"0"-37"16,0 0-9-16,0 0 0 0,0 0 167 0,0 0 31 15,0 0 6-15,0 0 2 0,0 0-125 0,4-10-25 16,-4 10-4-16,3 0-2 0,-3 0-6 0,0 0-2 16,0 0 0-16,0 0 0 0,7 0 2 0,-7 0 0 0,0 0 0 0,0 0 0 15,11 0-6-15,-4 0-1 0,-7 0 0 0,0 0 0 16,7 10 41-16,-4-1 8 0,-3-3 2 0,-3 4 0 31,6-7-109-31,1 6-22 0,0 4-4 0,-4-1-1 0,-4 4 83 0,8-7 16 0,3 1 3 0,0-1 1 16,-4 10-41-16,4-9-14 0,-7 5 9 0,7-5-9 31,0 5-42-31,-3-2-14 0,-4 2-2 0,3-5-1 0,8 6 45 0,-8-4 14 0,-3 4 0 0,0-7-10 16,4 1 10-16,0-4 0 0,-4 3 0 0,0 4-8 15,0-13 48-15,0 6 11 0,0-6 1 0,-8 10 1 32,1-1-120-32,4 0-24 0,3 1-5 0,0-1 0 15,0 7 51-15,0-13 10 0,0-3 3 0,3 16 0 16,1-1-28-16,-4 4-6 0</inkml:trace>
  <inkml:trace contextRef="#ctx0" brushRef="#br1" timeOffset="80112.91">28106 5144 403 0,'0'0'36'0,"0"0"-36"0,0 0 0 0,0 0 0 16,0 0 86-16,0 0 10 16,0 0 3-16,0 0 0 0,0 0-31 0,0 0-7 15,-4 9-1-15,4-9 0 0,-7 0-20 0,4 10-4 16,-1-10 0-16,4 0-1 0,-10 6 5 0,6-3 2 15,-3-3 0-15,0 6 0 0,7-6-3 0,-4 3-1 0,-3-3 0 0,0 7 0 16,4-7-10-16,3 0-3 0,0 0 0 0,0 0 0 16,-7 0-7-16,3-7-2 0,1 7 0 0,3 0 0 15,0 0 14-15,0 0 2 0,0 0 1 0,0 0 0 16,0 0-12-16,7-9-2 0,0 0-1 0,3-1 0 16,1 7-2-16,0-3-1 0,-4-4 0 0,10 1 0 15,-6 3 1-15,3-4 1 0,4 1 0 0,-4 6 0 16,0-4 103-16,0-2 20 0,11 0 4 0,-8 2 0 15,4-2-153-15,1 6-31 0,-1-7-7 0,3 1-1 16,1-7-3-16,0 10-1 0,0-3 0 0,-1-10 0 16,4 9 43-16,-3-5 9 0,3 2 0 0,-3-2 0 15,0-4 0-15,-1 9 0 0,1-5 0 0,0-4 0 0,-4 3-15 0,0 7 3 16,0-1 1-16,0-2 0 16,-10-4-59-16,3-3-12 0,0 10-2 0,0-7-1 15</inkml:trace>
  <inkml:trace contextRef="#ctx0" brushRef="#br1" timeOffset="80768.13">28794 5181 1670 0,'-14'-3'74'0,"7"3"15"0,3-6-71 0,1 3-18 16,3 3 0-16,0 0 0 0,-8-6 108 0,8 6 19 15,0 0 3-15,0 0 1 0,0 0-91 0,0 0-19 16,0 0-3-16,22 9 13 0,-15-3-18 16,-7-6 0-16,7 10 0 0,0-1-25 0,0 0-4 0,-7 10-2 0,-4-3 0 15,4 3 18-15,0 0 0 0,0-1 0 0,-3 8 0 32,-1-8-44-32,1 11-11 0,-1 2-2 0,-3-9-1 0,4 3 105 0,-4-6 21 0,7 6 4 0,0-6 0 15,-4-1-120 1,4-2-25-16,4 3-5 0,-1 0-1 0,8-13 32 0,-4-3 7 0,3 3 0 15,1-6 1-15</inkml:trace>
  <inkml:trace contextRef="#ctx0" brushRef="#br1" timeOffset="93343.44">32434 14282 1321 0,'0'0'28'0,"0"0"7"0,0 0 1 0,0 0 2 0,0 0-30 0,0 0-8 0,0 0 0 0,0 0 0 0,0 0 22 15,0 0 3-15,0 0 1 0,0 0 0 0,0 0-8 0,0 0-2 16,-3-7 0-16,-4 4 0 0,3-3 0 0,-3 6 0 16,0-3 0-16,0 3 0 0,-3-7 0 0,2 7 0 15,1-3 0-15,-3-3 0 0,-1 6 4 0,1-3 0 16,-4 3 0-16,-1-6 0 0,5 6-3 0,-8-7 0 15,1 14 0-15,2-7 0 0,-2-7 3 0,-1 14 1 16,1-1 0-16,-1-3 0 0,4 3-11 0,-4-3-2 16,1-3-8-16,2 7 12 0,-2 2-12 0,-1 1 9 15,4-1-9-15,-4 0 8 16,1 7 3-16,-1-3 0 0,4 2 0 0,3 1 0 0,4-4-11 0,0 7 8 16,0-3-8-16,4 9 8 0,-1-6-8 0,4 9 0 15,4-3 0-15,-4 0 0 0,3 3 0 0,1-9 0 16,3 9-9-16,0-9 9 0,3 6 0 0,1-6 0 15,3-3 0-15,0 3 9 0,4 6-1 0,0-13 0 16,-1 10 0-16,1-9 0 0,3 3 2 0,-3-7 0 0,3 0 0 0,0 1 0 16,-3-1-10-16,3-3 0 0,0-2 0 0,-3-4 0 31,-1 6-21-31,1-6-7 0,-4 0 0 0,0-6-534 0,0 6-106 0</inkml:trace>
  <inkml:trace contextRef="#ctx0" brushRef="#br1" timeOffset="94445.78">32177 16743 1036 0,'0'0'92'0,"0"0"-73"16,0 0-19-16,0 0 0 16,0 0 206-16,0 0 38 0,0 0 7 0,0 0 1 0,0 0-180 0,0 3-36 15,0 7-7-15,-4-1-1 0,4 0-28 0,0 7 0 16,0-6 0-16,0 8-11 0,0 7-7 0,0 4-2 15,4-4 0-15,-4 0 0 0,0 3 2 0,0 0 0 16,0-3 0-16,-4 10 0 0,4-7 18 0,0 7 0 0,-3-7-8 0,-1 0 8 16,1-3 0-16,-1 3 0 0,1-9 0 0,-4 6 0 15,7-6 0-15,0 0 9 0,-4 3-9 0,4-10 8 16,-3 4 15 0,-1-7 2-16,4 1 1 0,0-10 0 0,0 0-5 0,0 0-1 0,0 0 0 0,0 0 0 15,0 0 0-15,0 0 0 0,-3-10 0 0,3 4 0 16,3-3-9-16,-3-1-3 0,-3-2 0 0,-1-4 0 15,4 0-8-15,-4-2 0 0,-3-1 0 0,4-6 8 16,-1 6-8-16,1 0 0 0,-1-6 0 0,-3 6 0 16,-3-6 0-16,6 3 0 0,1-3 0 0,-4 0 8 15,3-3-8-15,-3 3-17 0,0-4 4 0,3 4 1 16,1 3 12-16,-1-3 10 0,-3 7-2 0,0-1 0 16,7-3 13-16,-3 9 3 0,-4-2 0 15,7 5 0-15,0 1-24 0,0-1 0 0,0 1 0 0,-4 3 0 16,8 3 0-16,-1-4 0 0,1 4 0 0,-4 3 0 15,0 0 11-15,0 0-3 0,3-6 0 0,4 6 0 0,-7 0-8 0,7-3 0 16,4 3 0-16,3 0 0 0,0 3 0 0,0 3-12 16,0-3 2-16,4 7 1 15,7 5-37-15,-8 4-7 0,1-3-2 0,0 6 0 16,-1 9-5-16,4-9 0 16,-3 9-1-16,0-9 0 0,-1 13 32 0,-3-10 6 0,1 0 2 0,2-3 0 0,-6 3 21 0,-1 3 0 15,1-9 0-15,0 3 0 0,-1-3 0 16,-6 0 0-16,-1 0 0 0,-3-1 8 0,-3-2 23 0,-4-7 4 15,-4 10 1-15,4-9 0 0,-4-1 0 0,-3 0 1 0,0-2 0 16,-3-4 0-16,-5-3-37 0,1 6 0 0,-4-12-12 16,1 6 4-1,-1 0-144-15,0 0-28 0,1-3-5 0,-1-4-2 0</inkml:trace>
  <inkml:trace contextRef="#ctx0" brushRef="#br1" timeOffset="96806.98">31785 16765 1224 0,'0'0'54'0,"0"0"11"0,0 0-52 0,0 0-13 0,0 0 0 0,0 0 0 16,0 0 56-16,0 0 9 0,-7-3 2 0,0-3 0 15,0 6-31-15,7 0-5 0,-7 0-2 0,0-3 0 16,0 3-3-16,0-7-1 0,-7 7 0 0,3 0 0 15,-6 0 15-15,6-3 2 0,4 3 1 0,-4-6 0 16,-3 6-10-16,0 0-1 0,4-10-1 0,-1 10 0 0,-3-6 9 0,3 3 3 16,-3-6 0-16,4 2 0 0,3-2-13 0,-4 0-2 15,0-4-1-15,-3-3 0 0,7 7-10 0,-3-7-1 16,-8-3-1-16,4 4 0 0,0 2-5 0,3-6-1 16,1-3 0-16,-1 10 0 0,0-7-1 0,1-3 0 15,3 3 0-15,-4 0 0 0,4 1-8 0,0 2 12 16,0-12-12-16,3 9 12 0,-3-6-12 15,4 3 12-15,3 0-12 0,0 0 12 0,-4-3-1 0,4 0 0 16,0-3 0-16,4 9 0 0,-1-6-11 16,1-4 0-16,-1 4 0 0,5-3 0 0,-5 3 0 0,8-3 0 15,-4 0 0-15,3-4 0 0,1 4 0 0,-1 0 0 16,1 0 0-16,0-7-11 0,-1 10 11 0,-3-9 14 16,4 5-3-16,3 1-1 0,-3 3-2 0,3-3-8 15,-7 0 12-15,3 2-4 0,1-2 7 0,-4 3 1 0,0 0 0 16,4 6 0-16,-4-6-25 0,3 6-5 0,-3 1-1 0,-3-1 0 15,3 3-8-15,0-3-1 0,0 10-1 0,-4-10 0 32,5 10-90-32,2-7-17 0,1 3-4 0,3-2-766 0</inkml:trace>
  <inkml:trace contextRef="#ctx0" brushRef="#br1" timeOffset="97366.8">31284 15345 1749 0,'0'0'38'16,"0"0"8"-16,0 0 2 0,0 0 2 0,7-10-40 0,-7 10-10 0,0 0 0 0,7-6 0 0,1 3 64 0,2-7 10 0,-6 1 2 0,3 0 1 15,-4 2-47-15,4-2-10 16,0 6-1-16,0-4-1 0,-3-2-6 0,6 3-2 0,-2 3 0 15,2-4 0-15,1 4-10 0,-1-3 0 0,1-3-12 0,-4-1 12 16,0 4 0-16,0 3 15 0,4-7-1 0,-1 4 0 16,4-3-5-16,-3 5-1 0,-1-2 0 0,1-3 0 15,3-1-8-15,0 1 0 0,-7 3 0 0,4 3 0 16,3-7 0-16,0 4 0 0,-3-4 0 0,3 7 0 16,0-9 12-16,0 9 6 0,4-4 2 0,-4-2 0 15,-4 0-20-15,5 5 0 0,-1-2 0 0,3 3 0 16,-3-3 9-16,0-4 2 0,-3 10 0 0,0-6 0 15,-4 6-11-15,3 0 0 0,-10 0 0 0,11 0 0 16,-11 0 0-16,10 6 0 0,1 4 0 0,3-1 0 0,-7 7 0 16,4-4-11-16,-1 4 3 0,1 3 0 0,0 0 8 15,-1-4 9-15,1 4-1 0,3 0-8 16,0 6 0-16,0-6 0 0,-3 0 0 0,3-4 0 16,0 1-17-16,0-6-7 0,0-1-2 15,0-6-634-15,0-3-126 0</inkml:trace>
  <inkml:trace contextRef="#ctx0" brushRef="#br1" timeOffset="98680.68">32699 14899 403 0,'0'0'17'0,"0"0"5"0,-4-9-22 0,-3 9 0 0,4-10 0 0,-4 1 0 16,7 0 278-16,0 9 51 0,0 0 11 0,-4-7 1 15,4-2-234-15,0 9-47 0,0 0-10 0,0 0-2 16,0 0-23-16,0 0-5 0,11 0 0 0,-4 0-1 15,0 0-19-15,4 0 0 0,-4 0 0 0,0 6 0 16,7-3 0-16,-4 4 0 0,1 2 0 0,3 0 0 16,4 1 0-16,-1 6 0 0,1-7 0 0,3 10 0 15,-3-4 0-15,6 4 0 0,-2 0 0 0,-1 0 0 16,-4 0 0-16,1-4 0 0,0 4 0 0,3 0 0 16,-3 0 0-16,-1 6 0 0,-3-6 0 0,0 6 0 0,1 3 0 15,2 7 0-15,-3-1 0 0,0 1 0 0,0 2 0 0,-3 1 0 16,-4 3 0-16,-3-4 10 0,-1 7-10 0,1 0 0 15,-4-6 0-15,-4-4 0 0,1 4 0 0,-4 2 0 16,0-2 0-16,-4 0 0 0,0 3 60 0,1-4 9 16,-4-2 3-16,3-7 0 15,1-3-100-15,-5-3-19 0,-2 9-4 0,-1-9-1 16,0 3 62-16,1 4 12 0,-4-4 2 0,-8 3 1 0,5-3-17 0,-1 3-8 16,0-3 0-16,4-6 8 0,0 6 0 0,3-6-8 15,-3 9 12-15,4-9-4 0,-1 3-8 0,4-3 0 16,3-7 9-16,1 4-9 0,-1 0 0 0,4-4 0 15,-4-2-12-15,4-1 4 0,4 7 8 0,-1-7-8 0,1-3 8 16,3 4-8 0,0-10-20-16,0 0-4 0,0 0-1 0</inkml:trace>
  <inkml:trace contextRef="#ctx0" brushRef="#br1" timeOffset="99099.9">32484 16201 1566 0,'0'0'34'0,"0"0"7"0,0 0 2 0,0 0 1 0,0 0-35 0,0 0-9 0,0 0 0 0,0 0 0 16,0 0 19-16,0 0 1 0,7-10 1 0,0 10 0 0,-4 0 3 0,4 0 0 16,-7 0 0-16,8 0 0 0,-8 0 12 0,7 3 2 15,3 4 1-15,-3 2 0 0,7-3 3 0,-7 4 1 16,4 2 0-16,0 4 0 0,-1 3-25 0,1-4-5 16,-1 4-1-16,-3 0 0 0,0 0-2 0,0 0-1 15,4 6 0-15,-7-10 0 0,-1-2-1 0,4 3 0 16,-3 2 0-16,3-2 0 0,-7-6 2 0,3 2 0 0,1 1 0 0,-1-4 0 15,-3-6 19-15,0-3 4 0,4 10 1 0,3-10 0 16,0 6-11-16,0-3-3 0,0-3 0 0,0 0 0 16,7 0-12-16,-3 0-8 0,-1 0 8 0,1 0-8 15,3-3 8-15,0 3-8 0,0-6 10 0,-3 6-10 16,3-4 0-16,-3 4-8 0,3-6-1 0</inkml:trace>
  <inkml:trace contextRef="#ctx0" brushRef="#br1" timeOffset="135018.47">29263 15345 748 0,'0'0'33'0,"-7"0"7"0,7 0-32 0,-7 0-8 0,0 0 0 0,7 0 0 15,0 0 136-15,0 0 24 0,0 0 6 0,0 0 1 16,-4-10-86-16,4 1-17 0,0 2-3 0,7-2-1 16,0 6-27-16,0-3-5 0,0 3-2 0,1-4 0 15,6-2 0-15,0-1 0 0,-4 10 0 0,1-9 0 16,3 3-2-16,0 6 0 0,7-3 0 0,4-4 0 15,-4 7-9-15,0-3-3 0,0 3 0 0,1 0 0 16,2-6-12-16,5 6 0 0,-1 0 0 0,0 6 0 0,0-6 0 16,4 0 0-16,3-6 0 0,8 6 0 0,-1-3 0 15,4-3 0-15,-4 2 0 0,4-2 9 0,3 6 6 0,1-9 1 16,-4 2 0-16,-1 7 0 0,1-3 48 0,0-3 11 16,0 3 1-16,0 3 1 0,0 0-57 15,-4 0-11-15,-7 3-9 0,1-3 12 16,2 6-104-16,-6-3-21 0,0 4-4 0,-7 2-763 15</inkml:trace>
  <inkml:trace contextRef="#ctx0" brushRef="#br1" timeOffset="135437.72">29108 15514 1324 0,'-7'-3'118'0,"3"-4"-94"0,4 7-24 0,0 0 0 16,0 0 112-16,0 0 17 0,0 0 4 0,7 0 1 0,7 0-94 0,0 0-18 16,8 0-4-16,-1-6-1 15,7 6-17-15,4-3 0 0,3 3 8 0,7 0-8 16,-3-6 0-16,7 3 0 0,0-4-13 0,3 7 5 0,1-3 8 0,-1-3-8 16,4 6 8-16,0-9-8 15,3 9 8-15,-3-4 0 0,0-2 0 0,-3 6 0 0,-5-6 0 16,1 6 0-16,0 0 0 0,-4-3 0 0,-3 3 0 0,4 0 0 15,-1-7 0-15,-3 7-8 0,0 0 8 0,-1 0 0 16,-2 0 0-16,-1 0-8 16,-3-3-28-16,-1 3-6 0,-6 3-1 0</inkml:trace>
  <inkml:trace contextRef="#ctx0" brushRef="#br1" timeOffset="136387.88">29997 15031 1674 0,'-11'-6'74'0,"4"-4"15"0,0 7-71 0,3-6-18 0,4-1 0 0,-3 4 0 16,3-3 0-16,0 9 10 0,3-7-10 0,-3 7 8 16,8 0-8-16,-1-3 0 0,3-3 0 0,-3 6 0 15,0-3-25-15,4 3-7 0,-1 0-2 0,5 0 0 16,-5-6 0 0,4 6 0-16,-3 0 0 0,-1 0 0 0,5 0 24 0,-1 0 10 0,-4 0-8 0,4 0 8 0,-3-4 0 0,3 8 14 15,0-4-2-15,4 0 0 0,-4 0 16 0,0 0 4 16,4 0 0-16,-1 0 0 0,4 0 2 0,-3 0 1 15,0 0 0-15,3 6 0 0,4-6-16 0,-8 3-3 16,1-3-1-16,0 6 0 16,6-3-15-16,-6-3 0 0,-4 7 0 0,4-4 0 15,-4 3 0-15,-4 0 0 0,1-3 0 0,-1-3-10 0,1 7 10 16,0-4 0-16,-1 3 0 0,-3-6 0 0,-7 0 0 0,11 3 0 16,-1-3 0-16,1 0 0 0,-11 0 8 0,0 0 3 15,0 0 1-15,0 0 0 0,0 0-12 0,0 0-11 0,0 0 3 16,0 0 0-16,7 7 18 0,-7-7 4 0,0 0 1 0,4 9 0 15,-4-9-15-15,3 9 11 0,-3-9-11 0,-3 10 10 16,3-1-10-16,0 1 0 0,0-10 0 0,0 9 0 16,-7 0 0-16,7 1 0 0,0 2 0 0,0-2 0 15,0-1 0-15,-4 1 0 0,4-1 0 0,0 7 0 16,-4-4 0-16,4 4 0 0,-3 3 0 0,-1 6 0 16,1 3 0-16,-1 0 13 0,-3-3-3 0,0 4-1 15,0-1-9-15,4-3 8 0,-1 3-8 0,1-3 8 16,-4 3 4-16,3-3 0 0,4 4 0 0,-3-4 0 15,3 0 51-15,0-3 10 0,3-7 3 0,-3 4 0 16,0 0-110 0,0-3-22-16,0 3-4 0,4-4 0 0,-4-5 60 0,0-1 0 0,0 1 9 0,0-1 0 0,0-3 12 0,0 4 3 15,0-1 0-15,-4-6 0 16,4-3-24-16,-3 10 8 0,-1-4-8 0,0 3 0 16,1 1 0-16,-4-4 8 0,7-6-8 0,-4 3 0 15,-3 3 0-15,0-3 8 0,7-3-8 0,-3 10 0 0,-1-4 0 0,1-3 0 16,-4 4 0-16,7-7 0 0,0 9 0 0,-4-3 8 15,-3-3-8-15,3 4 0 0,4-7 0 0,0 0 0 16,0 0 0-16,-3 9 0 16,3-9 0-16,-4 3 0 0,4-3 0 0,-7 0 0 0,0 10 0 0,4-10 0 15,3 0 0-15,-7 0 0 0,-4 0 0 0,4 0 0 16,7 0 0-16,-10 0 0 0,-1-4 17 0,4-2-1 16,7 6 0-16,-7 0 0 0,0-9 10 0,0-1 2 0,-4 7 0 15,4-12 0-15,-4 5-13 0,1-6-3 0,-1 4 0 16,-3-4 0-16,0 1-12 0,0-4 0 0,0 0 8 0,-4 3-8 15,4-3 0-15,0 1 9 16,0-1-9-16,3 0 8 0,-3-6-8 0,0 6 8 16,0-6-8-16,0 0 8 0,0 6-8 0,0 0 0 15,0-9 0-15,-1 3 8 0,5-3-8 0,-4 9 0 16,-4-9 0-16,8-4 0 0,-1-2 0 0,-3 6 0 0,3 6 0 0,-3 0 0 16,-4 0 0-16,4 0 0 0,4 9 0 0,-4-2 0 15,-7 5-17-15,6 1-6 16,5-1-1-16,-4 10-664 0,-4-6-134 0</inkml:trace>
  <inkml:trace contextRef="#ctx0" brushRef="#br1" timeOffset="-211227.62">21093 3949 921 0,'-7'-25'40'0,"7"16"10"0,-8-4-40 0,5-3-10 0,-1 4 0 0,1-4 0 16,-1 0 153-16,1-2 29 0,3 2 6 0,0 3 0 15,-4-2-116-15,4 5-24 0,0 10-5 0,0 0-1 16,0 0-24-16,0 0-5 0,0 0-1 0,0 0 0 16,0 0 3-16,7 10 0 0,0-1 0 0,4 7 0 15,-4-7 8-15,4 10 1 0,-1 6 1 0,1-6 0 16,3 9-3-16,0-3-1 0,4 10 0 0,-4-7 0 15,3 10-8-15,1 5-1 0,3-8-1 0,-3 12 0 16,-1 3-1-16,5-12 0 0,-1 6 0 0,4 6 0 0,-1-3 5 0,-3 0 1 16,-3-3 0-16,3 0 0 0,0 0-16 15,1 3 0-15,-5 12 0 0,-3-15 0 0,4 3 0 0,0-6 0 16,-4 0 8-16,-7 3-8 0,3-13 0 16,1 0 0-16,10 4 0 0,-7-1 0 0,-7-15-20 15,4 9-1-15,3-9 0 0,-3 6 0 16,-1-9-155-16,-3-7-30 0,7 7-6 0,7-13-2 0</inkml:trace>
  <inkml:trace contextRef="#ctx0" brushRef="#br1" timeOffset="-209952.11">20080 3808 2127 0,'0'0'47'0,"0"0"9"0,0 0 3 0,0 0 1 0,0 0-48 0,0 0-12 0,0 0 0 0,14 12 0 16,4 10 0-16,0-6-14 0,-4 12 3 0,3 1 1 15,4-4 0-15,1 9 0 0,-1 4 0 0,3 6 0 16,5 6 10-16,-1-9 0 0,7 9 0 0,0-3 0 16,1 3 0-16,3-3 0 0,-1 6-9 0,5 1 9 15,6-10 0-15,-3 3 0 0,0-4 0 0,0 1 0 0,3 0 0 0,-3 0 8 16,-4 0-8-16,1-6 8 0,-1-1 8 0,-3 4 0 16,-1-3 1-16,-6-1 0 0,4-2 23 0,-5-1 5 15,-2-5 1-15,2-1 0 0,1 6-8 0,-4-5-2 16,-7 5 0-16,1 0 0 0,-1 1-16 0,3-7-3 15,-6-3-1-15,0-3 0 16,-4 3-16-16,3 0 0 0,1 4 8 0,-4-11-8 0,-3 8 0 0,-1-8 0 16,4 1 0-16,-3-3 0 15,-7-7 0-15,6 7 0 0,-3-7 0 0,0-6 0 16,-3 7 0-16,-4-10 0 0,0 0 0 0,0 0 0 0,7 6 8 0,-7-6-8 16,0 0 0-16,0 0 0 0,0 0 16 0,0 0-4 15,0 0-1-15,0 0 0 0,0 0 5 0,0 0 0 16,0 0 1-16,0 0 0 0,0 0-17 0,0 0 8 0,10-9-8 0,-3 2 0 15,-7 7 0-15,4 0 0 0,7-3 0 0,-8-3-9 16,4-3 9-16,0 6 0 0,-7 3 0 0,4-7 0 16,3 4 0-16,-7 3 0 0,0-6 0 0,0 6 0 15,10-10 0-15,-3 10 0 0,-7-6 0 0,0 6 0 16,0 0 0-16,0 0 0 0,8-9 0 0,2 9 0 16,-3-10 0-16,4 10 0 0,-4-9-9 0,0 0 9 15,-7-1-8-15,3 1 8 0,12-1-10 0,-1-5 10 16,3-4 0-16,-6 3-9 0,-1 7 9 0,8-19 0 15,14 2 0-15,-8-2 0 0,-9 3 0 0,2-3 0 16,4-7 0-16,1 7-10 0,-1 0 10 0,-7-7 0 16,4 1 0-16,-1-4 0 0,4 10 0 0,-7-3 0 15,-7-1-8-15,8 7 8 0,2-9 0 0,-3 6 0 16,-7-7 0-16,0 7 0 0,4 3 0 0,0 0 0 16,-1 6 0-16,1 0 0 0,-11 10 0 0,7-7 0 15,7-3-9-15,-3 10 9 0,-11-7 0 0,-4 4-9 0,0-4 9 0,8 6 0 16,3 7-9-16,0-3 9 0,-7-3-8 0,7-1 8 15,7 10-10-15,-7-6 10 0,-14-3-11 0,7 9 11 16,0 0-12-16,0 0 12 0,0 0-12 0,0 0 4 16,0 0 8-16,7 0-13 0,0 0 13 0,-7 0 0 15,0 0-10-15,0 0 10 0,7 0 0 0,-7 0 0 16,-7 6-9-16,0-6 9 0,7 0 0 0,-10 9 0 16,-1-6-8-16,-3 4 8 0,-7-7 0 0,3 0 0 15,4 9 0-15,-7-9 0 0,-7 0 0 0,3 6 0 0,4-3 8 0,0-3-8 16,-11 7 0-16,4-4 0 15,-8 3 0-15,12-3 0 0,-1 4 0 0,-7-4 11 0,-10 3-11 0,3-3 10 16,7 10-10-16,-6-10 8 16,-5 3-8-16,4-3 8 0,-3 7 0 0,3 5-8 15,-6-15 12-15,2 10-4 0,1-1 1 0,-1 7 0 0,1-4 0 16,7 4 0-16,0-7-9 0,-1 10 0 16,5-9 0-16,2 5 8 0,1-12-8 0,3 10 0 0,1 0 0 0,-1-4 8 15,4-3-8-15,3-3 8 0,-3 7-8 0,0-4 8 16,3-6-8-16,4 3 0 0,0 3 0 0,0-6 0 15,-4 10 0-15,4-10 0 0,4 0 0 0,-1 9 0 16,0 1 0-16,1-10 0 0,-4 0 0 0,3 6 0 16,11-6 0-16,-7 9 0 0,-3-9 0 0,2 0 0 15,-2 10 0-15,-1-4 0 0,1-3 0 0,3-3 0 0,-4 0 0 16,1 10 0-16,2-10 0 0,-2 6 0 0,3-3 0 16,-4-3 8-16,4 6-8 0,0-6 0 0,0 3 9 0,0 4-9 15,3-4 10-15,4-3-10 0,-3 6 0 0,3-6 8 16,0 0-8-16,0 0 0 0,-4 3 0 0,4-3 0 15,0 0 0-15,0 13 0 0,0-4 0 0,0 4 8 16,4-4-8-16,-4-3 0 16,3 4 0-16,5-1 0 0,-1 1 0 0,0-1 0 15,-4 0 0-15,4-2 0 0,7-4 0 0,-3 12 0 16,3-5 0-16,0-1 0 0,0 7 0 0,0-7 0 0,8 10 0 0,-1-3 0 16,0 3 0-16,0-1 0 0,7 11-12 0,0-14 12 15,1 10-12-15,-1-6 12 0,4 0 0 0,-1 0 0 16,-2 0 0-16,2 0 0 0,1-4 0 0,0 1 0 15,0-4 0-15,-1 4 0 16,1 0-122-16,0-4-21 0,-7-2-4 0,3-1-1 0</inkml:trace>
  <inkml:trace contextRef="#ctx0" brushRef="#br0" timeOffset="-163067.59">29439 10920 921 0,'4'-9'82'0,"-11"5"-66"0,0-2-16 0,0-3 0 15,3 6 111-15,-3-7 18 0,0-2 4 0,4 8 1 16,-1-5-97-16,4-7-19 0,-4 7-4 0,8-10-1 16,3 3 6-16,-3 4 1 0,-1-4 0 0,8-3 0 15,-1 4 14-15,1-4 3 0,3 0 1 0,0 3 0 16,-3-2-3-16,6-1-1 0,4 0 0 0,1-6 0 16,-1 0-5-16,0 6-1 0,4 0 0 0,-4 0 0 15,4 4 8-15,-4-4 0 0,0 10 1 16,0-7 0-16,-3 6-11 0,3 1-2 0,7 6-1 0,-7-3 0 15,-10 6-7-15,6 0-2 0,1 0 0 0,-4 6 0 0,0 3-5 0,-3 1-1 16,-1 2 0-16,-2 13 0 0,2-6-8 0,-3 12 0 16,-3-2-12-16,-1-1 12 0,8 6-17 0,-8-5 4 15,-3 5 1-15,-3 1 0 0,3-7-3 16,-4 6 0-16,-3-5 0 0,0 5 0 0,4-6 15 0,-8 1 0 16,-7-4 0-16,1 0-9 0,-4-3 9 0,-1 9-8 15,1-3 8-15,-3-3-8 0,2-3 20 0,-2-6 4 16,-1 3 0-16,0 0 1 0,1-10 19 0,2 7 4 15,-2-10 1-15,-4-3 0 0,-4-3-13 0,4 0-2 16,3 0-1-16,-3-9 0 0,-4-1 14 0,4 4 2 0,-1-3 1 0,5-4 0 16,-1-6-22-16,4 4-5 0,-4-1-1 15,4-3 0-15,0 0-3 0,3 4-1 0,4-4 0 0,0 0 0 16,3 3-10-16,1-3 8 0,3 7-8 0,3-10 8 16,-3 9-8-16,7-5 0 0,4-4 0 15,-1 3 0-15,4 0 0 0,7-6-9 0,1 6 9 0,-1 0-13 16,0 0 13-16,7 1 0 0,0-1-10 15,4-3 10-15,3 9 0 0,4-2 0 0,-4-4-9 16,4 9 9-16,-1 1 0 0,1 3 0 0,-4 3-8 16,1 3 8-16,2 0 0 0,1 3-8 0,-4 3 8 0,1-3 0 15,-5 7-9-15,1 5 9 0,0 1 0 0,-4-4-9 16,0 7 0-16,0-3 0 0,-7 9 0 0,4-6 0 16,0 6-10-16,-8-3-1 0,-3 3-1 0,-3 3 0 15,3-3-2-15,-7 4 0 0,-4-4 0 0,-3 0 0 16,4-3 11-16,-4 3 3 0,-4 3 0 0,-3-3 0 15,-4-6 9-15,1 0 0 0,-4 6 10 0,-1-6-10 0,-2-4 16 0,6-5-2 16,-3 5-1-16,0-5 0 0,-4-7 11 0,4 3 1 16,0-6 1-16,-1 0 0 0,5-6 2 0,-4-4 0 15,3 1 0-15,0 6 0 0,8-13-10 0,-4 7-2 16,-4-10 0-16,4-6 0 0,7 6-4 0,0-6-2 16,-4 6 0-16,4-6 0 0,4 3-10 0,3-3 0 15,0 0 0-15,0 0 0 0,0-3 0 0,7-1 0 16,0 4 0-16,3-3 0 0,1 9 0 15,3-6 0-15,0 0 0 0,4 3 0 0,7-3 0 0,-4 6 0 16,3 1 0-16,1-4 0 0,0 9-9 0,-1-3 9 0,5-2 0 16,2 2 0-16,1 6 0 0,3-2-8 15,-3 6 8-15,0 6 0 0,-4 0-9 0,4 6 9 16,0 3-13-16,-4 4 5 0,-3-4 8 0,-1 7 0 16,-3 3-9-16,-3-4 9 0,-4 1-12 0,0 3 3 0,0-7 0 0,-7 14 0 15,-3-8-5-15,0 1-1 0,-4-3 0 0,-4 9 0 16,0-6 4-16,-3 0 1 0,-3-1 0 0,-1 1 0 15,-3-3 10-15,-3 3 8 0,-5-4-8 0,1 4 11 16,0 0-11-16,-4-10 8 0,1 7-8 0,-8-6 8 16,4-1 10-16,3 0 2 0,0-2 0 0,-3-4 0 15,0-3 2-15,3 0 1 0,0 0 0 0,1 0 0 16,-1-10-10-16,0 10-1 0,4-9-1 0,0 3 0 16,7-4-3-16,-4 1 0 0,4-1 0 0,0 1 0 15,0-7-8-15,3 7 12 0,1-4-12 0,3-2 12 16,0 2-12-16,3-3 0 0,1 1 0 0,3-4 8 0,0 3-8 15,3 4 0-15,4-7 0 0,0 3 8 0,0-3-8 0,7 4 0 16,1 2 0-16,2-2 0 0,1-1 0 0,3-3-11 16,0 0 11-16,4 4-12 15,3 5 12-15,0 1 0 0,-3-1-9 0,7 1 9 16,-1 9 0-16,1 0-9 0,-4 0 9 0,-3 9 0 0,0-2-8 16,0 2 8-16,-1 4 0 0,-3 2 0 0,-3 4 0 0,0 0 0 15,-4 6 0-15,-7-6 0 16,-4 6-26-16,-3-6-2 0,0 6 0 0,-3 0 0 0,-1-3 10 0,-6 3 2 15,-4-6 0-15,-1 6 0 0,-2-6 16 0,-4-1 0 16,-8 8 0-16,5-8 0 0,-4-2 0 0,3-3 14 0,-3 2-4 0,-4 1-1 16,0-4 6-16,0-5 1 0,1-4 0 15,-5 6 0-15,1-9 3 0,3 0 1 0,-3-9 0 0,3 6 0 16,1-4-10-16,-1-2-2 16,7 0 0-16,0-1 0 0,1 1 4 15,6-7 0-15,-3 4 0 0,7-4 0 0,-4 0-4 0,8 4 0 0,3-4 0 16,-1-3 0-16,1 4-8 0,7-4 12 0,-3 0-12 0,6 3 12 15,1 4-12-15,-1-4 0 0,8-3-10 0,0 3 10 16,-1-2-9-16,4 5 9 0,11-3-8 0,-4 1 8 16,4 2 0-16,0-2-10 0,-1 5 10 0,4 1 0 15,4 2-9-15,-4-2 9 0,1 9 0 0,2 0-9 16,-2 0 9-16,-1 6 0 0,-3-3 0 0,-1 7 0 16,1 6-12-16,0-7 4 0,-4 0 0 0,0 10 0 15,-3-9 8-15,-1 5 0 0,-3 4 0 0,-7 0 0 16,-3-3 0-16,-1 2 0 0,5-2-8 0,-12 3 8 15,-7 0-11-15,1-4 11 0,-1-2-13 0,-3 3 5 0,4 2 8 0,-8-2 9 16,-3-3-1-16,0 2-8 0,-1-5 10 0,-2 5-10 16,-8-11 8-16,4 5-8 0,3-3 9 0,-3-6-9 15,0 3 10-15,-1-3-10 0,-2-3 14 0,6 3-3 16,-3-6-1-16,0-3 0 0,-4 5 5 0,7-5 1 16,4-7 0-16,3 7 0 0,4 0-5 0,0-7-1 15,0-3 0-15,3 3 0 0,8-2-10 0,-1 5 10 16,1-12-10-16,3 9 10 0,3-6-10 0,4-3 0 15,-3 9 0-15,3-2 0 0,7-1 9 0,0 0-9 16,0 0 10-16,4-6-10 0,3 9 0 0,4-2 8 16,-1 8-8-16,-2-5 0 0,-1 5 0 0,3 1 0 15,5-1 0-15,-1 1 0 0,-3 0 0 0,-1 2-13 16,5 7 2-16,-1 7 1 0,-4-1 10 0,1-3-12 16,-4 6 12-16,-3 1-12 0,3-1-3 0,0 7-1 0,-7 3 0 0,1-1 0 15,-1-2 16-15,-4 3 0 0,-3 0 12 0,-3 0-12 16,-4 6 0-16,-4-7 0 0,-6 1-12 0,-1 6 3 15,1-6 1-15,-1 3 0 0,-3-3 0 0,0-6 0 16,-4 2 8-16,-3 1 0 0,3-4 0 0,-3-2 8 16,3-1-8-16,-3-2 11 0,-3-4-11 0,2 3 12 15,1-6-4-15,4 0-8 0,-5 0 12 0,1-6-4 16,4-4 15-16,-1 7 2 0,4-3 1 0,0-4 0 16,0-2-15-16,3-4-3 0,8 1-8 0,-4 2 12 15,-4-3-12-15,7-3 0 0,11 1 0 0,-3 2 0 16,0-9 0-16,3 6 0 0,3 0 0 0,1 0 0 0,3 1 0 0,0 2 0 15,0-3 0-15,4 3 0 0,3 4 0 0,0-4 0 16,0 1 0-16,0 5 0 0,1 1 0 0,-1-1-16 16,3 1 1-16,1 9 1 15,-4-3 14-15,4-3-12 0,0 12 12 0,-4-6-12 0,0 3 12 16,0 6 16-16,4 1-3 0,-4-1-1 0,-7 7-25 16,0 0-6-16,0-4-1 0,0 7 0 0,-3-3 20 0,-7 9-10 15,-4-3 10-15,0 3-8 0,-4-7 0 0,-7 8 0 16,-3-1 0-16,-7-3 0 0,0 3 8 0,0-6 0 15,-7 6 0-15,-1-7 0 0,1 1 0 0,0-3 0 16,0 0 0-16,-4-4 0 0,0 4 0 0,0-7 0 0,1 1 0 16,3-10 0-16,-4 9 18 0,4-9 6 15,3-3 0-15,0-3 1 0,0-4-8 0,8 4-1 0,-8-3-1 0,7-4 0 16,4-3-3-16,4 1 0 16,3 2 0-16,0-6 0 0,3-3-12 0,1 4 0 0,3 5 8 15,0-6-8-15,7-3 0 0,0 3 0 0,7 1 0 0,-4 2 0 16,1-3 0-16,3 0 0 0,0 10 0 0,4-7 0 15,3 7-8-15,4-1 8 0,-4 1-12 0,4 6 12 16,-4-3-11-16,3 6 11 0,1 0-10 16,0 0 10-16,0 0-12 0,-1 0 3 0,1 9 1 0,-4-3 0 15,-3-3 8-15,3 7-12 0,-3-1 12 0,-4 1-12 16,-4 2 12-16,1 1-8 0,-1-4 8 0,-6 7-8 16,-1-7 8-16,-3 10 0 0,0 0 0 0,-3-4 0 15,-4 1 0-15,-4-3 0 0,4 6 0 0,-7-10 0 16,4 7 0-16,-5-7 0 0,-2 7 0 0,-1-7 0 15,1-6 8-15,-1 4-8 0,0 2 10 0,1-9-10 0,-5 0 14 16,5 0-3-16,3 0-1 0,-4-6 0 0,4-4 2 16,-4 1 0-16,8-1 0 0,-1-2 0 0,-3-4-12 0,3 1 12 15,1 2-12-15,3-6 12 0,3-3-12 0,1 3 0 16,3 1 0-16,3-1 0 16,1 0 10-16,3-6-10 0,0 6 12 0,3-6-12 0,1 6 0 15,3-6 0-15,-3 6-15 0,6 0 5 0,1 1 10 0,3-7 0 16,-7 9 0-16,4 3 0 0,0 4 0 0,-1 3 0 15,4-4 0-15,-3 7 0 0,0 3 0 0,3 3 0 16,0-3 0-16,0 10-8 0,-3-1 8 0,-1 0 0 16,-2 1 0-16,-1 6-8 0,3-1 8 0,-6-2 0 15,-4 6 0-15,-7-4 0 0,3 10 0 0,-3-6-12 16,-3 0 12-16,-8 0-12 0,4 0 12 0,-7 3 0 16,0-10 0-16,0 7 0 0,0-3 0 0,-4 2 14 0,1-8-3 15,-5-1-1-15,1 7-10 0,4-10 0 0,-1-3 0 0,4 4 0 16,-4-4 0-16,1-3 0 0,-1 0 0 0,0 0 0 15,8-10-16-15,-4 10-1 0,3-9-1 0,4-1 0 32,0 1-158-32,3 0-31 0,-3-7-6 0,7 0-891 0</inkml:trace>
  <inkml:trace contextRef="#ctx0" brushRef="#br0" timeOffset="-157257.79">12936 10456 1659 0,'0'0'73'0,"0"0"16"0,-7 0-71 0,0 6-18 0,7-6 0 0,-3 0 0 15,-4 10 46-15,0-10 6 0,7 0 0 0,-7 6 1 16,-1-3-27-16,1-3-6 0,0 0 0 0,7 0-1 0,0 0-19 0,-7 0 0 16,-3 0 8-16,-4-3-8 0,3 3 0 0,0-6 0 15,1-1 8-15,-4 4-8 0,3 3 24 0,-3-6 2 16,4-4 0-16,-5 7 0 0,5-3 6 0,-1 3 2 16,1-7 0-16,3 4 0 0,0-3-6 0,-1-1 0 15,1 4-1-15,0-3 0 0,0-1-7 0,4 1-2 16,3-7 0-16,-4 7 0 0,4-1-18 0,7 1 0 15,-3-4 0-15,-1 4 0 16,8-4 0-16,-4 4 0 0,0 0 0 0,0-4 0 0,4-3 0 0,3 7 0 16,0-7 0-16,0 13 0 0,0-6 0 0,0 3 0 0,-3-4 0 15,3 7 0-15,-3-10 0 0,-1 10 0 16,1-3 0-16,-1 6 0 0,-3 0 0 0,4 0-9 16,-1 0 9-16,-2 6 0 0,-1 4 0 0,3-1 0 15,-6 1 0-15,-1 8 0 0,4-2 0 0,-3 3 0 0,-4 0 0 16,3 6 0-16,-3-6 0 0,0 9 0 0,4-6-8 0,-8 0 8 15,-3-3 0-15,4 6-8 0,-4-7 8 0,3-2 0 16,-6 9 0 0,3-6 0-16,-4 0 0 0,0-4 0 15,-3-2 0-15,0-4 12 0,4 7-4 0,-5-6 0 16,1-1 6-16,-3 0 2 0,-1-2 0 0,-3-4 0 0,3-3 10 16,-3 0 2-16,3-3 1 0,-3 3 0 0,0-7-2 0,0 4-1 0,3-3 0 0,1-3 0 15,-4-7 5-15,3 6 1 0,7 1 0 0,1-4 0 0,-4-2-20 16,3-1-4-16,0 4-8 0,4-4 12 15,0 0-12-15,4 7 0 0,-1-4 0 0,1-2 0 0,3 2 0 16,0-3 0-16,0 7 0 0,3-7 0 16,1 7 0-16,3-7 0 0,-4 7 0 0,4-10 0 15,1 6 0-15,2-2 0 0,4 5 0 0,0 1 0 0,7 0 0 16,1-7 0-16,-5 6-13 0,8 1 4 16,-4 3 9-16,4 3-10 0,0-4 10 0,3 7-10 0,0 0-2 0,0 0-1 15,0 7 0-15,1-4 0 0,-1 3-4 0,0 3-1 16,-7 1 0-16,0 6 0 0,1-4 6 0,-5-3 2 15,1 7 0-15,-4 0 0 0,-3-4 10 0,-1 4 0 16,1 3 0-16,-4 0-8 0,-4-4 8 0,1 1 0 0,-4 3 0 16,-4-7 0-16,-3 4 0 0,4 3 0 0,-1-3 0 0,-3-4 0 15,-3 4 9-15,-1 3-9 0,-3-10 12 0,3 0-12 16,-3 1 19-16,4 6-3 0,-8-7-1 0,0-3 0 16,1-3 5-16,-1 4 0 0,0-4 1 0,1-3 0 15,3 0-2-15,-4-3-1 16,0 3 0-16,4-7 0 0,-7 4-5 0,3-6-1 0,4 3 0 0,0-10 0 15,-3 6-12-15,6 1 11 16,-3 0-11-16,7-4 10 0,-4-3 4 0,4 7 1 0,0-7 0 16,4 7 0-16,-4-10-15 0,3 10 0 0,4-7-12 15,0-3 12-15,7 4 0 0,0 2-8 0,-3-3 8 0,6-3 0 16,1 1 0-16,3-1 0 0,-3 3 0 0,3-3 0 16,0 4 0-16,0 2 0 0,0-3 0 0,0 7 0 15,4-7 0-15,-4 13 0 0,3-3 0 0,1 3 0 16,0-3-8-16,-4 6 8 0,3-4 0 0,1 8 0 15,3 5-10-15,-7-3 10 0,1 4-8 0,-5-1 8 16,4 0-14-16,0 10 2 0,-3-9 1 0,-4 5 0 0,0 4-3 0,-3 0-1 16,3 0 0-16,-4-4 0 0,-3 4 3 0,-3 0 1 15,3 3 0-15,-4-3 0 0,1-7 11 0,-8 7 0 16,4-3 0-16,0 0-8 0,-7 2 8 0,3-2 0 16,-6-3 0-16,2 5 0 0,1-8 0 15,-7 6 0-15,0-7 10 0,0-3-10 0,0-3 12 0,-4 4-3 16,4-4-1-16,0 3 0 0,-4-6 12 15,4 0 1-15,-4-6 1 0,4 3 0 0,3-4-6 0,-3 4-2 16,0-6 0-16,3-7 0 0,4 7-2 0,0-7 0 16,-4 3 0-16,11-2 0 0,0-4-12 0,0 3 8 15,0-2-8-15,4 2 0 0,6-3 0 0,-3 0 0 16,-3 0 0-16,6 1 0 0,1 2 0 0,3-3 0 16,0-6 0-16,0 6 0 0,3 0 0 0,5 4 0 15,-5-4 0-15,8 0 0 0,-1 0 0 0,5 4 0 0,-1 2-8 16,3-3 8-16,-2 1-12 0,-1 5 2 0,4 1 0 0,-1-1 0 15,-3 1 10-15,4 9 0 0,0 0 10 0,-1 0-10 16,-2 0 0-16,-1 3 0 0,-4 3-8 0,5 4 8 16,-8-1-14-16,0 1 4 0,-4 5 1 0,-3-5 0 15,-3 9 0-15,0-10 0 0,3 10 0 0,-4 6 0 16,-10-6 9-16,0-1-10 0,3 4 10 0,-3-3-10 16,-7 0 10-16,4 9 0 0,-4-9-9 0,-1 3 9 15,5-3 0-15,-8 0 0 0,1-7 0 0,2 4 0 16,1 0 0-16,0-7 0 0,-3-6 8 0,3 7-8 15,3-4 13-15,-3-6-2 0,0 6-1 0,0-6 0 16,3-6-10-16,-3 6 12 0,3-10-12 0,1 4 12 0,-1-3 0 0,4 6 0 16,-3-7 0-16,2 1 0 0,1-7-12 0,-3 7 12 15,3-1-12-15,0-5 12 0,0 5-12 0,0-5 0 16,0 5 0-16,3-9 0 0,0 10 0 16,1-7 0-16,3 7 0 0,0-4 0 15,3-2 0-15,1 5 0 0,0-6 0 0,-1 7 0 0,4 0-10 16,0-1-4-16,4 1-1 0,-1-1 0 0,1 1 15 0,3 0 0 15,-3-1 0-15,6 4 0 0,-3 6 0 0,1-3 0 16,2 3 0-16,1 3 0 0,-1 3 0 0,1-3 0 16,-4 4 0-16,0 2 0 0,4 7 0 0,-8-4 0 15,1 4 0-15,0-7 0 0,-4 10 0 0,0 0 0 0,0-3 0 0,-4 2 0 16,1 1 0-16,-4 0 0 16,0-3 0-16,0 9 0 0,-7-6 0 0,0 0 0 15,3-1 0-15,-3 7 0 0,-3-6 0 0,-1 0 8 16,0 0-8-16,1-3 0 0,-4-7 31 0,-4 7-1 0,0-7 0 0,4 0 0 15,-3-5-18-15,-1 2-3 0,4 0-1 16,-4-3 0-16,1-6-8 0,6-3 8 0,-3 0-8 16,3 2 8-16,4-2-8 0,0-3 0 15,0-1-12-15,4-2 12 16,-1-4-39-16,8 0 0 0,-1 4 0 0,4-4 0 16,0 1-6-16,4-4-2 0,-4 0 0 0,7 0 0 15,0 0-184-15,4-6-37 0</inkml:trace>
  <inkml:trace contextRef="#ctx0" brushRef="#br0" timeOffset="-155381.64">13060 9233 1144 0,'-7'-3'51'0,"7"3"10"0,-4-7-49 0,-3 7-12 0,7 0 0 0,-3-3 0 0,-4 3 44 0,7 0 5 16,0 0 2-16,-7 3 0 15,0 4-30-15,-1-4-5 0,1 3-2 0,7-6 0 16,-7 3 2-16,0 4 1 0,-3 2 0 0,3 0 0 0,0 1-5 0,0-1 0 15,-4 1-1-15,0 5 0 0,4 1-11 0,-3 3 0 16,3 0 0-16,-4-4 8 0,0-2-8 0,4 2 0 16,4 4 0-16,-1 0 0 0,1 0 0 0,-1 6 0 15,8-6 0-15,-4 0 0 0,7 6 0 16,-4-6 10-16,8-4-10 0,0-2 10 0,-4 2 8 0,3 1 2 0,1-6 0 16,3-7 0-16,4 3 17 0,-1-3 4 15,-3-6 1-15,0 3 0 0,4 0-2 0,0-6-1 0,-4-4 0 16,0 1 0-16,0-1 51 0,-7 1 10 0,-3 0 3 15,3-1 0 1,0-5-103-16,0 2-26 0,-7-3-2 0,0 1-1 16,3-4 37-16,-3 0 8 0,-3 3 2 0,-1 7 0 0,-3-10-18 0,0 0 0 0,0 4 0 15,0 2 0 1,4-6-24-16,-5-3-4 0,-2 3-2 0,-4 1 0 16,7-1-25-16,-4 3-5 0,1-3 0 0,3 4-1 15,-1 2-52-15,5-3-11 0,-1-2-1 0</inkml:trace>
  <inkml:trace contextRef="#ctx0" brushRef="#br0" timeOffset="-155084.83">13409 8944 1094 0,'0'0'48'0,"0"0"11"0,0 0-47 0,0 0-12 15,0 0 0-15,0 0 0 0,4 4 195 0,3 5 37 16,-4-3 7-16,4 4 1 0,-3-1-188 0,-1 10-37 16,-3-4-15-16,4 4 11 0,-4-3-11 0,-4 3 0 15,4 9 0-15,-3-3 0 0,-1 0 0 0,1 3 0 16,-1 1-11-16,1-1 11 0,-4 6 9 0,3 1 7 16,-3-1 2-16,0-2 0 0,0 8-18 0,0-11 0 15,0-1 0-15,7 3 0 0,-7-9-17 0,7 3-1 16,0-6 0-16,0-3 0 15,0-4-6-15,0 4-2 0,7 0 0 0,-4-7-538 16,-3-6-107-16</inkml:trace>
  <inkml:trace contextRef="#ctx0" brushRef="#br0" timeOffset="-154506.03">13712 9249 576 0,'-3'0'51'0,"-4"0"-41"15,0 0-10-15,0 3 0 0,0-6 272 0,0 3 53 16,0 0 11-16,3 0 1 0,1 0-251 0,3 0-50 16,0 0-11-16,0 0-1 0,0 0 41 0,0 0 9 15,0 0 2-15,0 0 0 0,7-7-53 0,0 7-11 0,-7 0-1 16,7-3-1-16,0-3 1 0,0 6 0 15,0 0 0-15,0-3 0 16,4 3-51-16,-4 0-9 0,3 0-3 0,-3-7 0 0,4 7 52 0,-11 0 11 0,7 0 1 0,3 0 1 16,1-3-13-16,0 3 9 15,-1 0-9-15,-3 0 8 0,-7 0-8 0,14 0 0 0,-3 3 0 0,0 4 8 16,-11-7-8-16,7 9 0 0,-4 1 0 0,4-1 0 16,-3 7 0-16,-1-4 0 15,-3 4 0-15,0 0 0 0,0 2 0 0,-3 1 0 0,-1-6 0 0,-3 12 0 16,0 0 0-16,0 3 0 0,-4-9 10 0,1 6-10 15,-1-6 8-15,4 6-8 0,0-6 0 0,-3 0 0 16,3-1 0-16,-1 7 0 0,5-6 0 0,3-3 0 16,-4 0 20-16,4-4-4 0,4 7 0 0,3-3 0 15,4-7 3-15,-4 10 0 0,3 0 0 0,4-4 0 0,0-5-8 16,1-1-2-16,-5 1 0 0,8-1 0 16,-1 7-9-16,1-7-12 0,0 0 2 0,3 1 1 15,-4-4-94-15,5-3-18 0,-1-3-4 0</inkml:trace>
  <inkml:trace contextRef="#ctx0" brushRef="#br0" timeOffset="-150898.9">12905 10418 1324 0,'0'0'118'0,"0"0"-94"0,-7-3-24 0,7 3 0 0,0 0 164 0,0 0 29 16,0 0 6-16,0 0 1 0,0 0-151 0,0 0-29 16,14-6-7-16,-4 6-1 0,1 0-12 0,3-6 11 15,4 6-11-15,-4-4 10 0,0 4-10 0,3-6 0 16,1 3 0-16,7-3 8 0,-1 3-8 0,1-4 0 0,3 4 0 0,1-3 0 16,-1 3 0-16,-3-4 0 0,-1-2-9 0,1 3 9 15,0 6 0-15,-4-3 0 0,-4-4 0 0,1 4 0 16,-4-3 0-16,-3 6 0 15,-1 0 0-15,-10 0 0 0,7 0 9 0,-7 0-1 0,11 0 0 0,-11 0 0 16,0 0 8-16,-7 9 0 0,3 1 1 16,-6-4 0-16,-8 3-2 0,1 7-1 0,2-6 0 0,-6 2 0 15,-3 4-14-15,2-1 0 0,-2-2 8 0,-5 3-8 16,1-4 9-16,0 4-1 0,0-7 0 16,0 7 0-16,-1-3-8 0,1-1-9 0,0 1 9 0,0-7-13 15,-1-3 26-15,1 3 6 0,0-6 1 0,3 0 0 16,1-6 5-16,2 3 2 0,-2-3 0 0,3 2 0 15,3-5 3-15,0-3 1 0,1 2 0 0,-12-9 18 16,19 10-33-16,3 0-1 0,0-1 0 16,0-6-7-16,7 4 0 0,0-4-8 0,0 7 12 15,7-7-12-15,3 4 0 0,1-4 0 0,0 0 0 0,3 7 0 16,0-4-8-16,0 4 8 0,0-1 0 0,4 1-9 0,-4-4 9 16,0 10 0-16,0-3-9 0,-3 6 9 0,-1 0-8 15,1 0 8-15,-1 0-8 0,-3 6 8 0,0 4 0 16,-7-10-9-16,4 9 9 0,-4 1 0 0,0 5 0 15,0-5-9-15,-4-1 9 0,1 7 0 0,-4-4 0 16,-4-2 0-16,1 5 0 0,-1-5 0 0,-3 5 0 16,0-2 0-16,0-4 0 0,0 1 0 0,0-1 8 15,-8-2-8-15,1 2 0 0,4-3 13 0,-1-3-3 16,-3-3-1-16,0 0 0 0,-4-3-1 0,4-3 0 0,3 3 0 0,0-3 0 16,1-4 8-16,-4 4 0 0,7-4 1 15,-1 1 0-15,1 0-1 0,4-1 0 0,-1-5 0 0,8 5 0 16,-1-9-16-16,4 10 10 0,4-10-10 15,-1 3 8-15,-3-2-8 0,11-1 0 0,3 3 0 16,0-3 0-16,0 10-10 0,4-10 10 16,3 3 0-16,4 7-9 0,3 0 9 0,0-4 0 0,-3 0 0 0,3 10 8 15,4-3-8-15,-1-3-10 0,-2 6 10 0,-1-4-13 16,0 7 13-16,0 0 0 0,0 0 0 0,-3 0-9 16,0 0 9-16,-7 10 0 0,3-4 0 0,0-3 0 15,-3 6 0-15,-1 7 0 0,-6-6 0 0,-4 8 8 16,0 7-8-16,-4-6-13 0,1 6 3 0,-8 0 1 15,4-3 9-15,-3 3 0 0,-4 1-9 0,-4-4 9 16,1 3 0-16,-4-7 0 0,3 8-9 0,-3-1 9 16,0-7 0-16,0 1 0 0,-1 0 0 0,1-10 0 0,0 1 0 15,0-4 0-15,0-3 0 0,-4 4 0 0,1-7 10 0,3-10-10 16,-8 4 10-16,5-4-10 0,3 1 16 0,-4 0-4 16,4-4 0-16,0-3 0 0,3 1-2 0,1-4-1 15,-1 0 0-15,1 0 0 0,2 0 7 0,5-6 2 16,-1 0 0-16,4 6 0 15,4-6 4-15,3 7 1 0,4-11 0 0,-1 11 0 16,4-8-32-16,0 11-7 0,1-4 0 0,6 0-1 0,0 3 17 0,4 4-8 16,-4-4 8-16,7 4 0 0,0 5-14 0,-3-2 4 15,3 3 1-15,0-4 0 0,1 10-6 0,-1 0-1 16,0 0 0-16,0 0 0 0,-3 0 7 0,0 10 1 0,-1-10 0 16,1 6 0-16,-4 3 8 0,-3 1 0 0,-1 6 0 15,1-4 0-15,-4-3 0 0,-7 7 0 0,0 3 0 0,-3-3 0 16,-1 2 0-16,-3 1 0 0,-3 0 0 15,-4-3 0-15,-7 3 0 0,0-1-8 0,-4 7 8 0,-3-6-8 16,-4 0 8-16,-3-3 0 0,0-1 0 0,-4-2 0 16,-3-4 0-16,-1 1 9 0,1-1-1 0,3-2-8 15,0-1 19-15,-3-3-3 0,3-3-1 0,1 0 0 16,-1-9 17-16,4 9 3 0,0-10 1 0,-1 4 0 16,5-4-28-16,-1 7-8 0,0-6 0 15,4-1 0-15,3 1 8 0,4-3-8 0,0 2 12 16,4-2-12-16,-1 2 0 0,4-6 0 0,3 7 0 0,4-7 0 15,0 7 0-15,7-4 0 0,4-2 0 0,3-1 0 16,0 7-10-16,4-1-9 0,0-2-1 0,6-4-1 16,-3 10 3-16,4-4 1 0,0 1 0 0,3 6 0 15,-3-3 7-15,3 6 2 0,-3 0 0 0,-1 0 0 0,1 0 8 16,0 6 0-16,-1-3-9 0,-2 3 9 16,-5 4 0-16,4-1 0 0,1 0 0 0,-12 7 0 0,-3-3 0 0,0 2 0 15,7-5 0-15,-10 9 0 0,-8-10 0 0,1 10 0 16,-1-4 0-16,-3 4 0 0,-3-9 0 0,-4 5 8 15,-1 4-8-15,-2-3 8 0,-1-4-8 0,-7 4 12 16,-3-6-12-16,0-1 12 0,3 7 8 0,-3-7 1 16,-4-6 1-16,1 7 0 0,2-4-10 0,1-6-1 15,3 0-1-15,4-6 0 16,0 2-187-16,3-2-38 0</inkml:trace>
  <inkml:trace contextRef="#ctx0" brushRef="#br0" timeOffset="-143957.02">12442 3476 1728 0,'-7'0'153'0,"0"0"-122"0,0 9-31 0,0 7 0 0,4-7 60 0,3 10 7 16,3 9 1-16,-3-3 0 15,4 3-68-15,-1 7-14 0,1 9-2 0,-4 0-1 16,3 0-8-16,4-1-2 0,-3 5 0 0,3-1 0 15,0-4 11-15,0 8 3 0,4-4 0 0,-8 3 0 0,4 0 13 0,0 0 0 16,4-12 0-16,3-4 0 0,-3-5 19 0,3-4 0 16,7-7 0-16,0-8 0 0,4-1 66 0,-1-9 14 15,1 0 2-15,0-3 1 16,3-16-102-16,-3-6-34 0,-4-3 0 0,0-3 0 0,0-1 70 0,-3-2 13 16,3-7 3-16,-3 3 1 15,-4 10-23-15,0-9-5 0,-4 2-1 0,-2 7 0 0,-1-4-13 0,-4-2-3 0,1 12-8 16,-4-3 12-16,-4 6-12 15,4 3-15-15,-3-6 3 0,3 7 1 16,-7-1-33-16,-1 7-6 0,5-1-2 0,-4-2-613 0,0-1-123 16</inkml:trace>
  <inkml:trace contextRef="#ctx0" brushRef="#br0" timeOffset="-143673.23">13360 4134 921 0,'3'22'40'0,"-6"-16"10"0,3 4-40 0,0-1-10 0,0 16 0 0,3-6 0 16,-3 9 255-16,0 4 49 0,0-10 9 0,0 12 3 0,-3 38-234 16,-1-44-82-16,1 13 10 0,-8-6-10 0,4-4 10 15,-4-6-10-15,1 3 10 0,-1 7-2 0,4-7 0 16,-3-3 0-16,3-6 0 0,-4 0-8 0,4-4 12 15,-4-5-12-15,4-1 12 0,-3 1-20 0,6-4-4 16,-6-6-1-16,3-6 0 16,3-13-55-16,4-6-12 0,0 6-1 0,0-9-1 15,4 3-146-15,3-13-30 0</inkml:trace>
  <inkml:trace contextRef="#ctx0" brushRef="#br0" timeOffset="-143345.05">13593 3626 2574 0,'0'0'56'0,"0"0"12"0,-8 0 3 0,8 0 1 0,0 0-57 0,0 0-15 0,0 0 0 0,0 0 0 16,0 0 0-16,11 16-10 0,3-4 2 0,0 7 0 31,-7 6-19-31,7 3-3 0,1 4-1 0,2-4 0 15,4 0 3-15,-3 7 1 0,0-7 0 0,3 0 0 0,0-3 14 0,-3-6 2 0,-4 6 1 0,0-9 0 16,3-4 10-16,-2-2 0 0,-1-4 10 0,-4-3-10 16,4-3 18-16,-3 0-2 0,0 0-1 15,-1-3 0-15,-6-6 10 0,3-7 3 0,0 0 0 0,0-3 0 16,-4 1 0-16,4-7 0 0,0-7 0 0,4 7 0 0,0-9-19 16,-4-4-9-16,3-3 10 0,1 4-10 0,3 2 0 0,0 4 0 15,-3-1 0-15,3-5 0 16,3 2-13-16,-2 7-6 0,-8 3-1 0,0 6 0 15,3 3-40-15,-6 4-8 0,-4 6-1 16,-4-4-979-16</inkml:trace>
  <inkml:trace contextRef="#ctx0" brushRef="#br0" timeOffset="-142759.37">12407 5169 345 0,'-14'12'31'0,"14"-12"-31"0,-7 7 0 0,0-7 0 16,-4 3 376-16,11-3 68 0,0 0 15 0,0 0 2 0,-3 6-359 16,3 3-72-16,-4 1-14 0,1-1-4 0,6 1 4 0,1-1 1 15,-1 7 0-15,1-1 0 0,-1-2 15 0,8 6 2 16,-4 3 1-16,0 0 0 0,4-7-12 0,-4 11-3 15,7-5 0-15,-4 5 0 16,1 2-11-16,3-9-9 0,0 6 12 0,0-7-12 0,-7 8 12 0,4-8-4 16,0 1 0-16,-1-9-8 0,1 5 10 0,-4-5-10 15,0-1 8-15,-4 1-8 0,4-4 48 0,-7-6 4 16,0 0 0-16,0 0 1 16,0 0-8-16,0 0-1 0,0 0-1 0,0-6 0 0,0 6-25 15,4-10-5-15,0 1-1 0,-1-4 0 0,8-9-12 0,-4 3 0 16,0 1 0-16,3-8 0 0,1 8-12 0,-1-11 12 15,5 4-12-15,-1 0 12 0,0-3 0 0,0 0 0 16,-3-7 0-16,-1 7 0 0,1 9 0 0,-1-6 0 16,-6 0-8-16,3 16 8 15,-4-10-33-15,1 0 0 0,3 3 0 0,-3 7 0 16,3-4-34-16,0-2-6 0,0-1-2 0,3-3 0 16,4-6-53-16,0 6-12 0,1-9-1 0,6 9-465 0,-4-6-93 0</inkml:trace>
  <inkml:trace contextRef="#ctx0" brushRef="#br0" timeOffset="-142493.1">13257 4965 403 0,'0'53'36'0,"0"-34"-36"0,-3 6 0 0,3-3 0 15,-4 13 52-15,1-4 4 0,-8 7 1 0,8 9 0 16,-4-22 36-16,3 9 7 0,1 1 2 0,-1-7 0 16,-3-9 14-16,7 6 2 0,-4-6 1 0,4 0 0 0,-3-1 5 0,3-2 0 15,-4-3 1-15,1 2 0 16,3 1-29-16,0-4-7 0,-4-2-1 0,1 6 0 15,3 2-28-15,-4-8-7 0,4 5-1 0,-3 4 0 16,3 0-28-16,-4 0-7 0,1 6-1 0,-4-6 0 16,0 0-16-16,-4 3 0 0,4-4 0 0,3 1 0 0,1 6 0 0,-1-6-16 15,-6-6 5-15,-1 2 1 0,4-5-10 0,4-4-3 16,-1 3 0-16,-6-5 0 16,2 2-34-16,8-6-7 0,0 0-2 0,8-16 0 15,-12-3-46-15,11 1-10 0,4-1-2 0,-1-6 0 0</inkml:trace>
  <inkml:trace contextRef="#ctx0" brushRef="#br0" timeOffset="-142110.3">13600 5062 2156 0,'0'0'96'0,"0"0"19"0,0 0-92 0,0 0-23 0,0 0 0 0,0 0 0 31,7-6-20-31,-7 6-9 0,10 0-2 0,-3 0 0 0,0 6 20 0,-3-3 11 0,-1 7-12 0,1-1 12 16,3 7 0-16,-7 3 0 0,0-4 12 0,-4 4-3 16,4 0 1-16,4 6 0 0,-4 13 0 0,4-7 0 15,3 0-10-15,-4 4 0 0,1-7 0 0,3 4 0 0,-4-11 0 16,8 5 0-16,-1-11 0 0,1-2 0 0,3 2 15 0,0-5-3 15,0-4 0-15,0-3 0 16,4-3 21-16,0-3 4 0,-1-3 1 0,-3-10 0 16,4 7 24-16,-4-10 5 0,4 0 1 0,-1-6 0 0,-2 3-42 15,-5 0-8-15,4-6-2 0,-3 3 0 16,-1 3-16-16,1-3 0 0,-4-10 0 0,-3 10 0 16,-1 6-26-16,-3-9-9 0,0 9-1 15,-3-6-1-15,-1 0-139 0,1 6-28 16,-1-3-6-16</inkml:trace>
  <inkml:trace contextRef="#ctx0" brushRef="#br0" timeOffset="-140720.52">15363 4802 2131 0,'0'0'189'0,"0"0"-151"15,0 0-30-15,0 0-8 0,0-6 87 0,0 6 16 0,11 0 3 16,0 9 1-16,6 1-107 0,1-1-11 0,3 0-7 0,0 10-2 15,4 6 10-15,0 0 2 0,-1 0 0 0,1 7 0 16,-4 2-4-16,4 1 0 0,7 2 0 0,-4 7 0 16,0-3 4-16,0-3 0 0,4 9 0 0,3-7 0 15,1 1 8-15,-5 3 0 0,5-9 0 0,-1-1-8 16,-3-6 8-16,3 7 0 0,-3-10 0 0,-4-3 0 16,7 0 0-16,0-10 0 0,-10 4 0 0,3-7 0 15,-3 1-8-15,0-1-7 0,-4-9-1 0,-7 0 0 16,-3 0-174-16,-1 0-35 15,11 0-7-15,-21 0-2 0</inkml:trace>
  <inkml:trace contextRef="#ctx0" brushRef="#br0" timeOffset="-140495.37">15236 5893 1036 0,'-14'0'46'0,"14"0"10"0,0-15-45 0,0 5-11 16,4-2 0-16,3-13 0 0,4-10 366 0,10 1 71 16,10-4 15-16,1 0 2 0,7-12-370 0,7-3-73 15,0-4-11-15,0-2-11 0,3-4 1 0,0 0 0 0,1 1 0 0,3 5 0 32,0 4-13-32,0 3-2 0,-4-4-1 0,-3 7 0 15,-7 3-53-15,-1 7-10 0,-2-7-3 0,-1 3-598 0,-3 10-120 0</inkml:trace>
  <inkml:trace contextRef="#ctx0" brushRef="#br0" timeOffset="-119555.58">29115 14416 1497 0,'0'0'66'0,"0"0"14"0,7 7-64 0,0-4-16 0,3 3 0 0,5-3 0 0,2 7 187 0,8 5 33 0,3 4 8 0,0 0 0 16,4 12-147-16,7-3-29 0,3 7-7 0,1 3-1 15,-1 9-31-15,0 6-13 0,4 0 11 0,0 1-11 16,3-1 14-16,4 6-3 0,0-2-1 0,4-4 0 16,6 10 6-16,-3 0 0 0,0 9 1 0,-3-10 0 15,2 1 4-15,1 0 1 0,0 3 0 0,4-4 0 16,-4-5-2-16,0 6 0 0,-4-1 0 0,4 1 0 16,-3 0-6-16,-1-4-2 0,-3-2 0 0,-4-4 0 15,1 0 2-15,-1 1 0 0,4-1 0 0,-3 0 0 16,-1 1-5-16,-10-1-1 0,-4-6 0 0,0-3 0 15,-3 0-8-15,0-7-17 0,-7 4 4 0,-1-13 1 16,-3 10-29-16,-3-13-6 0,-4 3-1 16,-3-3 0-16,-1 1-148 0,-3-8-29 0,-3 1-7 15,-4 0-714-15</inkml:trace>
  <inkml:trace contextRef="#ctx0" brushRef="#br0" timeOffset="-119195.98">29161 17235 2527 0,'0'0'112'0,"-4"-6"23"0,4-6-108 0,0-4-27 15,0-3 0-15,11-6 0 0,-1 6 52 0,4-9 4 0,4-6 2 0,7-1 0 16,3-9-13-16,7-3-2 0,4 3-1 0,3-9 0 16,8-4-9-16,3-2-1 0,3-7-1 0,8-3 0 15,10-13-8-15,3-5-2 0,4-1 0 0,4-3 0 16,0 3-21-16,3-12 0 0,7-4 0 0,-7 4 0 16,4 9 0-16,-4-6 0 0,-3 0 0 0,0-1 0 15,-1 7 0-15,-3 1 12 0,-6 2 0 16,-1 6-1-16,-4 4-11 0,-3-1-9 0,-7 4 9 0,-3 6-13 15,-4 3-15-15,-1 4-4 0,1 2 0 0,-7 7 0 32,0-1-138-32,-4 7-28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9T20:40:22.48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4170 12271 864 0,'0'0'38'0,"0"0"8"0,-14 4-37 0,3 2-9 15,1-3 0-15,-1 3 0 0,0-3 175 0,11-3 33 16,-10 0 6-16,10 0 2 0,0 0-144 0,0 0-28 16,0 0-5-16,0 0-2 0,0 0-16 0,0 0-3 15,0 0-1-15,0 0 0 0,0 0-17 0,0 0 10 16,0 0-10-16,0 0 8 0,7 10-8 0,-7-10 0 0,0 0 9 0,0 0-9 16,0 0 8-16,0 0-8 0,0 0 8 0,0 0-8 15,0 0 73-15,0 0 11 16,0 0 1-16,0 0 1 15,0 0-98-15,0 0-20 0,0 0-4 0,0 0-1 0,0 0 37 0,0 0 13 0,0 0 0 16,0 0 0-16,0 0-13 0,0 0 0 0,0 0 0 0,0 0 0 16,0 0 0-16,0 0 0 0,0 0 0 0,0 0 0 15,0 0 0-15,0 0 0 0,0 0 0 0,0 0 0 16,0 0 0-16,0 0 0 0,0 0 0 0,-7 15 0 16,3-5 0-16,4-1 0 0,0-9 0 0,0 16 0 15,0-16 0-15,0 0 0 0,0 9 0 0,0-9 0 16,-3 10 0-16,3 5 0 0,0-15 0 0,0 13 0 15,0-4 0-15,0 1 0 0,0-1 0 0,-7 7 0 16,7-7 0-16,7 1 0 16,-7-1 0-16,0 1 0 0,0-1 0 0,0 4 0 15,0-1 0-15,3-6 0 0,1 7 0 0,-4-7 0 0,7 10 0 0,-7-4 0 16,0-2-8-16,3 5 8 0,4-5 0 0,-3 6 0 16,-4 2-10-16,0-5 10 0,0 3-8 0,0 2 8 15,0-8 0-15,0 9-10 0,-4-4 10 0,4 1 0 16,0-3-17-16,0 2 3 0,-7 1 1 0,7-4 0 0,0-2 13 15,7-1 0-15,-7 7 9 0,0-7-9 0,0 1 0 0,0 5 0 16,0-5-11-16,0-7 11 0,4 6 37 0,-4-9 15 16,0 0 4-16,4 13 0 0,3-4-56 0,-4 1 0 15,-3-10-11-15,7 9 2 16,-3 1-51-16,3-1-9 0,-7-9-3 0,0 9 0 0,0 1 52 0,0-1 9 0,0-3 3 0,0 4 0 16,0-10 8-16,3 9 0 0,1 1 0 0,-4 5 0 15,0-5 0-15,-4-1 0 0,1 1 0 0,3-1 0 16,0-9 0-16,0 9 0 0,-7 1 0 15,7-10 0-15,0 0 0 0,0 15 0 16,0-2 0-16,0-4 0 0,0 4 0 0,7-1 0 0,-14 4 0 16,7-3 0-16,0-7 0 0,0 10 0 15,0-4 0-15,-4-2 0 0,4 5 56 0,0-5 6 0,0-1 2 0,0 7 0 32,0-7-104-32,-7 1-21 0,7-7-4 0,0 6-1 0,0 4 42 0,0-4 9 0,0 0 2 0,0 1-811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9T20:41:45.30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3101 9713 1152 0,'0'0'102'0,"0"0"-82"0,0 0-20 0,3 0 0 0,5-7 101 0,6 4 16 0,-4-3 3 0,4 3 1 15,-3-3-88-15,-1 2-17 0,5-5-4 0,-1 3-1 16,0-4-11-16,3 1 0 0,1 0 0 0,3-7 8 16,-10 6-8-16,3 1 0 0,7-7 0 0,-3 7 0 15,6-10 0-15,-2 10 0 0,-1-10-9 0,7 3 9 16,-3 4 0-16,6-10 14 0,-13 3-2 0,10 6-1 0,-3-2 22 15,3-4 5-15,4 3 1 0,-4-3 0 16,4 1-5-16,-4-1-1 0,4 0 0 16,3-6 0-16,4 6 33 0,7-6 6 0,-4 0 2 0,4 6 0 0,0-9-61 15,3 3-13-15,1-3 0 0,-1 2 0 0,0-8 0 16,4 6-8-16,7-1 8 16,0 1-8-16,-10-3-52 15,10 3-9-15,-7-7-3 0,7 7 0 0,7 0 56 0,-7 3 16 0,0-4 0 16,3 1 0-16,-3-6-9 0,7 9 9 0,-3-4 0 0,-1 1 0 0,4 3 0 0,-3 0 0 15,6 3 0-15,1-3 0 0,-1 0 0 0,-6 6 0 16,6-6 0-16,1 3 0 0,-4 0 0 0,0 3 0 16,3 10 0-16,-6-10 0 0,3 10 51 0,-7-7 10 15,7 7 3-15,0-4 0 16,-3-3-104-16,-5 10-21 0,9-3-4 0,-8-1-1 0,-1 7 53 0,1-6 13 0,0-1 0 16,0 4 0-16,0-3 0 0,0 2 0 15,0-5 0-15,-3 6 0 0,-4-7 0 0,7 0 0 0,0 4 0 0,0 0 0 16,0-4 0-16,0 4 0 0,0-7 0 0,-1 7 0 15,1-1 0-15,0 1 0 16,0-7 0-16,0 0 0 0,0 7 0 0,4-4 0 0,-4 4 0 16,0-7 0-16,3 7 10 0,1 0-2 0,-4-7 0 15,0 6 0-15,7 1 15 0,0-7 2 0,-7 7 1 16,3 0 0-16,1 5-26 0,-8-2-12 0,-3-6 0 0,7 2 1 16,0 4 11-16,0-3 0 0,0-1 0 0,-4 1 0 15,1 2 0-15,-4 4 0 0,0-3 0 0,-4 3-8 16,-3-3-3-16,0-4 0 0,-4 4 0 0,4-3 0 15,3 5 57-15,-3-2 11 0,-7 6 3 0,3 0 0 16,-3-3-100-16,4-3-19 16,-8 6-4-16,-3 0-1 0,-1 0 52 0,1 9 12 0,0-9 0 0,-7 6 0 0,-1 4 0 0,1-1-9 15,-4 1 9-15,0 5-8 0,-7-2 8 0,4 3 0 16,-4-7 0-16,-3 7 0 0,-1 2 0 0,-3-5 0 16,0 3 0-16,0 2 0 0,0 1 0 0,-7-3 0 15,0 3 0-15,-3 0 0 0,-1 6 0 0,1-6 0 16,-1-1 0-16,-3-2 0 0,4 9 0 0,-4-3 8 15,-7 0-8-15,7 0 11 0,0-3-11 0,-1 6 0 16,-6-9 0-16,0 2 0 0,0 11 0 0,0-4 8 16,0-7-8-16,-4 11 8 0,1-4-8 15,-5 0 0-15,5-6 0 0,-4 9 8 0,-1 0 12 16,1-3 1-16,-3 3 1 0,2 7 0 0,1-10-22 0,-3 3 0 16,-8 0 0-16,4 7 0 0,3-7 56 0,0 7 6 15,-3-1 2-15,0 10 0 16,0-6-104-16,-4 6-21 0,0-1-4 0,0 1-1 0,-3-6 35 0,3 6 7 15,-3-6 2-15,3 2 0 0,-7 4 22 0,4-6-11 0,-4 9 11 16,4-3-8-16,0 0 8 0,0 0-8 0,-1 3 8 0,-3 3-8 16,4-3 8-16,-7-3-8 0,3 0 8 0,-3 3-8 15,3 3-2-15,0 3 0 0,-7 0 0 0,4-5 0 16,0 5 10-16,-1-3-12 0,4-3 12 0,-10 0-12 16,3 3 12-16,0-3 0 0,8-3 0 0,-5 0 0 15,1 3 0-15,-4 3 0 16,4-3 0-16,-1 3 0 0,-3-2 0 0,4-1 0 0,0 3 0 0,3-3 0 15,-10 3 0-15,-1-3 0 0,4 6 0 0,4-6 0 16,0 13 0-16,6-7 0 0,-6 1 0 0,0 2 0 16,6-3 0-16,-9-3 0 0,-1-3 0 0,3 7 0 0,1-10-8 15,3 9 8-15,4-6-8 0,3 6 8 16,-3-2 0-16,0-4 0 0,3-4 0 0,-3 1 0 0,-1 3 0 16,1-6 0-16,0-3 0 0,3 6 0 15,0-7 0-15,4 7 11 0,-4 0-11 0,1 3 12 16,6-3-12-16,0-3 10 0,1-4-10 0,-1 1 10 0,4-3-10 0,-4-1 0 15,4-6 0-15,3 7 8 0,-3-7-8 0,7 0 12 16,0-3-12-16,3 4 12 0,-3-4-12 0,7-7 12 16,-4 1-12-16,8-3 12 0,-4 3-12 0,3 0 8 15,1-10-8-15,3 7 8 0,0-7 48 16,7 0 10-16,0 1 2 0,-7-4 0 16,0-6-104-16,11 10-21 0,-1-4-4 0,4-3-1 0,-7 3 50 0,11-3 12 15,-4-3 0-15,7 0 0 0,-10 7 0 0,6-7 0 0,8-7 0 0,0 7 10 16,3 0 56-16,4 0 11 0,-4 7 3 0,11-7 0 31,-11 0-126-31,7 3-25 0,-3 3-5 0,3-3 0 0,1-3 62 0,-1 10 14 0,-3-10 0 16,-1 6 0-16,5 3 0 0,-1-2 0 15,0-4 0-15,4 6 0 0,7-3 0 0,-7-2 0 0,7 5 9 16,-11-3-9-16,4 4 0 0,6-1 0 0,-9 0 0 16,6 1 0-16,0-4 0 0,-3 3 11 0,0-5-11 0,3 5 12 15,1 4 1-15,-1-4 1 0,-7-6 0 0,1 7 0 16,6-1 1-16,0-3 0 0,1-6 0 0,-8 10 0 15,4-4-7-15,-1-3-8 0,1-3 11 0,0 9-11 16,-4-9 31-16,4 7-1 0,0-4 0 0,0-3 0 16,-4 0-16-16,0 6-3 0,4-3-1 0,3-3 0 0,-3 7-10 15,0-4 0-15,-4 3 0 0,4-6 8 16,-4 3-8-16,4 3 0 0,0-6 0 0,3 10 0 0,4-10 0 0,-10 9 0 16,2-3 0-16,8-2 8 0,-7 5-8 0,3-3 0 15,-3-3 0-15,3 4 0 0,-3 2 0 0,7 0 0 16,0 1-9-16,-4-4 9 0,-3 4 0 0,3-7 0 15,8 3 0-15,-1-3 9 0,1 3-9 0,-4-6 0 16,-1 7 0-16,5-4-11 0,3-3 11 16,0 0 0-16,-4 0 0 0,0-3 0 0,4-4 0 15,0 7 0-15,7-9 0 0,-3 9 0 0,-4 0 0 16,3 0 0-16,-3-6 0 0,7 6 0 0,7 0 0 0,-11-3 0 16,-13-4 0-16,6 7 0 0,15 0 0 0,-8 0 0 15,-14 0 0-15,1 0 0 0,13 0 0 0,-6 0 8 16,-1 0-8-16,-3 0 0 0,-11 7 0 0,4-7 0 15,10 3 0-15,-3-3-8 0,-11 0 8 0,4 0 0 0,11 0 0 0,-8 6 0 16,0-6 0-16,-3 3 0 0,0-3 0 0,3 6-8 16,15-6 8-16,-12 7 0 0,-9-4 0 0,3-3 0 15,6 0 0-15,-2 6 0 0,-8-3 0 0,-3-3 0 16,7 0 0-16,-4 0 0 0,-3 0 0 0,-4 6 0 16,4-2 0-16,-4 5 0 0,0-9 0 0,0 6 0 15,-3-6 0-15,0 3 0 0,-1 4 0 0,1-7 0 16,-4 0 0-16,4 0 8 0,-4 0-8 0,0 0 0 15,4-10 0-15,-4 4 8 0,4 6-8 0,-1-9 0 16,-2-1 0-16,2 1 9 0,5-1-9 0,-1-5 0 16,0 2 10-16,0-3-10 0,4-2 8 0,0-1-8 0,-4-6 8 15,7 6-8-15,4-6 0 0,0-3 8 0,-4-1-8 0,0-2 0 16,4 9 0-16,4-12 0 16,-5-1 0-16,8 1 12 0,0-4-12 0,0 3 12 15,-4-2 0-15,8-7 1 0,3 9 0 0,3-2 0 0,0 2-13 16,1-2 0-16,3-7 0 0,3 9 0 0,1-9 8 15,-1 1-8-15,1-5 0 0,3 5 0 0,3-1 22 0,5 0-2 16,-8-3 0-16,3 9 0 0,1-6-20 0,-8 0 0 16,-3 0 0-16,4 0 0 0,-1 1 11 0,1-4 1 15,-4 3 0-15,0-7 0 0,-4 11 32 0,0-4 6 16,4 3 2-16,-3 3 0 0,-4 4-32 0,0-4-5 16,0 4-2-16,-4-1 0 0,-3 7-3 15,0-6-1-15,-4 5 0 0,0 1 0 0,-3 0-9 0,-3 3 10 0,-5 0-10 0,1 0 10 16,3 3-10-16,-10 3 0 15,-7 3 0-15,3 1-11 0,0 2 11 0,-3-3 0 0,-4 7 0 16,-4 0 0-16,1 2 0 0,-1 4-15 0,-6-3 3 0,-4 6 0 31,0 0-176-31,0 0-36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6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29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5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18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20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77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0818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5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6840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0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8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6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725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0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8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10.png"/><Relationship Id="rId7" Type="http://schemas.openxmlformats.org/officeDocument/2006/relationships/image" Target="../media/image3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5.png"/><Relationship Id="rId5" Type="http://schemas.openxmlformats.org/officeDocument/2006/relationships/image" Target="../media/image37.png"/><Relationship Id="rId10" Type="http://schemas.openxmlformats.org/officeDocument/2006/relationships/customXml" Target="../ink/ink4.xml"/><Relationship Id="rId4" Type="http://schemas.openxmlformats.org/officeDocument/2006/relationships/image" Target="../media/image95.png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6.png"/><Relationship Id="rId5" Type="http://schemas.openxmlformats.org/officeDocument/2006/relationships/image" Target="../media/image26.png"/><Relationship Id="rId10" Type="http://schemas.openxmlformats.org/officeDocument/2006/relationships/customXml" Target="../ink/ink5.xml"/><Relationship Id="rId4" Type="http://schemas.openxmlformats.org/officeDocument/2006/relationships/image" Target="../media/image25.png"/><Relationship Id="rId9" Type="http://schemas.openxmlformats.org/officeDocument/2006/relationships/image" Target="../media/image2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31.png"/><Relationship Id="rId4" Type="http://schemas.openxmlformats.org/officeDocument/2006/relationships/image" Target="../media/image2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8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9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10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11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1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0.png"/><Relationship Id="rId7" Type="http://schemas.openxmlformats.org/officeDocument/2006/relationships/customXml" Target="../ink/ink1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0.png"/><Relationship Id="rId7" Type="http://schemas.openxmlformats.org/officeDocument/2006/relationships/customXml" Target="../ink/ink1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0.png"/><Relationship Id="rId7" Type="http://schemas.openxmlformats.org/officeDocument/2006/relationships/customXml" Target="../ink/ink1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60.png"/><Relationship Id="rId7" Type="http://schemas.openxmlformats.org/officeDocument/2006/relationships/customXml" Target="../ink/ink1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60.png"/><Relationship Id="rId7" Type="http://schemas.openxmlformats.org/officeDocument/2006/relationships/customXml" Target="../ink/ink1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60.png"/><Relationship Id="rId7" Type="http://schemas.openxmlformats.org/officeDocument/2006/relationships/customXml" Target="../ink/ink1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1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60.png"/><Relationship Id="rId7" Type="http://schemas.openxmlformats.org/officeDocument/2006/relationships/customXml" Target="../ink/ink1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1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01.png"/><Relationship Id="rId7" Type="http://schemas.openxmlformats.org/officeDocument/2006/relationships/image" Target="../media/image3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4" Type="http://schemas.openxmlformats.org/officeDocument/2006/relationships/image" Target="../media/image10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01.png"/><Relationship Id="rId7" Type="http://schemas.openxmlformats.org/officeDocument/2006/relationships/image" Target="../media/image3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4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01.png"/><Relationship Id="rId7" Type="http://schemas.openxmlformats.org/officeDocument/2006/relationships/image" Target="../media/image3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4" Type="http://schemas.openxmlformats.org/officeDocument/2006/relationships/image" Target="../media/image10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01.png"/><Relationship Id="rId7" Type="http://schemas.openxmlformats.org/officeDocument/2006/relationships/image" Target="../media/image3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4" Type="http://schemas.openxmlformats.org/officeDocument/2006/relationships/image" Target="../media/image10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4.png"/><Relationship Id="rId4" Type="http://schemas.openxmlformats.org/officeDocument/2006/relationships/image" Target="../media/image8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CS4102 Algorithms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Spring 2021 –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Floryan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Horton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187700"/>
            <a:ext cx="8534400" cy="2667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Module 4, Day 1: Horton’s Live Session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Network Flow, Ford-Fulkerson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2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doesn’t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p:cxnSp>
        <p:nvCxnSpPr>
          <p:cNvPr id="6" name="Straight Connector 5"/>
          <p:cNvCxnSpPr>
            <a:stCxn id="19" idx="2"/>
            <a:endCxn id="18" idx="7"/>
          </p:cNvCxnSpPr>
          <p:nvPr/>
        </p:nvCxnSpPr>
        <p:spPr>
          <a:xfrm flipH="1">
            <a:off x="3417943" y="2529747"/>
            <a:ext cx="2042565" cy="1296367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0" idx="2"/>
            <a:endCxn id="18" idx="5"/>
          </p:cNvCxnSpPr>
          <p:nvPr/>
        </p:nvCxnSpPr>
        <p:spPr>
          <a:xfrm flipH="1" flipV="1">
            <a:off x="3417942" y="4063060"/>
            <a:ext cx="2025632" cy="1324843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9" idx="6"/>
            <a:endCxn id="22" idx="1"/>
          </p:cNvCxnSpPr>
          <p:nvPr/>
        </p:nvCxnSpPr>
        <p:spPr>
          <a:xfrm>
            <a:off x="5804648" y="2529747"/>
            <a:ext cx="2322951" cy="1252311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2" idx="3"/>
            <a:endCxn id="20" idx="6"/>
          </p:cNvCxnSpPr>
          <p:nvPr/>
        </p:nvCxnSpPr>
        <p:spPr>
          <a:xfrm flipH="1">
            <a:off x="5787714" y="4019004"/>
            <a:ext cx="2339884" cy="1368899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76801" y="37338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10/</a:t>
            </a:r>
            <a:r>
              <a:rPr lang="en-US" dirty="0">
                <a:solidFill>
                  <a:srgbClr val="00B050"/>
                </a:solidFill>
              </a:rPr>
              <a:t>30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49907" y="261814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20/</a:t>
            </a:r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cxnSp>
        <p:nvCxnSpPr>
          <p:cNvPr id="17" name="Straight Connector 16"/>
          <p:cNvCxnSpPr>
            <a:stCxn id="19" idx="4"/>
            <a:endCxn id="20" idx="0"/>
          </p:cNvCxnSpPr>
          <p:nvPr/>
        </p:nvCxnSpPr>
        <p:spPr>
          <a:xfrm flipH="1">
            <a:off x="5615645" y="2697292"/>
            <a:ext cx="16933" cy="252306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5460507" y="2362200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443574" y="5220356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3962401" y="47244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10/</a:t>
            </a:r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86180" y="466233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20/</a:t>
            </a:r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84633" y="280280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10/</a:t>
            </a:r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29377" y="1522191"/>
            <a:ext cx="2377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Better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55564" y="5839563"/>
                <a:ext cx="29935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Overall Flow: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sz="2400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30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564" y="5839563"/>
                <a:ext cx="2993512" cy="461665"/>
              </a:xfrm>
              <a:prstGeom prst="rect">
                <a:avLst/>
              </a:prstGeom>
              <a:blipFill>
                <a:blip r:embed="rId4"/>
                <a:stretch>
                  <a:fillRect l="-295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126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152400"/>
                <a:ext cx="8229600" cy="1143000"/>
              </a:xfrm>
            </p:spPr>
            <p:txBody>
              <a:bodyPr/>
              <a:lstStyle/>
              <a:p>
                <a:r>
                  <a:rPr lang="en-US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152400"/>
                <a:ext cx="8229600" cy="1143000"/>
              </a:xfrm>
              <a:blipFill>
                <a:blip r:embed="rId2"/>
                <a:stretch>
                  <a:fillRect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2"/>
                <a:ext cx="8991600" cy="28955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Keep track of net available flow along each edge</a:t>
                </a:r>
              </a:p>
              <a:p>
                <a:r>
                  <a:rPr lang="en-US" dirty="0"/>
                  <a:t>“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Forward edges</a:t>
                </a:r>
                <a:r>
                  <a:rPr lang="en-US" dirty="0"/>
                  <a:t>”: weight is equal to available flow along that edge in the flow graph </a:t>
                </a:r>
                <a:endParaRPr lang="en-US" b="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“</a:t>
                </a:r>
                <a:r>
                  <a:rPr lang="en-US" dirty="0">
                    <a:solidFill>
                      <a:srgbClr val="FF33CC"/>
                    </a:solidFill>
                  </a:rPr>
                  <a:t>Back edges</a:t>
                </a:r>
                <a:r>
                  <a:rPr lang="en-US" dirty="0"/>
                  <a:t>”: weight is equal to flow along that edge in the flow graph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2"/>
                <a:ext cx="8991600" cy="2895599"/>
              </a:xfrm>
              <a:blipFill>
                <a:blip r:embed="rId3"/>
                <a:stretch>
                  <a:fillRect l="-1271" t="-1754" r="-1695" b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143000" y="4485538"/>
            <a:ext cx="4441565" cy="2296262"/>
            <a:chOff x="990600" y="3017500"/>
            <a:chExt cx="4785705" cy="2474180"/>
          </a:xfrm>
        </p:grpSpPr>
        <p:cxnSp>
          <p:nvCxnSpPr>
            <p:cNvPr id="22" name="Straight Connector 21"/>
            <p:cNvCxnSpPr>
              <a:stCxn id="35" idx="2"/>
              <a:endCxn id="34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37" idx="2"/>
              <a:endCxn id="35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36" idx="2"/>
              <a:endCxn id="34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6" idx="7"/>
              <a:endCxn id="37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36" idx="6"/>
              <a:endCxn id="39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7" idx="5"/>
              <a:endCxn id="38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8" idx="3"/>
              <a:endCxn id="39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286607" y="3759575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72079" y="3133349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89892" y="5093732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cxnSp>
          <p:nvCxnSpPr>
            <p:cNvPr id="33" name="Straight Connector 32"/>
            <p:cNvCxnSpPr>
              <a:stCxn id="36" idx="0"/>
              <a:endCxn id="35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Oval 38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Connector 39"/>
            <p:cNvCxnSpPr>
              <a:stCxn id="39" idx="0"/>
              <a:endCxn id="37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40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02402" y="4093852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314983" y="301750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86498" y="3759576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85680" y="4203386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72000" y="4069514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27831" y="476151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77541" y="3438574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531235" y="4507469"/>
            <a:ext cx="4441565" cy="1979820"/>
            <a:chOff x="990600" y="3127076"/>
            <a:chExt cx="4785705" cy="2133217"/>
          </a:xfrm>
        </p:grpSpPr>
        <p:cxnSp>
          <p:nvCxnSpPr>
            <p:cNvPr id="51" name="Straight Connector 50"/>
            <p:cNvCxnSpPr>
              <a:stCxn id="64" idx="2"/>
              <a:endCxn id="63" idx="7"/>
            </p:cNvCxnSpPr>
            <p:nvPr/>
          </p:nvCxnSpPr>
          <p:spPr>
            <a:xfrm flipH="1">
              <a:off x="1284342" y="3317968"/>
              <a:ext cx="1344595" cy="455509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66" idx="2"/>
              <a:endCxn id="64" idx="6"/>
            </p:cNvCxnSpPr>
            <p:nvPr/>
          </p:nvCxnSpPr>
          <p:spPr>
            <a:xfrm flipH="1" flipV="1">
              <a:off x="2973077" y="3317968"/>
              <a:ext cx="1107387" cy="137722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5" idx="2"/>
              <a:endCxn id="63" idx="5"/>
            </p:cNvCxnSpPr>
            <p:nvPr/>
          </p:nvCxnSpPr>
          <p:spPr>
            <a:xfrm flipH="1" flipV="1">
              <a:off x="1284342" y="4010423"/>
              <a:ext cx="1172525" cy="1033918"/>
            </a:xfrm>
            <a:prstGeom prst="line">
              <a:avLst/>
            </a:prstGeom>
            <a:ln w="57150">
              <a:gradFill>
                <a:gsLst>
                  <a:gs pos="0">
                    <a:srgbClr val="FF6600"/>
                  </a:gs>
                  <a:gs pos="33000">
                    <a:srgbClr val="FF6600"/>
                  </a:gs>
                  <a:gs pos="100000">
                    <a:srgbClr val="EDBFF0"/>
                  </a:gs>
                </a:gsLst>
                <a:lin ang="5400000" scaled="0"/>
              </a:gra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5" idx="7"/>
              <a:endCxn id="66" idx="3"/>
            </p:cNvCxnSpPr>
            <p:nvPr/>
          </p:nvCxnSpPr>
          <p:spPr>
            <a:xfrm flipV="1">
              <a:off x="2750609" y="3574164"/>
              <a:ext cx="1380253" cy="1351704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5" idx="6"/>
              <a:endCxn id="68" idx="2"/>
            </p:cNvCxnSpPr>
            <p:nvPr/>
          </p:nvCxnSpPr>
          <p:spPr>
            <a:xfrm>
              <a:off x="2801007" y="5044341"/>
              <a:ext cx="1329638" cy="48406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66" idx="5"/>
              <a:endCxn id="67" idx="1"/>
            </p:cNvCxnSpPr>
            <p:nvPr/>
          </p:nvCxnSpPr>
          <p:spPr>
            <a:xfrm>
              <a:off x="4374206" y="3574164"/>
              <a:ext cx="1108357" cy="495347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7" idx="3"/>
              <a:endCxn id="68" idx="6"/>
            </p:cNvCxnSpPr>
            <p:nvPr/>
          </p:nvCxnSpPr>
          <p:spPr>
            <a:xfrm flipH="1">
              <a:off x="4474785" y="4306456"/>
              <a:ext cx="1007778" cy="78629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5" idx="0"/>
              <a:endCxn id="64" idx="4"/>
            </p:cNvCxnSpPr>
            <p:nvPr/>
          </p:nvCxnSpPr>
          <p:spPr>
            <a:xfrm flipV="1">
              <a:off x="2628937" y="3485514"/>
              <a:ext cx="172070" cy="139128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/>
                <p:cNvSpPr/>
                <p:nvPr/>
              </p:nvSpPr>
              <p:spPr>
                <a:xfrm>
                  <a:off x="990600" y="3724404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Oval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4"/>
                  <a:ext cx="344140" cy="33509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Oval 63"/>
            <p:cNvSpPr/>
            <p:nvPr/>
          </p:nvSpPr>
          <p:spPr>
            <a:xfrm>
              <a:off x="2628937" y="3150422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2456867" y="487679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4080464" y="328814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val 66"/>
                <p:cNvSpPr/>
                <p:nvPr/>
              </p:nvSpPr>
              <p:spPr>
                <a:xfrm>
                  <a:off x="5432165" y="4020438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Oval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38"/>
                  <a:ext cx="344140" cy="33509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Oval 67"/>
            <p:cNvSpPr/>
            <p:nvPr/>
          </p:nvSpPr>
          <p:spPr>
            <a:xfrm>
              <a:off x="4130644" y="4925201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9" name="Straight Connector 68"/>
            <p:cNvCxnSpPr>
              <a:stCxn id="68" idx="0"/>
              <a:endCxn id="66" idx="4"/>
            </p:cNvCxnSpPr>
            <p:nvPr/>
          </p:nvCxnSpPr>
          <p:spPr>
            <a:xfrm flipH="1" flipV="1">
              <a:off x="4252533" y="3623236"/>
              <a:ext cx="50180" cy="1301965"/>
            </a:xfrm>
            <a:prstGeom prst="line">
              <a:avLst/>
            </a:prstGeom>
            <a:ln w="57150">
              <a:gradFill>
                <a:gsLst>
                  <a:gs pos="0">
                    <a:srgbClr val="EDBFF0"/>
                  </a:gs>
                  <a:gs pos="60000">
                    <a:srgbClr val="FF6600"/>
                  </a:gs>
                  <a:gs pos="100000">
                    <a:srgbClr val="FF6600"/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reeform 69"/>
            <p:cNvSpPr/>
            <p:nvPr/>
          </p:nvSpPr>
          <p:spPr>
            <a:xfrm>
              <a:off x="4370266" y="3581397"/>
              <a:ext cx="201734" cy="1364775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gradFill>
                <a:gsLst>
                  <a:gs pos="0">
                    <a:srgbClr val="FF33CC"/>
                  </a:gs>
                  <a:gs pos="60000">
                    <a:srgbClr val="FF6600"/>
                  </a:gs>
                  <a:gs pos="100000">
                    <a:srgbClr val="FF6600"/>
                  </a:gs>
                </a:gsLst>
                <a:lin ang="5400000" scaled="0"/>
              </a:gra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1190445" y="4093958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gradFill>
                <a:gsLst>
                  <a:gs pos="0">
                    <a:srgbClr val="FF6600"/>
                  </a:gs>
                  <a:gs pos="40000">
                    <a:srgbClr val="FF6600"/>
                  </a:gs>
                  <a:gs pos="100000">
                    <a:srgbClr val="FF33CC"/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77600" y="4030220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672079" y="3373388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89892" y="4838688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28143" y="4603394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02402" y="4276532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14983" y="3127076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186498" y="4099752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137577" y="4203383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80531" y="4069511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27829" y="4510272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77541" y="3619702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553224" y="4040006"/>
                <a:ext cx="1487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/>
                  <a:t>Flow Graph </a:t>
                </a:r>
                <a14:m>
                  <m:oMath xmlns:m="http://schemas.openxmlformats.org/officeDocument/2006/math">
                    <m:r>
                      <a:rPr lang="en-US" b="1" i="1" u="sng">
                        <a:latin typeface="Cambria Math"/>
                      </a:rPr>
                      <m:t>𝑮</m:t>
                    </m:r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224" y="4040006"/>
                <a:ext cx="1487202" cy="369332"/>
              </a:xfrm>
              <a:prstGeom prst="rect">
                <a:avLst/>
              </a:prstGeom>
              <a:blipFill>
                <a:blip r:embed="rId8"/>
                <a:stretch>
                  <a:fillRect l="-3390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Freeform 79"/>
          <p:cNvSpPr/>
          <p:nvPr/>
        </p:nvSpPr>
        <p:spPr>
          <a:xfrm rot="7272219">
            <a:off x="6791742" y="4283724"/>
            <a:ext cx="1200914" cy="988077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276962" y="4240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Freeform 81"/>
          <p:cNvSpPr/>
          <p:nvPr/>
        </p:nvSpPr>
        <p:spPr>
          <a:xfrm rot="8454450">
            <a:off x="8456142" y="4147100"/>
            <a:ext cx="895776" cy="794869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8818979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4" name="Freeform 83"/>
          <p:cNvSpPr/>
          <p:nvPr/>
        </p:nvSpPr>
        <p:spPr>
          <a:xfrm rot="9991492">
            <a:off x="9822704" y="4613721"/>
            <a:ext cx="895776" cy="794869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10270592" y="46248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6" name="Freeform 85"/>
          <p:cNvSpPr/>
          <p:nvPr/>
        </p:nvSpPr>
        <p:spPr>
          <a:xfrm rot="17279004">
            <a:off x="9810856" y="5661396"/>
            <a:ext cx="998108" cy="761652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0387833" y="5898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Freeform 88"/>
          <p:cNvSpPr/>
          <p:nvPr/>
        </p:nvSpPr>
        <p:spPr>
          <a:xfrm rot="19173573">
            <a:off x="8180826" y="6008656"/>
            <a:ext cx="1100794" cy="101803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8625185" y="656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1" name="Freeform 90"/>
          <p:cNvSpPr/>
          <p:nvPr/>
        </p:nvSpPr>
        <p:spPr>
          <a:xfrm rot="5400000">
            <a:off x="8197188" y="4903002"/>
            <a:ext cx="1183985" cy="1219452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8516537" y="4999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8077200" y="3795442"/>
                <a:ext cx="1941044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u="sng"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u="sng"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795442"/>
                <a:ext cx="1941044" cy="395558"/>
              </a:xfrm>
              <a:prstGeom prst="rect">
                <a:avLst/>
              </a:prstGeom>
              <a:blipFill>
                <a:blip r:embed="rId9"/>
                <a:stretch>
                  <a:fillRect l="-2614" t="-625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Freeform 93"/>
          <p:cNvSpPr/>
          <p:nvPr/>
        </p:nvSpPr>
        <p:spPr>
          <a:xfrm rot="4139862">
            <a:off x="7410343" y="5154650"/>
            <a:ext cx="1182599" cy="720109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7612450" y="519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181B3C-E0B3-AB4F-9F68-744664311F6E}"/>
              </a:ext>
            </a:extLst>
          </p:cNvPr>
          <p:cNvSpPr txBox="1"/>
          <p:nvPr/>
        </p:nvSpPr>
        <p:spPr>
          <a:xfrm>
            <a:off x="9767298" y="1983712"/>
            <a:ext cx="22150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Flow I </a:t>
            </a:r>
            <a:r>
              <a:rPr lang="en-US" sz="2400" i="1" dirty="0">
                <a:solidFill>
                  <a:srgbClr val="7030A0"/>
                </a:solidFill>
              </a:rPr>
              <a:t>could</a:t>
            </a:r>
            <a:r>
              <a:rPr lang="en-US" sz="2400" dirty="0">
                <a:solidFill>
                  <a:srgbClr val="7030A0"/>
                </a:solidFill>
              </a:rPr>
              <a:t> add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C138AA7-CBF7-8D4B-BD68-0ED4C584E039}"/>
              </a:ext>
            </a:extLst>
          </p:cNvPr>
          <p:cNvSpPr txBox="1"/>
          <p:nvPr/>
        </p:nvSpPr>
        <p:spPr>
          <a:xfrm>
            <a:off x="9296400" y="3124200"/>
            <a:ext cx="268599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Flow I </a:t>
            </a:r>
            <a:r>
              <a:rPr lang="en-US" sz="2400" i="1" dirty="0">
                <a:solidFill>
                  <a:srgbClr val="7030A0"/>
                </a:solidFill>
              </a:rPr>
              <a:t>could</a:t>
            </a:r>
            <a:r>
              <a:rPr lang="en-US" sz="2400" dirty="0">
                <a:solidFill>
                  <a:srgbClr val="7030A0"/>
                </a:solidFill>
              </a:rPr>
              <a:t> remove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EA9F0E4-7B54-4FE1-A7B7-C08499ED71F2}"/>
                  </a:ext>
                </a:extLst>
              </p14:cNvPr>
              <p14:cNvContentPartPr/>
              <p14:nvPr/>
            </p14:nvContentPartPr>
            <p14:xfrm>
              <a:off x="1708200" y="3036960"/>
              <a:ext cx="8422920" cy="2242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EA9F0E4-7B54-4FE1-A7B7-C08499ED71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98840" y="3027600"/>
                <a:ext cx="8441640" cy="226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4217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 91"/>
          <p:cNvSpPr/>
          <p:nvPr/>
        </p:nvSpPr>
        <p:spPr>
          <a:xfrm rot="7618014">
            <a:off x="6200219" y="4539869"/>
            <a:ext cx="1878599" cy="731530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Graphs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524000" y="1795954"/>
            <a:ext cx="4114800" cy="2480504"/>
            <a:chOff x="1600200" y="2362200"/>
            <a:chExt cx="5297140" cy="3193248"/>
          </a:xfrm>
        </p:grpSpPr>
        <p:cxnSp>
          <p:nvCxnSpPr>
            <p:cNvPr id="5" name="Straight Connector 4"/>
            <p:cNvCxnSpPr>
              <a:stCxn id="13" idx="2"/>
              <a:endCxn id="12" idx="7"/>
            </p:cNvCxnSpPr>
            <p:nvPr/>
          </p:nvCxnSpPr>
          <p:spPr>
            <a:xfrm flipH="1">
              <a:off x="1893942" y="2529746"/>
              <a:ext cx="2042565" cy="1296367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14" idx="2"/>
              <a:endCxn id="12" idx="5"/>
            </p:cNvCxnSpPr>
            <p:nvPr/>
          </p:nvCxnSpPr>
          <p:spPr>
            <a:xfrm flipH="1" flipV="1">
              <a:off x="1893942" y="4063059"/>
              <a:ext cx="2025632" cy="132484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3" idx="6"/>
              <a:endCxn id="15" idx="1"/>
            </p:cNvCxnSpPr>
            <p:nvPr/>
          </p:nvCxnSpPr>
          <p:spPr>
            <a:xfrm>
              <a:off x="4280647" y="2529746"/>
              <a:ext cx="2322951" cy="1252311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5" idx="3"/>
              <a:endCxn id="14" idx="6"/>
            </p:cNvCxnSpPr>
            <p:nvPr/>
          </p:nvCxnSpPr>
          <p:spPr>
            <a:xfrm flipH="1">
              <a:off x="4263714" y="4019003"/>
              <a:ext cx="2339884" cy="136889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169723" y="3733800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20/</a:t>
              </a:r>
              <a:r>
                <a:rPr lang="en-US" dirty="0">
                  <a:solidFill>
                    <a:srgbClr val="00B050"/>
                  </a:solidFill>
                </a:rPr>
                <a:t>30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84961" y="2618141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20/</a:t>
              </a:r>
              <a:r>
                <a:rPr lang="en-US" dirty="0">
                  <a:solidFill>
                    <a:srgbClr val="00B050"/>
                  </a:solidFill>
                </a:rPr>
                <a:t>20</a:t>
              </a:r>
            </a:p>
          </p:txBody>
        </p:sp>
        <p:cxnSp>
          <p:nvCxnSpPr>
            <p:cNvPr id="11" name="Straight Connector 10"/>
            <p:cNvCxnSpPr>
              <a:stCxn id="13" idx="4"/>
              <a:endCxn id="14" idx="0"/>
            </p:cNvCxnSpPr>
            <p:nvPr/>
          </p:nvCxnSpPr>
          <p:spPr>
            <a:xfrm flipH="1">
              <a:off x="4091644" y="2697292"/>
              <a:ext cx="16933" cy="2523064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/>
            <p:cNvSpPr/>
            <p:nvPr/>
          </p:nvSpPr>
          <p:spPr>
            <a:xfrm>
              <a:off x="3936507" y="23622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919574" y="522035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 l="-2083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2286866" y="4724400"/>
              <a:ext cx="805220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2179" y="4662338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20/</a:t>
              </a:r>
              <a:r>
                <a:rPr lang="en-US" dirty="0">
                  <a:solidFill>
                    <a:srgbClr val="00B050"/>
                  </a:solidFill>
                </a:rPr>
                <a:t>20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60632" y="2802807"/>
              <a:ext cx="805220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826515" y="1066800"/>
            <a:ext cx="127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Flow Graph</a:t>
            </a:r>
          </a:p>
        </p:txBody>
      </p:sp>
      <p:cxnSp>
        <p:nvCxnSpPr>
          <p:cNvPr id="22" name="Straight Connector 21"/>
          <p:cNvCxnSpPr>
            <a:stCxn id="30" idx="2"/>
            <a:endCxn id="29" idx="7"/>
          </p:cNvCxnSpPr>
          <p:nvPr/>
        </p:nvCxnSpPr>
        <p:spPr>
          <a:xfrm flipH="1">
            <a:off x="6400379" y="1688507"/>
            <a:ext cx="1586657" cy="100701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1" idx="2"/>
            <a:endCxn id="29" idx="5"/>
          </p:cNvCxnSpPr>
          <p:nvPr/>
        </p:nvCxnSpPr>
        <p:spPr>
          <a:xfrm flipH="1" flipV="1">
            <a:off x="6400378" y="2879579"/>
            <a:ext cx="1573504" cy="102913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30" idx="6"/>
            <a:endCxn id="32" idx="1"/>
          </p:cNvCxnSpPr>
          <p:nvPr/>
        </p:nvCxnSpPr>
        <p:spPr>
          <a:xfrm>
            <a:off x="8254362" y="1688507"/>
            <a:ext cx="1804460" cy="972791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2" idx="3"/>
          </p:cNvCxnSpPr>
          <p:nvPr/>
        </p:nvCxnSpPr>
        <p:spPr>
          <a:xfrm flipH="1">
            <a:off x="8241208" y="2845356"/>
            <a:ext cx="1817614" cy="1063356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0" idx="4"/>
            <a:endCxn id="31" idx="0"/>
          </p:cNvCxnSpPr>
          <p:nvPr/>
        </p:nvCxnSpPr>
        <p:spPr>
          <a:xfrm flipH="1">
            <a:off x="8107546" y="1818656"/>
            <a:ext cx="13153" cy="1959907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6172201" y="2657400"/>
                <a:ext cx="267327" cy="26029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1" y="2657400"/>
                <a:ext cx="267327" cy="26029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7987036" y="1558357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973883" y="3778563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/>
              <p:cNvSpPr/>
              <p:nvPr/>
            </p:nvSpPr>
            <p:spPr>
              <a:xfrm>
                <a:off x="10019674" y="2623177"/>
                <a:ext cx="267327" cy="260298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674" y="2623177"/>
                <a:ext cx="267327" cy="26029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7426947" y="1066800"/>
            <a:ext cx="1628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Residual Graph</a:t>
            </a:r>
          </a:p>
        </p:txBody>
      </p:sp>
      <p:sp>
        <p:nvSpPr>
          <p:cNvPr id="38" name="Freeform 37"/>
          <p:cNvSpPr/>
          <p:nvPr/>
        </p:nvSpPr>
        <p:spPr>
          <a:xfrm rot="7272219">
            <a:off x="6283135" y="1698950"/>
            <a:ext cx="1713477" cy="912276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6305864" y="3011906"/>
            <a:ext cx="1690747" cy="1003811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 rot="18571059">
            <a:off x="8156477" y="3056603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 rot="11245529">
            <a:off x="8181153" y="1710272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 rot="14446090">
            <a:off x="7367595" y="2326940"/>
            <a:ext cx="1727772" cy="939425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1864623">
            <a:off x="6346238" y="3120565"/>
            <a:ext cx="1791954" cy="483628"/>
          </a:xfrm>
          <a:prstGeom prst="rightArrow">
            <a:avLst/>
          </a:prstGeom>
          <a:solidFill>
            <a:srgbClr val="FFFF00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1617240">
            <a:off x="8288789" y="1939398"/>
            <a:ext cx="1791954" cy="483628"/>
          </a:xfrm>
          <a:prstGeom prst="rightArrow">
            <a:avLst/>
          </a:prstGeom>
          <a:solidFill>
            <a:srgbClr val="FFFF00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16200000">
            <a:off x="7466535" y="2614762"/>
            <a:ext cx="1791954" cy="483628"/>
          </a:xfrm>
          <a:prstGeom prst="rightArrow">
            <a:avLst/>
          </a:prstGeom>
          <a:solidFill>
            <a:srgbClr val="FFFF00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924800" y="28272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57938" y="19605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991600" y="3144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915400" y="19254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89964" y="3220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41884" y="15479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92630" y="1825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44886" y="3585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577297" y="34857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343504" y="2725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496553" y="4377496"/>
            <a:ext cx="4114800" cy="2480504"/>
            <a:chOff x="1600200" y="2362200"/>
            <a:chExt cx="5297140" cy="3193248"/>
          </a:xfrm>
        </p:grpSpPr>
        <p:cxnSp>
          <p:nvCxnSpPr>
            <p:cNvPr id="52" name="Straight Connector 51"/>
            <p:cNvCxnSpPr>
              <a:stCxn id="60" idx="2"/>
              <a:endCxn id="59" idx="7"/>
            </p:cNvCxnSpPr>
            <p:nvPr/>
          </p:nvCxnSpPr>
          <p:spPr>
            <a:xfrm flipH="1">
              <a:off x="1893942" y="2529746"/>
              <a:ext cx="2042565" cy="1296367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1" idx="2"/>
              <a:endCxn id="59" idx="5"/>
            </p:cNvCxnSpPr>
            <p:nvPr/>
          </p:nvCxnSpPr>
          <p:spPr>
            <a:xfrm flipH="1" flipV="1">
              <a:off x="1893942" y="4063059"/>
              <a:ext cx="2025632" cy="132484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0" idx="6"/>
              <a:endCxn id="62" idx="1"/>
            </p:cNvCxnSpPr>
            <p:nvPr/>
          </p:nvCxnSpPr>
          <p:spPr>
            <a:xfrm>
              <a:off x="4280647" y="2529746"/>
              <a:ext cx="2322951" cy="1252311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2" idx="3"/>
              <a:endCxn id="61" idx="6"/>
            </p:cNvCxnSpPr>
            <p:nvPr/>
          </p:nvCxnSpPr>
          <p:spPr>
            <a:xfrm flipH="1">
              <a:off x="4263714" y="4019003"/>
              <a:ext cx="2339884" cy="136889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169723" y="3733800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10/</a:t>
              </a:r>
              <a:r>
                <a:rPr lang="en-US" dirty="0">
                  <a:solidFill>
                    <a:srgbClr val="00B050"/>
                  </a:solidFill>
                </a:rPr>
                <a:t>30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384961" y="2618141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20/</a:t>
              </a:r>
              <a:r>
                <a:rPr lang="en-US" dirty="0">
                  <a:solidFill>
                    <a:srgbClr val="00B050"/>
                  </a:solidFill>
                </a:rPr>
                <a:t>20</a:t>
              </a:r>
            </a:p>
          </p:txBody>
        </p:sp>
        <p:cxnSp>
          <p:nvCxnSpPr>
            <p:cNvPr id="58" name="Straight Connector 57"/>
            <p:cNvCxnSpPr>
              <a:stCxn id="60" idx="4"/>
              <a:endCxn id="61" idx="0"/>
            </p:cNvCxnSpPr>
            <p:nvPr/>
          </p:nvCxnSpPr>
          <p:spPr>
            <a:xfrm flipH="1">
              <a:off x="4091644" y="2697292"/>
              <a:ext cx="16933" cy="2523064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/>
                <p:cNvSpPr/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Oval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Oval 59"/>
            <p:cNvSpPr/>
            <p:nvPr/>
          </p:nvSpPr>
          <p:spPr>
            <a:xfrm>
              <a:off x="3936507" y="23622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3919574" y="522035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val 61"/>
                <p:cNvSpPr/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Oval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 l="-2128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/>
            <p:cNvSpPr txBox="1"/>
            <p:nvPr/>
          </p:nvSpPr>
          <p:spPr>
            <a:xfrm>
              <a:off x="2286866" y="4724400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10/</a:t>
              </a:r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362179" y="4662338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20/</a:t>
              </a:r>
              <a:r>
                <a:rPr lang="en-US" dirty="0">
                  <a:solidFill>
                    <a:srgbClr val="00B050"/>
                  </a:solidFill>
                </a:rPr>
                <a:t>20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460632" y="2802807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10/</a:t>
              </a:r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</p:grpSp>
      <p:cxnSp>
        <p:nvCxnSpPr>
          <p:cNvPr id="66" name="Straight Connector 65"/>
          <p:cNvCxnSpPr>
            <a:stCxn id="72" idx="2"/>
            <a:endCxn id="71" idx="7"/>
          </p:cNvCxnSpPr>
          <p:nvPr/>
        </p:nvCxnSpPr>
        <p:spPr>
          <a:xfrm flipH="1">
            <a:off x="6400379" y="4483940"/>
            <a:ext cx="1586657" cy="100701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73" idx="2"/>
            <a:endCxn id="71" idx="5"/>
          </p:cNvCxnSpPr>
          <p:nvPr/>
        </p:nvCxnSpPr>
        <p:spPr>
          <a:xfrm flipH="1" flipV="1">
            <a:off x="6400378" y="5675012"/>
            <a:ext cx="1573504" cy="102913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72" idx="6"/>
            <a:endCxn id="74" idx="1"/>
          </p:cNvCxnSpPr>
          <p:nvPr/>
        </p:nvCxnSpPr>
        <p:spPr>
          <a:xfrm>
            <a:off x="8254362" y="4483940"/>
            <a:ext cx="1804460" cy="972791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74" idx="3"/>
            <a:endCxn id="73" idx="6"/>
          </p:cNvCxnSpPr>
          <p:nvPr/>
        </p:nvCxnSpPr>
        <p:spPr>
          <a:xfrm flipH="1">
            <a:off x="8241208" y="5640789"/>
            <a:ext cx="1817614" cy="1063356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72" idx="4"/>
            <a:endCxn id="73" idx="0"/>
          </p:cNvCxnSpPr>
          <p:nvPr/>
        </p:nvCxnSpPr>
        <p:spPr>
          <a:xfrm flipH="1">
            <a:off x="8107546" y="4614089"/>
            <a:ext cx="13153" cy="1959907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/>
              <p:cNvSpPr/>
              <p:nvPr/>
            </p:nvSpPr>
            <p:spPr>
              <a:xfrm>
                <a:off x="6172201" y="5452833"/>
                <a:ext cx="267327" cy="26029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Oval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1" y="5452833"/>
                <a:ext cx="267327" cy="26029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>
            <a:off x="7987036" y="4353790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7973883" y="6573996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/>
              <p:cNvSpPr/>
              <p:nvPr/>
            </p:nvSpPr>
            <p:spPr>
              <a:xfrm>
                <a:off x="10019674" y="5418610"/>
                <a:ext cx="267327" cy="260298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Oval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674" y="5418610"/>
                <a:ext cx="267327" cy="26029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Freeform 74"/>
          <p:cNvSpPr/>
          <p:nvPr/>
        </p:nvSpPr>
        <p:spPr>
          <a:xfrm>
            <a:off x="6305864" y="5807339"/>
            <a:ext cx="1690747" cy="1003811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 rot="18571059">
            <a:off x="8156477" y="5872231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 rot="11245529">
            <a:off x="8181153" y="4505705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 rot="14446090">
            <a:off x="7367595" y="5122373"/>
            <a:ext cx="1727772" cy="939425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7057938" y="4756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991600" y="59400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915400" y="47208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89964" y="60162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941884" y="434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392630" y="46213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10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044886" y="63806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77297" y="6281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10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343504" y="55212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10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857806" y="54857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20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CB79ADC-A094-4A94-A9E9-DF9235A59B5A}"/>
                  </a:ext>
                </a:extLst>
              </p14:cNvPr>
              <p14:cNvContentPartPr/>
              <p14:nvPr/>
            </p14:nvContentPartPr>
            <p14:xfrm>
              <a:off x="1742400" y="532080"/>
              <a:ext cx="9879840" cy="6042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CB79ADC-A094-4A94-A9E9-DF9235A59B5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33040" y="522720"/>
                <a:ext cx="9898560" cy="606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767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48" grpId="0" animBg="1"/>
      <p:bldP spid="49" grpId="0" animBg="1"/>
      <p:bldP spid="5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Algorithm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2392B4-B1D5-AD46-8656-7EA2888EFD4D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Define an </a:t>
                </a:r>
                <a:r>
                  <a:rPr lang="en-US" sz="3200" b="1" dirty="0">
                    <a:solidFill>
                      <a:schemeClr val="accent5">
                        <a:lumMod val="50000"/>
                      </a:schemeClr>
                    </a:solidFill>
                  </a:rPr>
                  <a:t>augmenting path </a:t>
                </a:r>
                <a:r>
                  <a:rPr lang="en-US" sz="3200" dirty="0"/>
                  <a:t>to be a path from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200" dirty="0"/>
                  <a:t> (using edges of non-zero weight)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Overview: Repeatedly add the flow of any augmenting path</a:t>
                </a:r>
              </a:p>
              <a:p>
                <a:endParaRPr lang="en-US" sz="2400" dirty="0"/>
              </a:p>
              <a:p>
                <a:r>
                  <a:rPr lang="en-US" sz="3200" dirty="0"/>
                  <a:t>Ford-Fulkerson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units of flow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the updated flow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2392B4-B1D5-AD46-8656-7EA2888EF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blipFill>
                <a:blip r:embed="rId2"/>
                <a:stretch>
                  <a:fillRect l="-1341" t="-1402" r="-447"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ADBA56-907D-49CA-8931-915D0AD8E6C2}"/>
                  </a:ext>
                </a:extLst>
              </p14:cNvPr>
              <p14:cNvContentPartPr/>
              <p14:nvPr/>
            </p14:nvContentPartPr>
            <p14:xfrm>
              <a:off x="2495520" y="3927960"/>
              <a:ext cx="9088560" cy="2823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ADBA56-907D-49CA-8931-915D0AD8E6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86160" y="3918600"/>
                <a:ext cx="9107280" cy="284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839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FA3936-F1D8-CA48-97DD-5AC12BAEF427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Define an </a:t>
                </a:r>
                <a:r>
                  <a:rPr lang="en-US" sz="3200" b="1" dirty="0">
                    <a:solidFill>
                      <a:schemeClr val="accent5">
                        <a:lumMod val="50000"/>
                      </a:schemeClr>
                    </a:solidFill>
                  </a:rPr>
                  <a:t>augmenting path </a:t>
                </a:r>
                <a:r>
                  <a:rPr lang="en-US" sz="3200" dirty="0"/>
                  <a:t>to be a path from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200" dirty="0"/>
                  <a:t> (using edges of non-zero weight)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Overview: Repeatedly add the flow of any augmenting path</a:t>
                </a:r>
              </a:p>
              <a:p>
                <a:endParaRPr lang="en-US" sz="2400" dirty="0"/>
              </a:p>
              <a:p>
                <a:r>
                  <a:rPr lang="en-US" sz="3200" dirty="0"/>
                  <a:t>Ford-Fulkerson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units of flow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the updated flow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FA3936-F1D8-CA48-97DD-5AC12BAEF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blipFill>
                <a:blip r:embed="rId2"/>
                <a:stretch>
                  <a:fillRect l="-1341" t="-1402" r="-447"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Algorithm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7EBB379F-FDBB-4B3B-A562-A33FE8360FA9}"/>
              </a:ext>
            </a:extLst>
          </p:cNvPr>
          <p:cNvSpPr/>
          <p:nvPr/>
        </p:nvSpPr>
        <p:spPr>
          <a:xfrm>
            <a:off x="6553200" y="3473689"/>
            <a:ext cx="3695899" cy="1266934"/>
          </a:xfrm>
          <a:prstGeom prst="wedgeRoundRectCallout">
            <a:avLst>
              <a:gd name="adj1" fmla="val -46566"/>
              <a:gd name="adj2" fmla="val 75996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Ford-Fulkerson approach:</a:t>
            </a:r>
            <a:r>
              <a:rPr lang="en-US" sz="2000" dirty="0"/>
              <a:t> take </a:t>
            </a:r>
            <a:r>
              <a:rPr lang="en-US" sz="2000" u="sng" dirty="0"/>
              <a:t>any</a:t>
            </a:r>
            <a:r>
              <a:rPr lang="en-US" sz="2000" dirty="0"/>
              <a:t> augmenting path</a:t>
            </a:r>
          </a:p>
          <a:p>
            <a:pPr algn="ctr"/>
            <a:r>
              <a:rPr lang="en-US" sz="2000" dirty="0"/>
              <a:t>(will revisit this later)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97219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E37023-95B9-0049-978B-D4E787E3EDED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Define an </a:t>
                </a:r>
                <a:r>
                  <a:rPr lang="en-US" sz="3200" b="1" dirty="0">
                    <a:solidFill>
                      <a:schemeClr val="accent5">
                        <a:lumMod val="50000"/>
                      </a:schemeClr>
                    </a:solidFill>
                  </a:rPr>
                  <a:t>augmenting path </a:t>
                </a:r>
                <a:r>
                  <a:rPr lang="en-US" sz="3200" dirty="0"/>
                  <a:t>to be a path from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200" dirty="0"/>
                  <a:t> (using edges of non-zero weight)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Overview: Repeatedly add the flow of any augmenting path</a:t>
                </a:r>
              </a:p>
              <a:p>
                <a:endParaRPr lang="en-US" sz="2400" dirty="0"/>
              </a:p>
              <a:p>
                <a:r>
                  <a:rPr lang="en-US" sz="3200" dirty="0"/>
                  <a:t>Ford-Fulkerson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units of flow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the updated flow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E37023-95B9-0049-978B-D4E787E3E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blipFill>
                <a:blip r:embed="rId2"/>
                <a:stretch>
                  <a:fillRect l="-1341" t="-1402" r="-447"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Algorithm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ular Callout 3">
                <a:extLst>
                  <a:ext uri="{FF2B5EF4-FFF2-40B4-BE49-F238E27FC236}">
                    <a16:creationId xmlns:a16="http://schemas.microsoft.com/office/drawing/2014/main" id="{BF825BDB-9B25-D046-A53F-A6F5870C8530}"/>
                  </a:ext>
                </a:extLst>
              </p:cNvPr>
              <p:cNvSpPr/>
              <p:nvPr/>
            </p:nvSpPr>
            <p:spPr>
              <a:xfrm>
                <a:off x="6762650" y="5185992"/>
                <a:ext cx="3695899" cy="765011"/>
              </a:xfrm>
              <a:prstGeom prst="wedgeRoundRectCallout">
                <a:avLst>
                  <a:gd name="adj1" fmla="val -57959"/>
                  <a:gd name="adj2" fmla="val 7263"/>
                  <a:gd name="adj3" fmla="val 16667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weight of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" name="Rounded Rectangular Callout 3">
                <a:extLst>
                  <a:ext uri="{FF2B5EF4-FFF2-40B4-BE49-F238E27FC236}">
                    <a16:creationId xmlns:a16="http://schemas.microsoft.com/office/drawing/2014/main" id="{BF825BDB-9B25-D046-A53F-A6F5870C8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650" y="5185992"/>
                <a:ext cx="3695899" cy="765011"/>
              </a:xfrm>
              <a:prstGeom prst="wedgeRoundRectCallout">
                <a:avLst>
                  <a:gd name="adj1" fmla="val -57959"/>
                  <a:gd name="adj2" fmla="val 7263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peech Bubble: Rectangle with Corners Rounded 2">
            <a:extLst>
              <a:ext uri="{FF2B5EF4-FFF2-40B4-BE49-F238E27FC236}">
                <a16:creationId xmlns:a16="http://schemas.microsoft.com/office/drawing/2014/main" id="{11A13396-EFF9-EE40-9B78-A9B3CDBE799F}"/>
              </a:ext>
            </a:extLst>
          </p:cNvPr>
          <p:cNvSpPr/>
          <p:nvPr/>
        </p:nvSpPr>
        <p:spPr>
          <a:xfrm>
            <a:off x="6553200" y="3473689"/>
            <a:ext cx="3695899" cy="1266934"/>
          </a:xfrm>
          <a:prstGeom prst="wedgeRoundRectCallout">
            <a:avLst>
              <a:gd name="adj1" fmla="val -46566"/>
              <a:gd name="adj2" fmla="val 75996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Ford-Fulkerson approach:</a:t>
            </a:r>
            <a:r>
              <a:rPr lang="en-US" sz="2000" dirty="0"/>
              <a:t> take </a:t>
            </a:r>
            <a:r>
              <a:rPr lang="en-US" sz="2000" u="sng" dirty="0"/>
              <a:t>any</a:t>
            </a:r>
            <a:r>
              <a:rPr lang="en-US" sz="2000" dirty="0"/>
              <a:t> augmenting path</a:t>
            </a:r>
          </a:p>
          <a:p>
            <a:pPr algn="ctr"/>
            <a:r>
              <a:rPr lang="en-US" sz="2000" dirty="0"/>
              <a:t>(will revisit this later)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39617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5B6817-9B31-48A6-8FB1-2E3A2B84FB59}"/>
                  </a:ext>
                </a:extLst>
              </p:cNvPr>
              <p:cNvSpPr txBox="1"/>
              <p:nvPr/>
            </p:nvSpPr>
            <p:spPr>
              <a:xfrm>
                <a:off x="824484" y="5817525"/>
                <a:ext cx="46816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Initially: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5B6817-9B31-48A6-8FB1-2E3A2B84F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84" y="5817525"/>
                <a:ext cx="4681603" cy="523220"/>
              </a:xfrm>
              <a:prstGeom prst="rect">
                <a:avLst/>
              </a:prstGeom>
              <a:blipFill>
                <a:blip r:embed="rId4"/>
                <a:stretch>
                  <a:fillRect l="-2604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389010"/>
            <a:ext cx="5696406" cy="2932996"/>
            <a:chOff x="990600" y="3017500"/>
            <a:chExt cx="4785705" cy="246408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DC09ED-86E7-4C13-8674-369BEB6B6E85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B37F04B-A57B-4136-A362-AF9AB176993A}"/>
                </a:ext>
              </a:extLst>
            </p:cNvPr>
            <p:cNvCxnSpPr>
              <a:stCxn id="80" idx="7"/>
              <a:endCxn id="8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87F206B-218A-48CF-AFC0-522E51ECAD18}"/>
                </a:ext>
              </a:extLst>
            </p:cNvPr>
            <p:cNvSpPr txBox="1"/>
            <p:nvPr/>
          </p:nvSpPr>
          <p:spPr>
            <a:xfrm>
              <a:off x="2437466" y="3764175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520FE2-AF40-410F-A7C8-D1F5828796C8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B9D685D-773F-42BE-B966-07DA7D9A48A1}"/>
                </a:ext>
              </a:extLst>
            </p:cNvPr>
            <p:cNvSpPr txBox="1"/>
            <p:nvPr/>
          </p:nvSpPr>
          <p:spPr>
            <a:xfrm>
              <a:off x="3232508" y="387399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5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95">
            <a:extLst>
              <a:ext uri="{FF2B5EF4-FFF2-40B4-BE49-F238E27FC236}">
                <a16:creationId xmlns:a16="http://schemas.microsoft.com/office/drawing/2014/main" id="{447D420D-2F41-43CD-AF33-93E0CE7675CA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5B1E25C-7018-4766-B84B-FF15C3D34433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8226E2-1C0E-4831-8F51-85A8B6D378FE}"/>
                  </a:ext>
                </a:extLst>
              </p14:cNvPr>
              <p14:cNvContentPartPr/>
              <p14:nvPr/>
            </p14:nvContentPartPr>
            <p14:xfrm>
              <a:off x="4448880" y="14040"/>
              <a:ext cx="7493400" cy="656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8226E2-1C0E-4831-8F51-85A8B6D378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39520" y="4680"/>
                <a:ext cx="7512120" cy="658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0756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389010"/>
            <a:ext cx="5696406" cy="2932996"/>
            <a:chOff x="990600" y="3017500"/>
            <a:chExt cx="4785705" cy="246408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DC09ED-86E7-4C13-8674-369BEB6B6E85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B37F04B-A57B-4136-A362-AF9AB176993A}"/>
                </a:ext>
              </a:extLst>
            </p:cNvPr>
            <p:cNvCxnSpPr>
              <a:stCxn id="80" idx="7"/>
              <a:endCxn id="8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none" w="med" len="med"/>
              <a:tailEnd type="triangl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520FE2-AF40-410F-A7C8-D1F5828796C8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B9D685D-773F-42BE-B966-07DA7D9A48A1}"/>
                </a:ext>
              </a:extLst>
            </p:cNvPr>
            <p:cNvSpPr txBox="1"/>
            <p:nvPr/>
          </p:nvSpPr>
          <p:spPr>
            <a:xfrm>
              <a:off x="3232508" y="387399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97BEB36-1BD3-4579-ADC5-C82009027282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A414F14-7003-4297-BF87-E07EB03BD665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8617DFD-B8DB-442D-B95C-694009954CCD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C896EE2-1A82-468A-B8CB-BE498DB68AEC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2616B98-410E-44C0-A5CB-28A0A0930B52}"/>
                  </a:ext>
                </a:extLst>
              </p14:cNvPr>
              <p14:cNvContentPartPr/>
              <p14:nvPr/>
            </p14:nvContentPartPr>
            <p14:xfrm>
              <a:off x="1472040" y="4417560"/>
              <a:ext cx="29520" cy="386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2616B98-410E-44C0-A5CB-28A0A0930B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62680" y="4408200"/>
                <a:ext cx="48240" cy="40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9228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389010"/>
            <a:ext cx="5696406" cy="2932996"/>
            <a:chOff x="990600" y="3017500"/>
            <a:chExt cx="4785705" cy="246408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DC09ED-86E7-4C13-8674-369BEB6B6E85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B37F04B-A57B-4136-A362-AF9AB176993A}"/>
                </a:ext>
              </a:extLst>
            </p:cNvPr>
            <p:cNvCxnSpPr>
              <a:stCxn id="80" idx="7"/>
              <a:endCxn id="8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none" w="med" len="med"/>
              <a:tailEnd type="triangl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520FE2-AF40-410F-A7C8-D1F5828796C8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B9D685D-773F-42BE-B966-07DA7D9A48A1}"/>
                </a:ext>
              </a:extLst>
            </p:cNvPr>
            <p:cNvSpPr txBox="1"/>
            <p:nvPr/>
          </p:nvSpPr>
          <p:spPr>
            <a:xfrm>
              <a:off x="3232508" y="387399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97BEB36-1BD3-4579-ADC5-C82009027282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6F862C0-974A-49D2-8194-52AA3ADC128F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4B8C8A4-A746-40E0-8E2D-E130D15BCF03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E2F4299-BA67-40AA-A8D9-5E17C1F70B06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31816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389010"/>
            <a:ext cx="5696406" cy="2932996"/>
            <a:chOff x="990600" y="3017500"/>
            <a:chExt cx="4785705" cy="246408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DC09ED-86E7-4C13-8674-369BEB6B6E85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520FE2-AF40-410F-A7C8-D1F5828796C8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50CBF8A-6515-45DC-9C08-66C86ABD02EF}"/>
                </a:ext>
              </a:extLst>
            </p:cNvPr>
            <p:cNvSpPr txBox="1"/>
            <p:nvPr/>
          </p:nvSpPr>
          <p:spPr>
            <a:xfrm>
              <a:off x="1602694" y="3747098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FD1CB50-4B14-406C-B3C6-89D400109DEC}"/>
                </a:ext>
              </a:extLst>
            </p:cNvPr>
            <p:cNvSpPr txBox="1"/>
            <p:nvPr/>
          </p:nvSpPr>
          <p:spPr>
            <a:xfrm>
              <a:off x="3174826" y="394159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D1CBB2-374E-44DB-A240-C4FE0D8AE22B}"/>
                </a:ext>
              </a:extLst>
            </p:cNvPr>
            <p:cNvSpPr txBox="1"/>
            <p:nvPr/>
          </p:nvSpPr>
          <p:spPr>
            <a:xfrm>
              <a:off x="3316521" y="4537526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968DB1-7A23-4330-8C96-087F43CD2C4E}"/>
                </a:ext>
              </a:extLst>
            </p:cNvPr>
            <p:cNvSpPr txBox="1"/>
            <p:nvPr/>
          </p:nvSpPr>
          <p:spPr>
            <a:xfrm>
              <a:off x="4970719" y="403462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834839-535D-4028-83A0-FA52BD87D193}"/>
                </a:ext>
              </a:extLst>
            </p:cNvPr>
            <p:cNvSpPr txBox="1"/>
            <p:nvPr/>
          </p:nvSpPr>
          <p:spPr>
            <a:xfrm>
              <a:off x="3362696" y="346996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8473985" y="3051608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5A8A5B0-D244-4A1F-B873-9EE02405F998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DAB4415-8553-4E91-817E-98ADD947DC9E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689C88B-0E6A-47C0-808D-1E20452BDD6E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BC10B8-6912-4B5E-8427-F5DC0D90E750}"/>
                  </a:ext>
                </a:extLst>
              </p14:cNvPr>
              <p14:cNvContentPartPr/>
              <p14:nvPr/>
            </p14:nvContentPartPr>
            <p14:xfrm>
              <a:off x="1116360" y="2815920"/>
              <a:ext cx="4392000" cy="1911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BC10B8-6912-4B5E-8427-F5DC0D90E7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7000" y="2806560"/>
                <a:ext cx="4410720" cy="193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994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22B2-DB7E-874F-AE71-07A5A0B4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Announcements, Mon., April 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28BB-F2CE-F146-BC71-1FE27574E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8307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Quiz 3 (1</a:t>
            </a:r>
            <a:r>
              <a:rPr lang="en-US" baseline="30000" dirty="0"/>
              <a:t>st</a:t>
            </a:r>
            <a:r>
              <a:rPr lang="en-US" dirty="0"/>
              <a:t> attempt) and Quiz 2 (2</a:t>
            </a:r>
            <a:r>
              <a:rPr lang="en-US" baseline="30000" dirty="0"/>
              <a:t>nd</a:t>
            </a:r>
            <a:r>
              <a:rPr lang="en-US" dirty="0"/>
              <a:t> attempt) will be end of this week</a:t>
            </a:r>
          </a:p>
          <a:p>
            <a:pPr lvl="1"/>
            <a:r>
              <a:rPr lang="en-US" dirty="0"/>
              <a:t>Same as before: </a:t>
            </a:r>
            <a:r>
              <a:rPr lang="en-US" dirty="0" err="1"/>
              <a:t>GradeScope</a:t>
            </a:r>
            <a:r>
              <a:rPr lang="en-US" dirty="0"/>
              <a:t>, Friday noon – Sat. 6pm</a:t>
            </a:r>
          </a:p>
          <a:p>
            <a:r>
              <a:rPr lang="en-US" dirty="0"/>
              <a:t>Module 3 soft deadline grading is underway, should be done before quiz (that’s our goal)</a:t>
            </a:r>
          </a:p>
          <a:p>
            <a:r>
              <a:rPr lang="en-US" dirty="0"/>
              <a:t>Recommended schedule for HWs</a:t>
            </a:r>
          </a:p>
          <a:p>
            <a:pPr lvl="1"/>
            <a:r>
              <a:rPr lang="en-US" dirty="0"/>
              <a:t>Working on one Module 3 Advanced HW this week.</a:t>
            </a:r>
          </a:p>
          <a:p>
            <a:pPr lvl="1"/>
            <a:r>
              <a:rPr lang="en-US" dirty="0"/>
              <a:t>Start Module 4 HWs next week</a:t>
            </a:r>
          </a:p>
          <a:p>
            <a:r>
              <a:rPr lang="en-US" dirty="0"/>
              <a:t>Module 4 starts today.  Hooray! (?)</a:t>
            </a:r>
          </a:p>
          <a:p>
            <a:pPr lvl="1"/>
            <a:r>
              <a:rPr lang="en-US" dirty="0"/>
              <a:t>End of semester makes it a bit condensed.  We’ll do our best to make it easier on you.</a:t>
            </a:r>
          </a:p>
          <a:p>
            <a:r>
              <a:rPr lang="en-US" dirty="0"/>
              <a:t>Today:  flow networks, Ford-Fulkerson.   Do you understand?  Example!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5DD70-C0CE-0C4C-8D4C-61B5C7A1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E219EE-F477-4EBD-86F5-D9A63C4B24C9}"/>
                  </a:ext>
                </a:extLst>
              </p14:cNvPr>
              <p14:cNvContentPartPr/>
              <p14:nvPr/>
            </p14:nvContentPartPr>
            <p14:xfrm>
              <a:off x="718920" y="4238280"/>
              <a:ext cx="263160" cy="1002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E219EE-F477-4EBD-86F5-D9A63C4B24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9560" y="4228920"/>
                <a:ext cx="281880" cy="102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3524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389010"/>
            <a:ext cx="5696406" cy="2932996"/>
            <a:chOff x="990600" y="3017500"/>
            <a:chExt cx="4785705" cy="246408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DC09ED-86E7-4C13-8674-369BEB6B6E85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none" w="med" len="med"/>
              <a:tailEnd type="triangl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520FE2-AF40-410F-A7C8-D1F5828796C8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50CBF8A-6515-45DC-9C08-66C86ABD02EF}"/>
                </a:ext>
              </a:extLst>
            </p:cNvPr>
            <p:cNvSpPr txBox="1"/>
            <p:nvPr/>
          </p:nvSpPr>
          <p:spPr>
            <a:xfrm>
              <a:off x="1602694" y="3747098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FD1CB50-4B14-406C-B3C6-89D400109DEC}"/>
                </a:ext>
              </a:extLst>
            </p:cNvPr>
            <p:cNvSpPr txBox="1"/>
            <p:nvPr/>
          </p:nvSpPr>
          <p:spPr>
            <a:xfrm>
              <a:off x="3174826" y="394159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D1CBB2-374E-44DB-A240-C4FE0D8AE22B}"/>
                </a:ext>
              </a:extLst>
            </p:cNvPr>
            <p:cNvSpPr txBox="1"/>
            <p:nvPr/>
          </p:nvSpPr>
          <p:spPr>
            <a:xfrm>
              <a:off x="3316521" y="4537526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968DB1-7A23-4330-8C96-087F43CD2C4E}"/>
                </a:ext>
              </a:extLst>
            </p:cNvPr>
            <p:cNvSpPr txBox="1"/>
            <p:nvPr/>
          </p:nvSpPr>
          <p:spPr>
            <a:xfrm>
              <a:off x="4970719" y="403462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834839-535D-4028-83A0-FA52BD87D193}"/>
                </a:ext>
              </a:extLst>
            </p:cNvPr>
            <p:cNvSpPr txBox="1"/>
            <p:nvPr/>
          </p:nvSpPr>
          <p:spPr>
            <a:xfrm>
              <a:off x="3362696" y="346996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8473985" y="3051608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30774E8-9E08-4345-9731-72908F9E24D1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0BDACBC-01B6-4C55-81B0-4F5B3C8BC770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9EDECF3-B53F-4FCE-B7D9-C4714B39DEA7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80AD911-55C1-4E24-A6E0-BB1DA9690AF9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09A03EC-DCCF-41C1-BA18-06199C73AADB}"/>
                  </a:ext>
                </a:extLst>
              </p14:cNvPr>
              <p14:cNvContentPartPr/>
              <p14:nvPr/>
            </p14:nvContentPartPr>
            <p14:xfrm>
              <a:off x="1252080" y="1370880"/>
              <a:ext cx="9550800" cy="5210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09A03EC-DCCF-41C1-BA18-06199C73AA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42720" y="1361520"/>
                <a:ext cx="9569520" cy="522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4835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389010"/>
            <a:ext cx="5696406" cy="2932996"/>
            <a:chOff x="990600" y="3017500"/>
            <a:chExt cx="4785705" cy="246408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DC09ED-86E7-4C13-8674-369BEB6B6E85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none" w="med" len="med"/>
              <a:tailEnd type="triangl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520FE2-AF40-410F-A7C8-D1F5828796C8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596C91-A011-4B81-98A9-11897551B530}"/>
                </a:ext>
              </a:extLst>
            </p:cNvPr>
            <p:cNvSpPr txBox="1"/>
            <p:nvPr/>
          </p:nvSpPr>
          <p:spPr>
            <a:xfrm>
              <a:off x="4777541" y="3438574"/>
              <a:ext cx="155198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50CBF8A-6515-45DC-9C08-66C86ABD02EF}"/>
                </a:ext>
              </a:extLst>
            </p:cNvPr>
            <p:cNvSpPr txBox="1"/>
            <p:nvPr/>
          </p:nvSpPr>
          <p:spPr>
            <a:xfrm>
              <a:off x="1602694" y="3747098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FD1CB50-4B14-406C-B3C6-89D400109DEC}"/>
                </a:ext>
              </a:extLst>
            </p:cNvPr>
            <p:cNvSpPr txBox="1"/>
            <p:nvPr/>
          </p:nvSpPr>
          <p:spPr>
            <a:xfrm>
              <a:off x="3174826" y="394159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D1CBB2-374E-44DB-A240-C4FE0D8AE22B}"/>
                </a:ext>
              </a:extLst>
            </p:cNvPr>
            <p:cNvSpPr txBox="1"/>
            <p:nvPr/>
          </p:nvSpPr>
          <p:spPr>
            <a:xfrm>
              <a:off x="3316521" y="4537526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968DB1-7A23-4330-8C96-087F43CD2C4E}"/>
                </a:ext>
              </a:extLst>
            </p:cNvPr>
            <p:cNvSpPr txBox="1"/>
            <p:nvPr/>
          </p:nvSpPr>
          <p:spPr>
            <a:xfrm>
              <a:off x="4970719" y="403462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834839-535D-4028-83A0-FA52BD87D193}"/>
                </a:ext>
              </a:extLst>
            </p:cNvPr>
            <p:cNvSpPr txBox="1"/>
            <p:nvPr/>
          </p:nvSpPr>
          <p:spPr>
            <a:xfrm>
              <a:off x="3362696" y="346996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8473985" y="3051608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30774E8-9E08-4345-9731-72908F9E24D1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BADB7C3-15F6-4E22-905B-3E60C1992A0E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B49B354-9E15-427D-AC9C-37263F3F816F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BC5140-83BD-4A23-9361-1BC20AF1A14E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8EB739A-88E0-4C4D-9F75-8E6E8919BCF2}"/>
                  </a:ext>
                </a:extLst>
              </p14:cNvPr>
              <p14:cNvContentPartPr/>
              <p14:nvPr/>
            </p14:nvContentPartPr>
            <p14:xfrm>
              <a:off x="9062640" y="2391480"/>
              <a:ext cx="560520" cy="1013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8EB739A-88E0-4C4D-9F75-8E6E8919BC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53280" y="2382120"/>
                <a:ext cx="579240" cy="103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6154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526904"/>
            <a:ext cx="5696406" cy="2795101"/>
            <a:chOff x="990600" y="3133349"/>
            <a:chExt cx="4785705" cy="234824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596C91-A011-4B81-98A9-11897551B530}"/>
                </a:ext>
              </a:extLst>
            </p:cNvPr>
            <p:cNvSpPr txBox="1"/>
            <p:nvPr/>
          </p:nvSpPr>
          <p:spPr>
            <a:xfrm>
              <a:off x="4606696" y="371293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50CBF8A-6515-45DC-9C08-66C86ABD02EF}"/>
                </a:ext>
              </a:extLst>
            </p:cNvPr>
            <p:cNvSpPr txBox="1"/>
            <p:nvPr/>
          </p:nvSpPr>
          <p:spPr>
            <a:xfrm>
              <a:off x="1602694" y="3747098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FD1CB50-4B14-406C-B3C6-89D400109DEC}"/>
                </a:ext>
              </a:extLst>
            </p:cNvPr>
            <p:cNvSpPr txBox="1"/>
            <p:nvPr/>
          </p:nvSpPr>
          <p:spPr>
            <a:xfrm>
              <a:off x="3174826" y="394159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D1CBB2-374E-44DB-A240-C4FE0D8AE22B}"/>
                </a:ext>
              </a:extLst>
            </p:cNvPr>
            <p:cNvSpPr txBox="1"/>
            <p:nvPr/>
          </p:nvSpPr>
          <p:spPr>
            <a:xfrm>
              <a:off x="3316521" y="4537526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968DB1-7A23-4330-8C96-087F43CD2C4E}"/>
                </a:ext>
              </a:extLst>
            </p:cNvPr>
            <p:cNvSpPr txBox="1"/>
            <p:nvPr/>
          </p:nvSpPr>
          <p:spPr>
            <a:xfrm>
              <a:off x="4970719" y="403462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834839-535D-4028-83A0-FA52BD87D193}"/>
                </a:ext>
              </a:extLst>
            </p:cNvPr>
            <p:cNvSpPr txBox="1"/>
            <p:nvPr/>
          </p:nvSpPr>
          <p:spPr>
            <a:xfrm>
              <a:off x="3362696" y="346996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6AD4B7A-BBF6-483A-8345-6F305564F7E5}"/>
                </a:ext>
              </a:extLst>
            </p:cNvPr>
            <p:cNvSpPr txBox="1"/>
            <p:nvPr/>
          </p:nvSpPr>
          <p:spPr>
            <a:xfrm>
              <a:off x="4928276" y="339908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8473985" y="3051608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30774E8-9E08-4345-9731-72908F9E24D1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7A49D3-77FA-4B19-8EAD-4400AA585360}"/>
              </a:ext>
            </a:extLst>
          </p:cNvPr>
          <p:cNvCxnSpPr>
            <a:cxnSpLocks/>
            <a:stCxn id="82" idx="0"/>
            <a:endCxn id="81" idx="6"/>
          </p:cNvCxnSpPr>
          <p:nvPr/>
        </p:nvCxnSpPr>
        <p:spPr>
          <a:xfrm flipH="1" flipV="1">
            <a:off x="10466535" y="2910591"/>
            <a:ext cx="1404110" cy="67221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D6DD124-9BAE-4307-ADE8-DF9C5426B23B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110BF48-61AD-40D9-B102-46AAD19ACD0D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C31BD15-5D5C-4578-BF26-1D1D74DCB212}"/>
                  </a:ext>
                </a:extLst>
              </p14:cNvPr>
              <p14:cNvContentPartPr/>
              <p14:nvPr/>
            </p14:nvContentPartPr>
            <p14:xfrm>
              <a:off x="7249320" y="2125080"/>
              <a:ext cx="3945960" cy="1594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C31BD15-5D5C-4578-BF26-1D1D74DCB2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39960" y="2115720"/>
                <a:ext cx="3964680" cy="161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2954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7A49D3-77FA-4B19-8EAD-4400AA585360}"/>
              </a:ext>
            </a:extLst>
          </p:cNvPr>
          <p:cNvCxnSpPr>
            <a:cxnSpLocks/>
            <a:stCxn id="82" idx="0"/>
            <a:endCxn id="81" idx="6"/>
          </p:cNvCxnSpPr>
          <p:nvPr/>
        </p:nvCxnSpPr>
        <p:spPr>
          <a:xfrm flipH="1" flipV="1">
            <a:off x="10466535" y="2910591"/>
            <a:ext cx="1404110" cy="67221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DDCD44-7FC9-48DD-A4EE-04ABA0BC50E5}"/>
              </a:ext>
            </a:extLst>
          </p:cNvPr>
          <p:cNvCxnSpPr>
            <a:stCxn id="79" idx="2"/>
            <a:endCxn id="78" idx="7"/>
          </p:cNvCxnSpPr>
          <p:nvPr/>
        </p:nvCxnSpPr>
        <p:spPr>
          <a:xfrm flipH="1">
            <a:off x="6728693" y="2746659"/>
            <a:ext cx="1600466" cy="542192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3A1F70-7274-4A93-B8E4-182ED05BA68C}"/>
              </a:ext>
            </a:extLst>
          </p:cNvPr>
          <p:cNvCxnSpPr>
            <a:stCxn id="80" idx="2"/>
            <a:endCxn id="78" idx="5"/>
          </p:cNvCxnSpPr>
          <p:nvPr/>
        </p:nvCxnSpPr>
        <p:spPr>
          <a:xfrm flipH="1" flipV="1">
            <a:off x="6728693" y="3570887"/>
            <a:ext cx="1395652" cy="123067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A4CF73-7186-4091-AEE5-AAEBBDC21318}"/>
              </a:ext>
            </a:extLst>
          </p:cNvPr>
          <p:cNvCxnSpPr>
            <a:stCxn id="80" idx="6"/>
            <a:endCxn id="83" idx="2"/>
          </p:cNvCxnSpPr>
          <p:nvPr/>
        </p:nvCxnSpPr>
        <p:spPr>
          <a:xfrm>
            <a:off x="8533973" y="4801556"/>
            <a:ext cx="1582663" cy="57617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6D06B6C-5D60-4324-B914-A363D77AACCF}"/>
              </a:ext>
            </a:extLst>
          </p:cNvPr>
          <p:cNvCxnSpPr>
            <a:stCxn id="81" idx="5"/>
            <a:endCxn id="82" idx="1"/>
          </p:cNvCxnSpPr>
          <p:nvPr/>
        </p:nvCxnSpPr>
        <p:spPr>
          <a:xfrm>
            <a:off x="10406546" y="3051608"/>
            <a:ext cx="1319273" cy="58961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FB9097-F405-4FC7-A454-F4090B1DA7D6}"/>
              </a:ext>
            </a:extLst>
          </p:cNvPr>
          <p:cNvCxnSpPr>
            <a:stCxn id="82" idx="3"/>
            <a:endCxn id="83" idx="6"/>
          </p:cNvCxnSpPr>
          <p:nvPr/>
        </p:nvCxnSpPr>
        <p:spPr>
          <a:xfrm flipH="1">
            <a:off x="10526265" y="3923253"/>
            <a:ext cx="1199554" cy="93592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436DA14-50C1-49C4-A022-07F780BC1771}"/>
              </a:ext>
            </a:extLst>
          </p:cNvPr>
          <p:cNvSpPr txBox="1"/>
          <p:nvPr/>
        </p:nvSpPr>
        <p:spPr>
          <a:xfrm>
            <a:off x="7190215" y="25269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AA1FE9-DB2B-4121-B251-0B501A16EE34}"/>
              </a:ext>
            </a:extLst>
          </p:cNvPr>
          <p:cNvSpPr txBox="1"/>
          <p:nvPr/>
        </p:nvSpPr>
        <p:spPr>
          <a:xfrm>
            <a:off x="9115891" y="48603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B786BF-1A33-427F-870F-AA7DC20B22D1}"/>
              </a:ext>
            </a:extLst>
          </p:cNvPr>
          <p:cNvCxnSpPr>
            <a:stCxn id="80" idx="0"/>
            <a:endCxn id="79" idx="4"/>
          </p:cNvCxnSpPr>
          <p:nvPr/>
        </p:nvCxnSpPr>
        <p:spPr>
          <a:xfrm flipV="1">
            <a:off x="8329159" y="2946088"/>
            <a:ext cx="204814" cy="1656039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/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04DF7420-F460-4F2E-AF9F-C69E5202C3BB}"/>
              </a:ext>
            </a:extLst>
          </p:cNvPr>
          <p:cNvSpPr/>
          <p:nvPr/>
        </p:nvSpPr>
        <p:spPr>
          <a:xfrm>
            <a:off x="8329159" y="2547229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B24C8E-29EF-4E21-A8A8-A085932F46A3}"/>
              </a:ext>
            </a:extLst>
          </p:cNvPr>
          <p:cNvSpPr/>
          <p:nvPr/>
        </p:nvSpPr>
        <p:spPr>
          <a:xfrm>
            <a:off x="8124345" y="4602127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E7F8A2E-D6A5-47A2-876F-9826DAA55A67}"/>
              </a:ext>
            </a:extLst>
          </p:cNvPr>
          <p:cNvSpPr/>
          <p:nvPr/>
        </p:nvSpPr>
        <p:spPr>
          <a:xfrm>
            <a:off x="10056906" y="2711161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/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6E1612AC-7B14-4C5D-BFDC-A17ED34B84AA}"/>
              </a:ext>
            </a:extLst>
          </p:cNvPr>
          <p:cNvSpPr/>
          <p:nvPr/>
        </p:nvSpPr>
        <p:spPr>
          <a:xfrm>
            <a:off x="10116636" y="4659744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52A6E7-CD0D-4E51-9F6F-949B347A9148}"/>
              </a:ext>
            </a:extLst>
          </p:cNvPr>
          <p:cNvCxnSpPr>
            <a:stCxn id="83" idx="0"/>
            <a:endCxn id="81" idx="4"/>
          </p:cNvCxnSpPr>
          <p:nvPr/>
        </p:nvCxnSpPr>
        <p:spPr>
          <a:xfrm flipH="1" flipV="1">
            <a:off x="10261720" y="3110019"/>
            <a:ext cx="59730" cy="1549725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24">
            <a:extLst>
              <a:ext uri="{FF2B5EF4-FFF2-40B4-BE49-F238E27FC236}">
                <a16:creationId xmlns:a16="http://schemas.microsoft.com/office/drawing/2014/main" id="{E5BF08AB-0A1C-4F2A-88BE-A13319D76E8F}"/>
              </a:ext>
            </a:extLst>
          </p:cNvPr>
          <p:cNvSpPr/>
          <p:nvPr/>
        </p:nvSpPr>
        <p:spPr>
          <a:xfrm>
            <a:off x="10401856" y="3060217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A46EA3-6804-4E07-B015-4D09B939DFD9}"/>
              </a:ext>
            </a:extLst>
          </p:cNvPr>
          <p:cNvSpPr txBox="1"/>
          <p:nvPr/>
        </p:nvSpPr>
        <p:spPr>
          <a:xfrm>
            <a:off x="9951557" y="39120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5921D9-C7D6-4775-A6B6-6B62B1E338ED}"/>
              </a:ext>
            </a:extLst>
          </p:cNvPr>
          <p:cNvSpPr txBox="1"/>
          <p:nvPr/>
        </p:nvSpPr>
        <p:spPr>
          <a:xfrm>
            <a:off x="10641979" y="36412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BD98BF-8A4B-4C43-9892-FD14EF7C6F0E}"/>
              </a:ext>
            </a:extLst>
          </p:cNvPr>
          <p:cNvSpPr txBox="1"/>
          <p:nvPr/>
        </p:nvSpPr>
        <p:spPr>
          <a:xfrm>
            <a:off x="10946494" y="4464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596C91-A011-4B81-98A9-11897551B530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0CBF8A-6515-45DC-9C08-66C86ABD02EF}"/>
              </a:ext>
            </a:extLst>
          </p:cNvPr>
          <p:cNvSpPr txBox="1"/>
          <p:nvPr/>
        </p:nvSpPr>
        <p:spPr>
          <a:xfrm>
            <a:off x="7107626" y="32574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D1CB50-4B14-406C-B3C6-89D400109DEC}"/>
              </a:ext>
            </a:extLst>
          </p:cNvPr>
          <p:cNvSpPr txBox="1"/>
          <p:nvPr/>
        </p:nvSpPr>
        <p:spPr>
          <a:xfrm>
            <a:off x="8978929" y="3488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D1CBB2-374E-44DB-A240-C4FE0D8AE22B}"/>
              </a:ext>
            </a:extLst>
          </p:cNvPr>
          <p:cNvSpPr txBox="1"/>
          <p:nvPr/>
        </p:nvSpPr>
        <p:spPr>
          <a:xfrm>
            <a:off x="9147588" y="419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968DB1-7A23-4330-8C96-087F43CD2C4E}"/>
              </a:ext>
            </a:extLst>
          </p:cNvPr>
          <p:cNvSpPr txBox="1"/>
          <p:nvPr/>
        </p:nvSpPr>
        <p:spPr>
          <a:xfrm>
            <a:off x="11116573" y="3599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834839-535D-4028-83A0-FA52BD87D193}"/>
              </a:ext>
            </a:extLst>
          </p:cNvPr>
          <p:cNvSpPr txBox="1"/>
          <p:nvPr/>
        </p:nvSpPr>
        <p:spPr>
          <a:xfrm>
            <a:off x="9202550" y="2927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AD4B7A-BBF6-483A-8345-6F305564F7E5}"/>
              </a:ext>
            </a:extLst>
          </p:cNvPr>
          <p:cNvSpPr txBox="1"/>
          <p:nvPr/>
        </p:nvSpPr>
        <p:spPr>
          <a:xfrm>
            <a:off x="11066053" y="28432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8473985" y="3051608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prstDash val="sysDash"/>
            <a:headEnd type="none" w="med" len="med"/>
            <a:tailEnd type="triangle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C780682-E7C3-48E0-A87F-AB54DB6FAFE6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EE064F7-8E60-4017-8022-11FC9B8B9478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7E3ECCC-8CBF-481D-A0D5-0ABE4AA89951}"/>
                  </a:ext>
                </a:extLst>
              </p14:cNvPr>
              <p14:cNvContentPartPr/>
              <p14:nvPr/>
            </p14:nvContentPartPr>
            <p14:xfrm>
              <a:off x="468720" y="2125080"/>
              <a:ext cx="9479520" cy="2746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7E3ECCC-8CBF-481D-A0D5-0ABE4AA899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9360" y="2115720"/>
                <a:ext cx="9498240" cy="276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5679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rgbClr val="FF33CC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7A49D3-77FA-4B19-8EAD-4400AA585360}"/>
              </a:ext>
            </a:extLst>
          </p:cNvPr>
          <p:cNvCxnSpPr>
            <a:cxnSpLocks/>
            <a:stCxn id="82" idx="0"/>
            <a:endCxn id="81" idx="6"/>
          </p:cNvCxnSpPr>
          <p:nvPr/>
        </p:nvCxnSpPr>
        <p:spPr>
          <a:xfrm flipH="1" flipV="1">
            <a:off x="10466535" y="2910591"/>
            <a:ext cx="1404110" cy="67221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DDCD44-7FC9-48DD-A4EE-04ABA0BC50E5}"/>
              </a:ext>
            </a:extLst>
          </p:cNvPr>
          <p:cNvCxnSpPr>
            <a:stCxn id="79" idx="2"/>
            <a:endCxn id="78" idx="7"/>
          </p:cNvCxnSpPr>
          <p:nvPr/>
        </p:nvCxnSpPr>
        <p:spPr>
          <a:xfrm flipH="1">
            <a:off x="6728693" y="2746659"/>
            <a:ext cx="1600466" cy="542192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3A1F70-7274-4A93-B8E4-182ED05BA68C}"/>
              </a:ext>
            </a:extLst>
          </p:cNvPr>
          <p:cNvCxnSpPr>
            <a:stCxn id="80" idx="2"/>
            <a:endCxn id="78" idx="5"/>
          </p:cNvCxnSpPr>
          <p:nvPr/>
        </p:nvCxnSpPr>
        <p:spPr>
          <a:xfrm flipH="1" flipV="1">
            <a:off x="6728693" y="3570887"/>
            <a:ext cx="1395652" cy="123067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A4CF73-7186-4091-AEE5-AAEBBDC21318}"/>
              </a:ext>
            </a:extLst>
          </p:cNvPr>
          <p:cNvCxnSpPr>
            <a:stCxn id="80" idx="6"/>
            <a:endCxn id="83" idx="2"/>
          </p:cNvCxnSpPr>
          <p:nvPr/>
        </p:nvCxnSpPr>
        <p:spPr>
          <a:xfrm>
            <a:off x="8533973" y="4801556"/>
            <a:ext cx="1582663" cy="57617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6D06B6C-5D60-4324-B914-A363D77AACCF}"/>
              </a:ext>
            </a:extLst>
          </p:cNvPr>
          <p:cNvCxnSpPr>
            <a:stCxn id="81" idx="5"/>
            <a:endCxn id="82" idx="1"/>
          </p:cNvCxnSpPr>
          <p:nvPr/>
        </p:nvCxnSpPr>
        <p:spPr>
          <a:xfrm>
            <a:off x="10406546" y="3051608"/>
            <a:ext cx="1319273" cy="58961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FB9097-F405-4FC7-A454-F4090B1DA7D6}"/>
              </a:ext>
            </a:extLst>
          </p:cNvPr>
          <p:cNvCxnSpPr>
            <a:stCxn id="82" idx="3"/>
            <a:endCxn id="83" idx="6"/>
          </p:cNvCxnSpPr>
          <p:nvPr/>
        </p:nvCxnSpPr>
        <p:spPr>
          <a:xfrm flipH="1">
            <a:off x="10526265" y="3923253"/>
            <a:ext cx="1199554" cy="93592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436DA14-50C1-49C4-A022-07F780BC1771}"/>
              </a:ext>
            </a:extLst>
          </p:cNvPr>
          <p:cNvSpPr txBox="1"/>
          <p:nvPr/>
        </p:nvSpPr>
        <p:spPr>
          <a:xfrm>
            <a:off x="7190215" y="25269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AA1FE9-DB2B-4121-B251-0B501A16EE34}"/>
              </a:ext>
            </a:extLst>
          </p:cNvPr>
          <p:cNvSpPr txBox="1"/>
          <p:nvPr/>
        </p:nvSpPr>
        <p:spPr>
          <a:xfrm>
            <a:off x="9115891" y="48603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B786BF-1A33-427F-870F-AA7DC20B22D1}"/>
              </a:ext>
            </a:extLst>
          </p:cNvPr>
          <p:cNvCxnSpPr>
            <a:stCxn id="80" idx="0"/>
            <a:endCxn id="79" idx="4"/>
          </p:cNvCxnSpPr>
          <p:nvPr/>
        </p:nvCxnSpPr>
        <p:spPr>
          <a:xfrm flipV="1">
            <a:off x="8329159" y="2946088"/>
            <a:ext cx="204814" cy="1656039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/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04DF7420-F460-4F2E-AF9F-C69E5202C3BB}"/>
              </a:ext>
            </a:extLst>
          </p:cNvPr>
          <p:cNvSpPr/>
          <p:nvPr/>
        </p:nvSpPr>
        <p:spPr>
          <a:xfrm>
            <a:off x="8329159" y="2547229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B24C8E-29EF-4E21-A8A8-A085932F46A3}"/>
              </a:ext>
            </a:extLst>
          </p:cNvPr>
          <p:cNvSpPr/>
          <p:nvPr/>
        </p:nvSpPr>
        <p:spPr>
          <a:xfrm>
            <a:off x="8124345" y="4602127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E7F8A2E-D6A5-47A2-876F-9826DAA55A67}"/>
              </a:ext>
            </a:extLst>
          </p:cNvPr>
          <p:cNvSpPr/>
          <p:nvPr/>
        </p:nvSpPr>
        <p:spPr>
          <a:xfrm>
            <a:off x="10056906" y="2711161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/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6E1612AC-7B14-4C5D-BFDC-A17ED34B84AA}"/>
              </a:ext>
            </a:extLst>
          </p:cNvPr>
          <p:cNvSpPr/>
          <p:nvPr/>
        </p:nvSpPr>
        <p:spPr>
          <a:xfrm>
            <a:off x="10116636" y="4659744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52A6E7-CD0D-4E51-9F6F-949B347A9148}"/>
              </a:ext>
            </a:extLst>
          </p:cNvPr>
          <p:cNvCxnSpPr>
            <a:stCxn id="83" idx="0"/>
            <a:endCxn id="81" idx="4"/>
          </p:cNvCxnSpPr>
          <p:nvPr/>
        </p:nvCxnSpPr>
        <p:spPr>
          <a:xfrm flipH="1" flipV="1">
            <a:off x="10261720" y="3110019"/>
            <a:ext cx="59730" cy="1549725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24">
            <a:extLst>
              <a:ext uri="{FF2B5EF4-FFF2-40B4-BE49-F238E27FC236}">
                <a16:creationId xmlns:a16="http://schemas.microsoft.com/office/drawing/2014/main" id="{E5BF08AB-0A1C-4F2A-88BE-A13319D76E8F}"/>
              </a:ext>
            </a:extLst>
          </p:cNvPr>
          <p:cNvSpPr/>
          <p:nvPr/>
        </p:nvSpPr>
        <p:spPr>
          <a:xfrm>
            <a:off x="10401856" y="3060217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A46EA3-6804-4E07-B015-4D09B939DFD9}"/>
              </a:ext>
            </a:extLst>
          </p:cNvPr>
          <p:cNvSpPr txBox="1"/>
          <p:nvPr/>
        </p:nvSpPr>
        <p:spPr>
          <a:xfrm>
            <a:off x="9951557" y="39120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5921D9-C7D6-4775-A6B6-6B62B1E338ED}"/>
              </a:ext>
            </a:extLst>
          </p:cNvPr>
          <p:cNvSpPr txBox="1"/>
          <p:nvPr/>
        </p:nvSpPr>
        <p:spPr>
          <a:xfrm>
            <a:off x="10641979" y="36412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BD98BF-8A4B-4C43-9892-FD14EF7C6F0E}"/>
              </a:ext>
            </a:extLst>
          </p:cNvPr>
          <p:cNvSpPr txBox="1"/>
          <p:nvPr/>
        </p:nvSpPr>
        <p:spPr>
          <a:xfrm>
            <a:off x="10946494" y="4464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596C91-A011-4B81-98A9-11897551B530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0CBF8A-6515-45DC-9C08-66C86ABD02EF}"/>
              </a:ext>
            </a:extLst>
          </p:cNvPr>
          <p:cNvSpPr txBox="1"/>
          <p:nvPr/>
        </p:nvSpPr>
        <p:spPr>
          <a:xfrm>
            <a:off x="7107626" y="32574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D1CB50-4B14-406C-B3C6-89D400109DEC}"/>
              </a:ext>
            </a:extLst>
          </p:cNvPr>
          <p:cNvSpPr txBox="1"/>
          <p:nvPr/>
        </p:nvSpPr>
        <p:spPr>
          <a:xfrm>
            <a:off x="8978929" y="3488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D1CBB2-374E-44DB-A240-C4FE0D8AE22B}"/>
              </a:ext>
            </a:extLst>
          </p:cNvPr>
          <p:cNvSpPr txBox="1"/>
          <p:nvPr/>
        </p:nvSpPr>
        <p:spPr>
          <a:xfrm>
            <a:off x="9147588" y="419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968DB1-7A23-4330-8C96-087F43CD2C4E}"/>
              </a:ext>
            </a:extLst>
          </p:cNvPr>
          <p:cNvSpPr txBox="1"/>
          <p:nvPr/>
        </p:nvSpPr>
        <p:spPr>
          <a:xfrm>
            <a:off x="11116573" y="3599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834839-535D-4028-83A0-FA52BD87D193}"/>
              </a:ext>
            </a:extLst>
          </p:cNvPr>
          <p:cNvSpPr txBox="1"/>
          <p:nvPr/>
        </p:nvSpPr>
        <p:spPr>
          <a:xfrm>
            <a:off x="9202550" y="2927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AD4B7A-BBF6-483A-8345-6F305564F7E5}"/>
              </a:ext>
            </a:extLst>
          </p:cNvPr>
          <p:cNvSpPr txBox="1"/>
          <p:nvPr/>
        </p:nvSpPr>
        <p:spPr>
          <a:xfrm>
            <a:off x="11066053" y="28432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8473985" y="3051608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prstDash val="sysDash"/>
            <a:headEnd type="none" w="med" len="med"/>
            <a:tailEnd type="triangle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AF652B6-6CD7-4101-9DF6-3B99DE0EF16F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22823D-BB4D-4DF7-A30A-CD7F4739E9C2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7431D48-E9D5-4BF2-90A2-42F9DD8423D0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A35EB1C-E79D-4350-BF80-443AE76EEAA8}"/>
                  </a:ext>
                </a:extLst>
              </p14:cNvPr>
              <p14:cNvContentPartPr/>
              <p14:nvPr/>
            </p14:nvContentPartPr>
            <p14:xfrm>
              <a:off x="2731680" y="3252600"/>
              <a:ext cx="6657840" cy="686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A35EB1C-E79D-4350-BF80-443AE76EEAA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22320" y="3243240"/>
                <a:ext cx="6676560" cy="70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7372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7A49D3-77FA-4B19-8EAD-4400AA585360}"/>
              </a:ext>
            </a:extLst>
          </p:cNvPr>
          <p:cNvCxnSpPr>
            <a:cxnSpLocks/>
            <a:stCxn id="82" idx="0"/>
            <a:endCxn id="81" idx="6"/>
          </p:cNvCxnSpPr>
          <p:nvPr/>
        </p:nvCxnSpPr>
        <p:spPr>
          <a:xfrm flipH="1" flipV="1">
            <a:off x="10466535" y="2910591"/>
            <a:ext cx="1404110" cy="67221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DDCD44-7FC9-48DD-A4EE-04ABA0BC50E5}"/>
              </a:ext>
            </a:extLst>
          </p:cNvPr>
          <p:cNvCxnSpPr>
            <a:stCxn id="79" idx="2"/>
            <a:endCxn id="78" idx="7"/>
          </p:cNvCxnSpPr>
          <p:nvPr/>
        </p:nvCxnSpPr>
        <p:spPr>
          <a:xfrm flipH="1">
            <a:off x="6728693" y="2746659"/>
            <a:ext cx="1600466" cy="542192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3A1F70-7274-4A93-B8E4-182ED05BA68C}"/>
              </a:ext>
            </a:extLst>
          </p:cNvPr>
          <p:cNvCxnSpPr>
            <a:stCxn id="80" idx="2"/>
            <a:endCxn id="78" idx="5"/>
          </p:cNvCxnSpPr>
          <p:nvPr/>
        </p:nvCxnSpPr>
        <p:spPr>
          <a:xfrm flipH="1" flipV="1">
            <a:off x="6728693" y="3570887"/>
            <a:ext cx="1395652" cy="123067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A4CF73-7186-4091-AEE5-AAEBBDC21318}"/>
              </a:ext>
            </a:extLst>
          </p:cNvPr>
          <p:cNvCxnSpPr>
            <a:stCxn id="80" idx="6"/>
            <a:endCxn id="83" idx="2"/>
          </p:cNvCxnSpPr>
          <p:nvPr/>
        </p:nvCxnSpPr>
        <p:spPr>
          <a:xfrm>
            <a:off x="8533973" y="4801556"/>
            <a:ext cx="1582663" cy="57617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6D06B6C-5D60-4324-B914-A363D77AACCF}"/>
              </a:ext>
            </a:extLst>
          </p:cNvPr>
          <p:cNvCxnSpPr>
            <a:stCxn id="81" idx="5"/>
            <a:endCxn id="82" idx="1"/>
          </p:cNvCxnSpPr>
          <p:nvPr/>
        </p:nvCxnSpPr>
        <p:spPr>
          <a:xfrm>
            <a:off x="10406546" y="3051608"/>
            <a:ext cx="1319273" cy="58961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FB9097-F405-4FC7-A454-F4090B1DA7D6}"/>
              </a:ext>
            </a:extLst>
          </p:cNvPr>
          <p:cNvCxnSpPr>
            <a:stCxn id="82" idx="3"/>
            <a:endCxn id="83" idx="6"/>
          </p:cNvCxnSpPr>
          <p:nvPr/>
        </p:nvCxnSpPr>
        <p:spPr>
          <a:xfrm flipH="1">
            <a:off x="10526265" y="3923253"/>
            <a:ext cx="1199554" cy="93592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436DA14-50C1-49C4-A022-07F780BC1771}"/>
              </a:ext>
            </a:extLst>
          </p:cNvPr>
          <p:cNvSpPr txBox="1"/>
          <p:nvPr/>
        </p:nvSpPr>
        <p:spPr>
          <a:xfrm>
            <a:off x="7190215" y="25269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AA1FE9-DB2B-4121-B251-0B501A16EE34}"/>
              </a:ext>
            </a:extLst>
          </p:cNvPr>
          <p:cNvSpPr txBox="1"/>
          <p:nvPr/>
        </p:nvSpPr>
        <p:spPr>
          <a:xfrm>
            <a:off x="9115891" y="48603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B786BF-1A33-427F-870F-AA7DC20B22D1}"/>
              </a:ext>
            </a:extLst>
          </p:cNvPr>
          <p:cNvCxnSpPr>
            <a:stCxn id="80" idx="0"/>
            <a:endCxn id="79" idx="4"/>
          </p:cNvCxnSpPr>
          <p:nvPr/>
        </p:nvCxnSpPr>
        <p:spPr>
          <a:xfrm flipV="1">
            <a:off x="8329159" y="2946088"/>
            <a:ext cx="204814" cy="1656039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/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04DF7420-F460-4F2E-AF9F-C69E5202C3BB}"/>
              </a:ext>
            </a:extLst>
          </p:cNvPr>
          <p:cNvSpPr/>
          <p:nvPr/>
        </p:nvSpPr>
        <p:spPr>
          <a:xfrm>
            <a:off x="8329159" y="2547229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B24C8E-29EF-4E21-A8A8-A085932F46A3}"/>
              </a:ext>
            </a:extLst>
          </p:cNvPr>
          <p:cNvSpPr/>
          <p:nvPr/>
        </p:nvSpPr>
        <p:spPr>
          <a:xfrm>
            <a:off x="8124345" y="4602127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E7F8A2E-D6A5-47A2-876F-9826DAA55A67}"/>
              </a:ext>
            </a:extLst>
          </p:cNvPr>
          <p:cNvSpPr/>
          <p:nvPr/>
        </p:nvSpPr>
        <p:spPr>
          <a:xfrm>
            <a:off x="10056906" y="2711161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/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6E1612AC-7B14-4C5D-BFDC-A17ED34B84AA}"/>
              </a:ext>
            </a:extLst>
          </p:cNvPr>
          <p:cNvSpPr/>
          <p:nvPr/>
        </p:nvSpPr>
        <p:spPr>
          <a:xfrm>
            <a:off x="10116636" y="4659744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52A6E7-CD0D-4E51-9F6F-949B347A9148}"/>
              </a:ext>
            </a:extLst>
          </p:cNvPr>
          <p:cNvCxnSpPr>
            <a:stCxn id="83" idx="0"/>
            <a:endCxn id="81" idx="4"/>
          </p:cNvCxnSpPr>
          <p:nvPr/>
        </p:nvCxnSpPr>
        <p:spPr>
          <a:xfrm flipH="1" flipV="1">
            <a:off x="10261720" y="3110019"/>
            <a:ext cx="59730" cy="1549725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24">
            <a:extLst>
              <a:ext uri="{FF2B5EF4-FFF2-40B4-BE49-F238E27FC236}">
                <a16:creationId xmlns:a16="http://schemas.microsoft.com/office/drawing/2014/main" id="{E5BF08AB-0A1C-4F2A-88BE-A13319D76E8F}"/>
              </a:ext>
            </a:extLst>
          </p:cNvPr>
          <p:cNvSpPr/>
          <p:nvPr/>
        </p:nvSpPr>
        <p:spPr>
          <a:xfrm>
            <a:off x="10401856" y="3060217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A46EA3-6804-4E07-B015-4D09B939DFD9}"/>
              </a:ext>
            </a:extLst>
          </p:cNvPr>
          <p:cNvSpPr txBox="1"/>
          <p:nvPr/>
        </p:nvSpPr>
        <p:spPr>
          <a:xfrm>
            <a:off x="9951557" y="39120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5921D9-C7D6-4775-A6B6-6B62B1E338ED}"/>
              </a:ext>
            </a:extLst>
          </p:cNvPr>
          <p:cNvSpPr txBox="1"/>
          <p:nvPr/>
        </p:nvSpPr>
        <p:spPr>
          <a:xfrm>
            <a:off x="10641979" y="36412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BD98BF-8A4B-4C43-9892-FD14EF7C6F0E}"/>
              </a:ext>
            </a:extLst>
          </p:cNvPr>
          <p:cNvSpPr txBox="1"/>
          <p:nvPr/>
        </p:nvSpPr>
        <p:spPr>
          <a:xfrm>
            <a:off x="10946494" y="4464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596C91-A011-4B81-98A9-11897551B530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0CBF8A-6515-45DC-9C08-66C86ABD02EF}"/>
              </a:ext>
            </a:extLst>
          </p:cNvPr>
          <p:cNvSpPr txBox="1"/>
          <p:nvPr/>
        </p:nvSpPr>
        <p:spPr>
          <a:xfrm>
            <a:off x="7107626" y="32574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D1CB50-4B14-406C-B3C6-89D400109DEC}"/>
              </a:ext>
            </a:extLst>
          </p:cNvPr>
          <p:cNvSpPr txBox="1"/>
          <p:nvPr/>
        </p:nvSpPr>
        <p:spPr>
          <a:xfrm>
            <a:off x="8978929" y="3488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D1CBB2-374E-44DB-A240-C4FE0D8AE22B}"/>
              </a:ext>
            </a:extLst>
          </p:cNvPr>
          <p:cNvSpPr txBox="1"/>
          <p:nvPr/>
        </p:nvSpPr>
        <p:spPr>
          <a:xfrm>
            <a:off x="9147588" y="419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968DB1-7A23-4330-8C96-087F43CD2C4E}"/>
              </a:ext>
            </a:extLst>
          </p:cNvPr>
          <p:cNvSpPr txBox="1"/>
          <p:nvPr/>
        </p:nvSpPr>
        <p:spPr>
          <a:xfrm>
            <a:off x="11116573" y="3599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834839-535D-4028-83A0-FA52BD87D193}"/>
              </a:ext>
            </a:extLst>
          </p:cNvPr>
          <p:cNvSpPr txBox="1"/>
          <p:nvPr/>
        </p:nvSpPr>
        <p:spPr>
          <a:xfrm>
            <a:off x="9202550" y="2927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AD4B7A-BBF6-483A-8345-6F305564F7E5}"/>
              </a:ext>
            </a:extLst>
          </p:cNvPr>
          <p:cNvSpPr txBox="1"/>
          <p:nvPr/>
        </p:nvSpPr>
        <p:spPr>
          <a:xfrm>
            <a:off x="11066053" y="28432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1" idx="3"/>
            <a:endCxn id="80" idx="7"/>
          </p:cNvCxnSpPr>
          <p:nvPr/>
        </p:nvCxnSpPr>
        <p:spPr>
          <a:xfrm flipH="1">
            <a:off x="8473985" y="3051608"/>
            <a:ext cx="1642910" cy="1608931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FB8A0A4-6A59-4C12-92E1-5833D72F654D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65AC57F-115E-4989-BAE3-2F681DB3F0FF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F995A96-9C26-43ED-B65C-6537F5407D15}"/>
              </a:ext>
            </a:extLst>
          </p:cNvPr>
          <p:cNvCxnSpPr>
            <a:cxnSpLocks/>
            <a:stCxn id="80" idx="1"/>
            <a:endCxn id="78" idx="6"/>
          </p:cNvCxnSpPr>
          <p:nvPr/>
        </p:nvCxnSpPr>
        <p:spPr>
          <a:xfrm flipH="1" flipV="1">
            <a:off x="6788682" y="3429869"/>
            <a:ext cx="1395652" cy="1230670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23D9F35-87FD-4B07-93CC-F3DFC2B7DA5D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02699B2-2DD9-457D-ABFA-0782D621EB6E}"/>
              </a:ext>
            </a:extLst>
          </p:cNvPr>
          <p:cNvSpPr txBox="1"/>
          <p:nvPr/>
        </p:nvSpPr>
        <p:spPr>
          <a:xfrm>
            <a:off x="7595951" y="37999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F2421D8-547C-4273-8BC0-97B5DDA266CF}"/>
                  </a:ext>
                </a:extLst>
              </p14:cNvPr>
              <p14:cNvContentPartPr/>
              <p14:nvPr/>
            </p14:nvContentPartPr>
            <p14:xfrm>
              <a:off x="3101400" y="3329640"/>
              <a:ext cx="7001640" cy="1350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F2421D8-547C-4273-8BC0-97B5DDA266C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92040" y="3320280"/>
                <a:ext cx="7020360" cy="136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4854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7A49D3-77FA-4B19-8EAD-4400AA585360}"/>
              </a:ext>
            </a:extLst>
          </p:cNvPr>
          <p:cNvCxnSpPr>
            <a:cxnSpLocks/>
            <a:stCxn id="82" idx="0"/>
            <a:endCxn id="81" idx="6"/>
          </p:cNvCxnSpPr>
          <p:nvPr/>
        </p:nvCxnSpPr>
        <p:spPr>
          <a:xfrm flipH="1" flipV="1">
            <a:off x="10466535" y="2910591"/>
            <a:ext cx="1404110" cy="67221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DDCD44-7FC9-48DD-A4EE-04ABA0BC50E5}"/>
              </a:ext>
            </a:extLst>
          </p:cNvPr>
          <p:cNvCxnSpPr>
            <a:stCxn id="79" idx="2"/>
            <a:endCxn id="78" idx="7"/>
          </p:cNvCxnSpPr>
          <p:nvPr/>
        </p:nvCxnSpPr>
        <p:spPr>
          <a:xfrm flipH="1">
            <a:off x="6728693" y="2746659"/>
            <a:ext cx="1600466" cy="542192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3A1F70-7274-4A93-B8E4-182ED05BA68C}"/>
              </a:ext>
            </a:extLst>
          </p:cNvPr>
          <p:cNvCxnSpPr>
            <a:stCxn id="80" idx="2"/>
            <a:endCxn id="78" idx="5"/>
          </p:cNvCxnSpPr>
          <p:nvPr/>
        </p:nvCxnSpPr>
        <p:spPr>
          <a:xfrm flipH="1" flipV="1">
            <a:off x="6728693" y="3570887"/>
            <a:ext cx="1395652" cy="123067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A4CF73-7186-4091-AEE5-AAEBBDC21318}"/>
              </a:ext>
            </a:extLst>
          </p:cNvPr>
          <p:cNvCxnSpPr>
            <a:stCxn id="80" idx="6"/>
            <a:endCxn id="83" idx="2"/>
          </p:cNvCxnSpPr>
          <p:nvPr/>
        </p:nvCxnSpPr>
        <p:spPr>
          <a:xfrm>
            <a:off x="8533973" y="4801556"/>
            <a:ext cx="1582663" cy="57617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6D06B6C-5D60-4324-B914-A363D77AACCF}"/>
              </a:ext>
            </a:extLst>
          </p:cNvPr>
          <p:cNvCxnSpPr>
            <a:stCxn id="81" idx="5"/>
            <a:endCxn id="82" idx="1"/>
          </p:cNvCxnSpPr>
          <p:nvPr/>
        </p:nvCxnSpPr>
        <p:spPr>
          <a:xfrm>
            <a:off x="10406546" y="3051608"/>
            <a:ext cx="1319273" cy="58961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FB9097-F405-4FC7-A454-F4090B1DA7D6}"/>
              </a:ext>
            </a:extLst>
          </p:cNvPr>
          <p:cNvCxnSpPr>
            <a:stCxn id="82" idx="3"/>
            <a:endCxn id="83" idx="6"/>
          </p:cNvCxnSpPr>
          <p:nvPr/>
        </p:nvCxnSpPr>
        <p:spPr>
          <a:xfrm flipH="1">
            <a:off x="10526265" y="3923253"/>
            <a:ext cx="1199554" cy="93592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436DA14-50C1-49C4-A022-07F780BC1771}"/>
              </a:ext>
            </a:extLst>
          </p:cNvPr>
          <p:cNvSpPr txBox="1"/>
          <p:nvPr/>
        </p:nvSpPr>
        <p:spPr>
          <a:xfrm>
            <a:off x="7190215" y="25269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AA1FE9-DB2B-4121-B251-0B501A16EE34}"/>
              </a:ext>
            </a:extLst>
          </p:cNvPr>
          <p:cNvSpPr txBox="1"/>
          <p:nvPr/>
        </p:nvSpPr>
        <p:spPr>
          <a:xfrm>
            <a:off x="9115891" y="48603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B786BF-1A33-427F-870F-AA7DC20B22D1}"/>
              </a:ext>
            </a:extLst>
          </p:cNvPr>
          <p:cNvCxnSpPr>
            <a:stCxn id="80" idx="0"/>
            <a:endCxn id="79" idx="4"/>
          </p:cNvCxnSpPr>
          <p:nvPr/>
        </p:nvCxnSpPr>
        <p:spPr>
          <a:xfrm flipV="1">
            <a:off x="8329159" y="2946088"/>
            <a:ext cx="204814" cy="1656039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/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04DF7420-F460-4F2E-AF9F-C69E5202C3BB}"/>
              </a:ext>
            </a:extLst>
          </p:cNvPr>
          <p:cNvSpPr/>
          <p:nvPr/>
        </p:nvSpPr>
        <p:spPr>
          <a:xfrm>
            <a:off x="8329159" y="2547229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B24C8E-29EF-4E21-A8A8-A085932F46A3}"/>
              </a:ext>
            </a:extLst>
          </p:cNvPr>
          <p:cNvSpPr/>
          <p:nvPr/>
        </p:nvSpPr>
        <p:spPr>
          <a:xfrm>
            <a:off x="8124345" y="4602127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E7F8A2E-D6A5-47A2-876F-9826DAA55A67}"/>
              </a:ext>
            </a:extLst>
          </p:cNvPr>
          <p:cNvSpPr/>
          <p:nvPr/>
        </p:nvSpPr>
        <p:spPr>
          <a:xfrm>
            <a:off x="10056906" y="2711161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/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6E1612AC-7B14-4C5D-BFDC-A17ED34B84AA}"/>
              </a:ext>
            </a:extLst>
          </p:cNvPr>
          <p:cNvSpPr/>
          <p:nvPr/>
        </p:nvSpPr>
        <p:spPr>
          <a:xfrm>
            <a:off x="10116636" y="4659744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52A6E7-CD0D-4E51-9F6F-949B347A9148}"/>
              </a:ext>
            </a:extLst>
          </p:cNvPr>
          <p:cNvCxnSpPr>
            <a:stCxn id="83" idx="0"/>
            <a:endCxn id="81" idx="4"/>
          </p:cNvCxnSpPr>
          <p:nvPr/>
        </p:nvCxnSpPr>
        <p:spPr>
          <a:xfrm flipH="1" flipV="1">
            <a:off x="10261720" y="3110019"/>
            <a:ext cx="59730" cy="1549725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24">
            <a:extLst>
              <a:ext uri="{FF2B5EF4-FFF2-40B4-BE49-F238E27FC236}">
                <a16:creationId xmlns:a16="http://schemas.microsoft.com/office/drawing/2014/main" id="{E5BF08AB-0A1C-4F2A-88BE-A13319D76E8F}"/>
              </a:ext>
            </a:extLst>
          </p:cNvPr>
          <p:cNvSpPr/>
          <p:nvPr/>
        </p:nvSpPr>
        <p:spPr>
          <a:xfrm>
            <a:off x="10401856" y="3060217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A46EA3-6804-4E07-B015-4D09B939DFD9}"/>
              </a:ext>
            </a:extLst>
          </p:cNvPr>
          <p:cNvSpPr txBox="1"/>
          <p:nvPr/>
        </p:nvSpPr>
        <p:spPr>
          <a:xfrm>
            <a:off x="9951557" y="39120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5921D9-C7D6-4775-A6B6-6B62B1E338ED}"/>
              </a:ext>
            </a:extLst>
          </p:cNvPr>
          <p:cNvSpPr txBox="1"/>
          <p:nvPr/>
        </p:nvSpPr>
        <p:spPr>
          <a:xfrm>
            <a:off x="10641979" y="36412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BD98BF-8A4B-4C43-9892-FD14EF7C6F0E}"/>
              </a:ext>
            </a:extLst>
          </p:cNvPr>
          <p:cNvSpPr txBox="1"/>
          <p:nvPr/>
        </p:nvSpPr>
        <p:spPr>
          <a:xfrm>
            <a:off x="10946494" y="4464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596C91-A011-4B81-98A9-11897551B530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0CBF8A-6515-45DC-9C08-66C86ABD02EF}"/>
              </a:ext>
            </a:extLst>
          </p:cNvPr>
          <p:cNvSpPr txBox="1"/>
          <p:nvPr/>
        </p:nvSpPr>
        <p:spPr>
          <a:xfrm>
            <a:off x="7107626" y="32574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D1CB50-4B14-406C-B3C6-89D400109DEC}"/>
              </a:ext>
            </a:extLst>
          </p:cNvPr>
          <p:cNvSpPr txBox="1"/>
          <p:nvPr/>
        </p:nvSpPr>
        <p:spPr>
          <a:xfrm>
            <a:off x="8978929" y="3488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D1CBB2-374E-44DB-A240-C4FE0D8AE22B}"/>
              </a:ext>
            </a:extLst>
          </p:cNvPr>
          <p:cNvSpPr txBox="1"/>
          <p:nvPr/>
        </p:nvSpPr>
        <p:spPr>
          <a:xfrm>
            <a:off x="9147588" y="419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968DB1-7A23-4330-8C96-087F43CD2C4E}"/>
              </a:ext>
            </a:extLst>
          </p:cNvPr>
          <p:cNvSpPr txBox="1"/>
          <p:nvPr/>
        </p:nvSpPr>
        <p:spPr>
          <a:xfrm>
            <a:off x="11116573" y="3599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834839-535D-4028-83A0-FA52BD87D193}"/>
              </a:ext>
            </a:extLst>
          </p:cNvPr>
          <p:cNvSpPr txBox="1"/>
          <p:nvPr/>
        </p:nvSpPr>
        <p:spPr>
          <a:xfrm>
            <a:off x="9202550" y="2927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AD4B7A-BBF6-483A-8345-6F305564F7E5}"/>
              </a:ext>
            </a:extLst>
          </p:cNvPr>
          <p:cNvSpPr txBox="1"/>
          <p:nvPr/>
        </p:nvSpPr>
        <p:spPr>
          <a:xfrm>
            <a:off x="11066053" y="28432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1" idx="3"/>
            <a:endCxn id="80" idx="7"/>
          </p:cNvCxnSpPr>
          <p:nvPr/>
        </p:nvCxnSpPr>
        <p:spPr>
          <a:xfrm flipH="1">
            <a:off x="8473985" y="3051608"/>
            <a:ext cx="1642910" cy="1608931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2A90789-A7D2-4432-9AE9-C099905EEB6F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2CEC703-8083-46FF-8961-E499E81E89A3}"/>
              </a:ext>
            </a:extLst>
          </p:cNvPr>
          <p:cNvCxnSpPr>
            <a:cxnSpLocks/>
          </p:cNvCxnSpPr>
          <p:nvPr/>
        </p:nvCxnSpPr>
        <p:spPr>
          <a:xfrm flipH="1" flipV="1">
            <a:off x="6788682" y="3429869"/>
            <a:ext cx="1395652" cy="1230670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58D6323-5815-4E3E-A3F0-CC2237702E96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8C22BF4-2D86-4D48-96AE-E76F59995F80}"/>
              </a:ext>
            </a:extLst>
          </p:cNvPr>
          <p:cNvSpPr txBox="1"/>
          <p:nvPr/>
        </p:nvSpPr>
        <p:spPr>
          <a:xfrm>
            <a:off x="7595951" y="37999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CF5B99E-7BEB-42D2-8514-1BD9475190B6}"/>
                  </a:ext>
                </a:extLst>
              </p14:cNvPr>
              <p14:cNvContentPartPr/>
              <p14:nvPr/>
            </p14:nvContentPartPr>
            <p14:xfrm>
              <a:off x="1515240" y="4161600"/>
              <a:ext cx="9699120" cy="1217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CF5B99E-7BEB-42D2-8514-1BD9475190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05880" y="4152240"/>
                <a:ext cx="9717840" cy="123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4086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7A49D3-77FA-4B19-8EAD-4400AA585360}"/>
              </a:ext>
            </a:extLst>
          </p:cNvPr>
          <p:cNvCxnSpPr>
            <a:cxnSpLocks/>
            <a:stCxn id="82" idx="0"/>
            <a:endCxn id="81" idx="6"/>
          </p:cNvCxnSpPr>
          <p:nvPr/>
        </p:nvCxnSpPr>
        <p:spPr>
          <a:xfrm flipH="1" flipV="1">
            <a:off x="10466535" y="2910591"/>
            <a:ext cx="1404110" cy="67221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DDCD44-7FC9-48DD-A4EE-04ABA0BC50E5}"/>
              </a:ext>
            </a:extLst>
          </p:cNvPr>
          <p:cNvCxnSpPr>
            <a:stCxn id="79" idx="2"/>
            <a:endCxn id="78" idx="7"/>
          </p:cNvCxnSpPr>
          <p:nvPr/>
        </p:nvCxnSpPr>
        <p:spPr>
          <a:xfrm flipH="1">
            <a:off x="6728693" y="2746659"/>
            <a:ext cx="1600466" cy="542192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3A1F70-7274-4A93-B8E4-182ED05BA68C}"/>
              </a:ext>
            </a:extLst>
          </p:cNvPr>
          <p:cNvCxnSpPr>
            <a:stCxn id="80" idx="2"/>
            <a:endCxn id="78" idx="5"/>
          </p:cNvCxnSpPr>
          <p:nvPr/>
        </p:nvCxnSpPr>
        <p:spPr>
          <a:xfrm flipH="1" flipV="1">
            <a:off x="6728693" y="3570887"/>
            <a:ext cx="1395652" cy="123067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A4CF73-7186-4091-AEE5-AAEBBDC21318}"/>
              </a:ext>
            </a:extLst>
          </p:cNvPr>
          <p:cNvCxnSpPr>
            <a:stCxn id="80" idx="6"/>
            <a:endCxn id="83" idx="2"/>
          </p:cNvCxnSpPr>
          <p:nvPr/>
        </p:nvCxnSpPr>
        <p:spPr>
          <a:xfrm>
            <a:off x="8533973" y="4801556"/>
            <a:ext cx="1582663" cy="57617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6D06B6C-5D60-4324-B914-A363D77AACCF}"/>
              </a:ext>
            </a:extLst>
          </p:cNvPr>
          <p:cNvCxnSpPr>
            <a:stCxn id="81" idx="5"/>
            <a:endCxn id="82" idx="1"/>
          </p:cNvCxnSpPr>
          <p:nvPr/>
        </p:nvCxnSpPr>
        <p:spPr>
          <a:xfrm>
            <a:off x="10406546" y="3051608"/>
            <a:ext cx="1319273" cy="58961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FB9097-F405-4FC7-A454-F4090B1DA7D6}"/>
              </a:ext>
            </a:extLst>
          </p:cNvPr>
          <p:cNvCxnSpPr>
            <a:stCxn id="82" idx="3"/>
            <a:endCxn id="83" idx="6"/>
          </p:cNvCxnSpPr>
          <p:nvPr/>
        </p:nvCxnSpPr>
        <p:spPr>
          <a:xfrm flipH="1">
            <a:off x="10526265" y="3923253"/>
            <a:ext cx="1199554" cy="93592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436DA14-50C1-49C4-A022-07F780BC1771}"/>
              </a:ext>
            </a:extLst>
          </p:cNvPr>
          <p:cNvSpPr txBox="1"/>
          <p:nvPr/>
        </p:nvSpPr>
        <p:spPr>
          <a:xfrm>
            <a:off x="7190215" y="25269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AA1FE9-DB2B-4121-B251-0B501A16EE34}"/>
              </a:ext>
            </a:extLst>
          </p:cNvPr>
          <p:cNvSpPr txBox="1"/>
          <p:nvPr/>
        </p:nvSpPr>
        <p:spPr>
          <a:xfrm>
            <a:off x="9115891" y="48603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B786BF-1A33-427F-870F-AA7DC20B22D1}"/>
              </a:ext>
            </a:extLst>
          </p:cNvPr>
          <p:cNvCxnSpPr>
            <a:stCxn id="80" idx="0"/>
            <a:endCxn id="79" idx="4"/>
          </p:cNvCxnSpPr>
          <p:nvPr/>
        </p:nvCxnSpPr>
        <p:spPr>
          <a:xfrm flipV="1">
            <a:off x="8329159" y="2946088"/>
            <a:ext cx="204814" cy="1656039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/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04DF7420-F460-4F2E-AF9F-C69E5202C3BB}"/>
              </a:ext>
            </a:extLst>
          </p:cNvPr>
          <p:cNvSpPr/>
          <p:nvPr/>
        </p:nvSpPr>
        <p:spPr>
          <a:xfrm>
            <a:off x="8329159" y="2547229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B24C8E-29EF-4E21-A8A8-A085932F46A3}"/>
              </a:ext>
            </a:extLst>
          </p:cNvPr>
          <p:cNvSpPr/>
          <p:nvPr/>
        </p:nvSpPr>
        <p:spPr>
          <a:xfrm>
            <a:off x="8124345" y="4602127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E7F8A2E-D6A5-47A2-876F-9826DAA55A67}"/>
              </a:ext>
            </a:extLst>
          </p:cNvPr>
          <p:cNvSpPr/>
          <p:nvPr/>
        </p:nvSpPr>
        <p:spPr>
          <a:xfrm>
            <a:off x="10056906" y="2711161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/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6E1612AC-7B14-4C5D-BFDC-A17ED34B84AA}"/>
              </a:ext>
            </a:extLst>
          </p:cNvPr>
          <p:cNvSpPr/>
          <p:nvPr/>
        </p:nvSpPr>
        <p:spPr>
          <a:xfrm>
            <a:off x="10116636" y="4659744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52A6E7-CD0D-4E51-9F6F-949B347A9148}"/>
              </a:ext>
            </a:extLst>
          </p:cNvPr>
          <p:cNvCxnSpPr>
            <a:stCxn id="83" idx="0"/>
            <a:endCxn id="81" idx="4"/>
          </p:cNvCxnSpPr>
          <p:nvPr/>
        </p:nvCxnSpPr>
        <p:spPr>
          <a:xfrm flipH="1" flipV="1">
            <a:off x="10261720" y="3110019"/>
            <a:ext cx="59730" cy="1549725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24">
            <a:extLst>
              <a:ext uri="{FF2B5EF4-FFF2-40B4-BE49-F238E27FC236}">
                <a16:creationId xmlns:a16="http://schemas.microsoft.com/office/drawing/2014/main" id="{E5BF08AB-0A1C-4F2A-88BE-A13319D76E8F}"/>
              </a:ext>
            </a:extLst>
          </p:cNvPr>
          <p:cNvSpPr/>
          <p:nvPr/>
        </p:nvSpPr>
        <p:spPr>
          <a:xfrm>
            <a:off x="10401856" y="3060217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A46EA3-6804-4E07-B015-4D09B939DFD9}"/>
              </a:ext>
            </a:extLst>
          </p:cNvPr>
          <p:cNvSpPr txBox="1"/>
          <p:nvPr/>
        </p:nvSpPr>
        <p:spPr>
          <a:xfrm>
            <a:off x="9951557" y="39120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5921D9-C7D6-4775-A6B6-6B62B1E338ED}"/>
              </a:ext>
            </a:extLst>
          </p:cNvPr>
          <p:cNvSpPr txBox="1"/>
          <p:nvPr/>
        </p:nvSpPr>
        <p:spPr>
          <a:xfrm>
            <a:off x="10641979" y="36412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BD98BF-8A4B-4C43-9892-FD14EF7C6F0E}"/>
              </a:ext>
            </a:extLst>
          </p:cNvPr>
          <p:cNvSpPr txBox="1"/>
          <p:nvPr/>
        </p:nvSpPr>
        <p:spPr>
          <a:xfrm>
            <a:off x="10946494" y="4464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596C91-A011-4B81-98A9-11897551B530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0CBF8A-6515-45DC-9C08-66C86ABD02EF}"/>
              </a:ext>
            </a:extLst>
          </p:cNvPr>
          <p:cNvSpPr txBox="1"/>
          <p:nvPr/>
        </p:nvSpPr>
        <p:spPr>
          <a:xfrm>
            <a:off x="7107626" y="32574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D1CB50-4B14-406C-B3C6-89D400109DEC}"/>
              </a:ext>
            </a:extLst>
          </p:cNvPr>
          <p:cNvSpPr txBox="1"/>
          <p:nvPr/>
        </p:nvSpPr>
        <p:spPr>
          <a:xfrm>
            <a:off x="8978929" y="3488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D1CBB2-374E-44DB-A240-C4FE0D8AE22B}"/>
              </a:ext>
            </a:extLst>
          </p:cNvPr>
          <p:cNvSpPr txBox="1"/>
          <p:nvPr/>
        </p:nvSpPr>
        <p:spPr>
          <a:xfrm>
            <a:off x="9147588" y="419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968DB1-7A23-4330-8C96-087F43CD2C4E}"/>
              </a:ext>
            </a:extLst>
          </p:cNvPr>
          <p:cNvSpPr txBox="1"/>
          <p:nvPr/>
        </p:nvSpPr>
        <p:spPr>
          <a:xfrm>
            <a:off x="11116573" y="3599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834839-535D-4028-83A0-FA52BD87D193}"/>
              </a:ext>
            </a:extLst>
          </p:cNvPr>
          <p:cNvSpPr txBox="1"/>
          <p:nvPr/>
        </p:nvSpPr>
        <p:spPr>
          <a:xfrm>
            <a:off x="9202550" y="2927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AD4B7A-BBF6-483A-8345-6F305564F7E5}"/>
              </a:ext>
            </a:extLst>
          </p:cNvPr>
          <p:cNvSpPr txBox="1"/>
          <p:nvPr/>
        </p:nvSpPr>
        <p:spPr>
          <a:xfrm>
            <a:off x="11066053" y="28432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1" idx="3"/>
            <a:endCxn id="80" idx="7"/>
          </p:cNvCxnSpPr>
          <p:nvPr/>
        </p:nvCxnSpPr>
        <p:spPr>
          <a:xfrm flipH="1">
            <a:off x="8473985" y="3051608"/>
            <a:ext cx="1642910" cy="1608931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034E415-6770-40B6-9187-47C3E7C27B97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DB049D-EF06-4EFF-B73F-381CCA4ECE74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AFB032B-32A7-42E3-AC49-0D635EB71CF9}"/>
              </a:ext>
            </a:extLst>
          </p:cNvPr>
          <p:cNvCxnSpPr>
            <a:cxnSpLocks/>
          </p:cNvCxnSpPr>
          <p:nvPr/>
        </p:nvCxnSpPr>
        <p:spPr>
          <a:xfrm flipH="1" flipV="1">
            <a:off x="6788682" y="3429869"/>
            <a:ext cx="1395652" cy="1230670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3FF0657F-B7CC-4D79-AA07-528927D12E59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DF907F3-A1E7-4111-84AF-7E17F3355CAB}"/>
              </a:ext>
            </a:extLst>
          </p:cNvPr>
          <p:cNvSpPr txBox="1"/>
          <p:nvPr/>
        </p:nvSpPr>
        <p:spPr>
          <a:xfrm>
            <a:off x="7595951" y="37999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F673347-951E-479B-B977-FF9F33E87841}"/>
                  </a:ext>
                </a:extLst>
              </p14:cNvPr>
              <p14:cNvContentPartPr/>
              <p14:nvPr/>
            </p14:nvContentPartPr>
            <p14:xfrm>
              <a:off x="1325880" y="4100400"/>
              <a:ext cx="4151880" cy="1323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F673347-951E-479B-B977-FF9F33E878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16520" y="4091040"/>
                <a:ext cx="4170600" cy="134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2580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FB74538-8DA6-4C75-885E-9927B3D7A0F0}"/>
              </a:ext>
            </a:extLst>
          </p:cNvPr>
          <p:cNvGrpSpPr/>
          <p:nvPr/>
        </p:nvGrpSpPr>
        <p:grpSpPr>
          <a:xfrm>
            <a:off x="6379053" y="2526904"/>
            <a:ext cx="5696406" cy="2795101"/>
            <a:chOff x="6379053" y="2526904"/>
            <a:chExt cx="5696406" cy="2795101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4507441-EB21-4093-ACFF-0ED6EFFCBDE4}"/>
                </a:ext>
              </a:extLst>
            </p:cNvPr>
            <p:cNvCxnSpPr>
              <a:cxnSpLocks/>
              <a:stCxn id="79" idx="3"/>
              <a:endCxn id="78" idx="6"/>
            </p:cNvCxnSpPr>
            <p:nvPr/>
          </p:nvCxnSpPr>
          <p:spPr>
            <a:xfrm flipH="1">
              <a:off x="6788682" y="2887677"/>
              <a:ext cx="1600466" cy="542193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E3541B5-39B8-4144-A672-0505CA8E3EDC}"/>
                </a:ext>
              </a:extLst>
            </p:cNvPr>
            <p:cNvCxnSpPr>
              <a:cxnSpLocks/>
              <a:stCxn id="83" idx="1"/>
              <a:endCxn id="80" idx="7"/>
            </p:cNvCxnSpPr>
            <p:nvPr/>
          </p:nvCxnSpPr>
          <p:spPr>
            <a:xfrm flipH="1" flipV="1">
              <a:off x="8473985" y="4660540"/>
              <a:ext cx="1702640" cy="57617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3A04CA46-7C58-45E7-805A-AFCAD455BDB0}"/>
                </a:ext>
              </a:extLst>
            </p:cNvPr>
            <p:cNvCxnSpPr>
              <a:cxnSpLocks/>
              <a:stCxn id="82" idx="2"/>
              <a:endCxn id="83" idx="7"/>
            </p:cNvCxnSpPr>
            <p:nvPr/>
          </p:nvCxnSpPr>
          <p:spPr>
            <a:xfrm flipH="1">
              <a:off x="10466276" y="3782237"/>
              <a:ext cx="1199554" cy="935920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B5D8C0C-2320-42E1-8E3A-B8AC8E1EFC47}"/>
                </a:ext>
              </a:extLst>
            </p:cNvPr>
            <p:cNvCxnSpPr>
              <a:cxnSpLocks/>
              <a:stCxn id="81" idx="3"/>
              <a:endCxn id="79" idx="5"/>
            </p:cNvCxnSpPr>
            <p:nvPr/>
          </p:nvCxnSpPr>
          <p:spPr>
            <a:xfrm flipH="1" flipV="1">
              <a:off x="8678799" y="2887677"/>
              <a:ext cx="1438096" cy="163931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27A49D3-77FA-4B19-8EAD-4400AA585360}"/>
                </a:ext>
              </a:extLst>
            </p:cNvPr>
            <p:cNvCxnSpPr>
              <a:cxnSpLocks/>
              <a:stCxn id="82" idx="0"/>
              <a:endCxn id="81" idx="6"/>
            </p:cNvCxnSpPr>
            <p:nvPr/>
          </p:nvCxnSpPr>
          <p:spPr>
            <a:xfrm flipH="1" flipV="1">
              <a:off x="10466535" y="2910591"/>
              <a:ext cx="1404110" cy="672215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6728693" y="2746659"/>
              <a:ext cx="1600466" cy="5421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8533973" y="4801556"/>
              <a:ext cx="1582663" cy="57617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10406546" y="3051608"/>
              <a:ext cx="1319273" cy="589610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7190215" y="252690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9115891" y="486034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8329159" y="2946088"/>
              <a:ext cx="204814" cy="1656039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6379053" y="3230439"/>
                  <a:ext cx="409629" cy="39885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053" y="3230439"/>
                  <a:ext cx="409629" cy="39885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8329159" y="2547229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8124345" y="4602127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10056906" y="2711161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11665830" y="3582806"/>
                  <a:ext cx="409629" cy="398859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5830" y="3582806"/>
                  <a:ext cx="409629" cy="39885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10116636" y="4659744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10261720" y="3110019"/>
              <a:ext cx="59730" cy="1549725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10401856" y="3060217"/>
              <a:ext cx="240123" cy="1624488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9951557" y="391202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10641979" y="364121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596C91-A011-4B81-98A9-11897551B530}"/>
                </a:ext>
              </a:extLst>
            </p:cNvPr>
            <p:cNvSpPr txBox="1"/>
            <p:nvPr/>
          </p:nvSpPr>
          <p:spPr>
            <a:xfrm>
              <a:off x="10683278" y="321678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50CBF8A-6515-45DC-9C08-66C86ABD02EF}"/>
                </a:ext>
              </a:extLst>
            </p:cNvPr>
            <p:cNvSpPr txBox="1"/>
            <p:nvPr/>
          </p:nvSpPr>
          <p:spPr>
            <a:xfrm>
              <a:off x="7107626" y="325744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FD1CB50-4B14-406C-B3C6-89D400109DEC}"/>
                </a:ext>
              </a:extLst>
            </p:cNvPr>
            <p:cNvSpPr txBox="1"/>
            <p:nvPr/>
          </p:nvSpPr>
          <p:spPr>
            <a:xfrm>
              <a:off x="8978929" y="348896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D1CBB2-374E-44DB-A240-C4FE0D8AE22B}"/>
                </a:ext>
              </a:extLst>
            </p:cNvPr>
            <p:cNvSpPr txBox="1"/>
            <p:nvPr/>
          </p:nvSpPr>
          <p:spPr>
            <a:xfrm>
              <a:off x="9147588" y="419829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968DB1-7A23-4330-8C96-087F43CD2C4E}"/>
                </a:ext>
              </a:extLst>
            </p:cNvPr>
            <p:cNvSpPr txBox="1"/>
            <p:nvPr/>
          </p:nvSpPr>
          <p:spPr>
            <a:xfrm>
              <a:off x="11116573" y="359969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834839-535D-4028-83A0-FA52BD87D193}"/>
                </a:ext>
              </a:extLst>
            </p:cNvPr>
            <p:cNvSpPr txBox="1"/>
            <p:nvPr/>
          </p:nvSpPr>
          <p:spPr>
            <a:xfrm>
              <a:off x="9202550" y="292757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6AD4B7A-BBF6-483A-8345-6F305564F7E5}"/>
                </a:ext>
              </a:extLst>
            </p:cNvPr>
            <p:cNvSpPr txBox="1"/>
            <p:nvPr/>
          </p:nvSpPr>
          <p:spPr>
            <a:xfrm>
              <a:off x="11066053" y="28432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C43E746-F1E5-43C0-A948-9C397B86D05C}"/>
                </a:ext>
              </a:extLst>
            </p:cNvPr>
            <p:cNvCxnSpPr>
              <a:cxnSpLocks/>
              <a:stCxn id="81" idx="3"/>
              <a:endCxn id="80" idx="7"/>
            </p:cNvCxnSpPr>
            <p:nvPr/>
          </p:nvCxnSpPr>
          <p:spPr>
            <a:xfrm flipH="1">
              <a:off x="8473985" y="3051608"/>
              <a:ext cx="1642910" cy="1608931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54EEC32-5324-4A40-9968-DE0D283EF852}"/>
                </a:ext>
              </a:extLst>
            </p:cNvPr>
            <p:cNvSpPr txBox="1"/>
            <p:nvPr/>
          </p:nvSpPr>
          <p:spPr>
            <a:xfrm>
              <a:off x="8101252" y="327777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F39F1BA-3F18-4F61-98BF-4E87A6CEE4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8682" y="3429869"/>
              <a:ext cx="1395652" cy="1230670"/>
            </a:xfrm>
            <a:prstGeom prst="line">
              <a:avLst/>
            </a:prstGeom>
            <a:ln w="57150">
              <a:solidFill>
                <a:srgbClr val="FF33CC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6B87351-63CB-42A4-8C1D-67E0C0D780D9}"/>
                </a:ext>
              </a:extLst>
            </p:cNvPr>
            <p:cNvSpPr txBox="1"/>
            <p:nvPr/>
          </p:nvSpPr>
          <p:spPr>
            <a:xfrm>
              <a:off x="7595951" y="379991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4872D91-A4AF-4921-840A-79C26DCEB479}"/>
                  </a:ext>
                </a:extLst>
              </p14:cNvPr>
              <p14:cNvContentPartPr/>
              <p14:nvPr/>
            </p14:nvContentPartPr>
            <p14:xfrm>
              <a:off x="6522840" y="2218680"/>
              <a:ext cx="1831680" cy="729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4872D91-A4AF-4921-840A-79C26DCEB4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13480" y="2209320"/>
                <a:ext cx="1850400" cy="74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8737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F034E415-6770-40B6-9187-47C3E7C27B97}"/>
              </a:ext>
            </a:extLst>
          </p:cNvPr>
          <p:cNvSpPr txBox="1"/>
          <p:nvPr/>
        </p:nvSpPr>
        <p:spPr>
          <a:xfrm>
            <a:off x="7525870" y="1607711"/>
            <a:ext cx="359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 more augmenting paths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B74538-8DA6-4C75-885E-9927B3D7A0F0}"/>
              </a:ext>
            </a:extLst>
          </p:cNvPr>
          <p:cNvGrpSpPr/>
          <p:nvPr/>
        </p:nvGrpSpPr>
        <p:grpSpPr>
          <a:xfrm>
            <a:off x="6379053" y="2526904"/>
            <a:ext cx="5696406" cy="2795101"/>
            <a:chOff x="6379053" y="2526904"/>
            <a:chExt cx="5696406" cy="2795101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4507441-EB21-4093-ACFF-0ED6EFFCBDE4}"/>
                </a:ext>
              </a:extLst>
            </p:cNvPr>
            <p:cNvCxnSpPr>
              <a:cxnSpLocks/>
              <a:stCxn id="79" idx="3"/>
              <a:endCxn id="78" idx="6"/>
            </p:cNvCxnSpPr>
            <p:nvPr/>
          </p:nvCxnSpPr>
          <p:spPr>
            <a:xfrm flipH="1">
              <a:off x="6788682" y="2887677"/>
              <a:ext cx="1600466" cy="542193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E3541B5-39B8-4144-A672-0505CA8E3EDC}"/>
                </a:ext>
              </a:extLst>
            </p:cNvPr>
            <p:cNvCxnSpPr>
              <a:cxnSpLocks/>
              <a:stCxn id="83" idx="1"/>
              <a:endCxn id="80" idx="7"/>
            </p:cNvCxnSpPr>
            <p:nvPr/>
          </p:nvCxnSpPr>
          <p:spPr>
            <a:xfrm flipH="1" flipV="1">
              <a:off x="8473985" y="4660540"/>
              <a:ext cx="1702640" cy="57617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3A04CA46-7C58-45E7-805A-AFCAD455BDB0}"/>
                </a:ext>
              </a:extLst>
            </p:cNvPr>
            <p:cNvCxnSpPr>
              <a:cxnSpLocks/>
              <a:stCxn id="82" idx="2"/>
              <a:endCxn id="83" idx="7"/>
            </p:cNvCxnSpPr>
            <p:nvPr/>
          </p:nvCxnSpPr>
          <p:spPr>
            <a:xfrm flipH="1">
              <a:off x="10466276" y="3782237"/>
              <a:ext cx="1199554" cy="935920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B5D8C0C-2320-42E1-8E3A-B8AC8E1EFC47}"/>
                </a:ext>
              </a:extLst>
            </p:cNvPr>
            <p:cNvCxnSpPr>
              <a:cxnSpLocks/>
              <a:stCxn id="81" idx="3"/>
              <a:endCxn id="79" idx="5"/>
            </p:cNvCxnSpPr>
            <p:nvPr/>
          </p:nvCxnSpPr>
          <p:spPr>
            <a:xfrm flipH="1" flipV="1">
              <a:off x="8678799" y="2887677"/>
              <a:ext cx="1438096" cy="163931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27A49D3-77FA-4B19-8EAD-4400AA585360}"/>
                </a:ext>
              </a:extLst>
            </p:cNvPr>
            <p:cNvCxnSpPr>
              <a:cxnSpLocks/>
              <a:stCxn id="82" idx="0"/>
              <a:endCxn id="81" idx="6"/>
            </p:cNvCxnSpPr>
            <p:nvPr/>
          </p:nvCxnSpPr>
          <p:spPr>
            <a:xfrm flipH="1" flipV="1">
              <a:off x="10466535" y="2910591"/>
              <a:ext cx="1404110" cy="672215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6728693" y="2746659"/>
              <a:ext cx="1600466" cy="5421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8533973" y="4801556"/>
              <a:ext cx="1582663" cy="57617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10406546" y="3051608"/>
              <a:ext cx="1319273" cy="589610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7190215" y="252690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9115891" y="486034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8329159" y="2946088"/>
              <a:ext cx="204814" cy="1656039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6379053" y="3230439"/>
                  <a:ext cx="409629" cy="39885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053" y="3230439"/>
                  <a:ext cx="409629" cy="39885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8329159" y="2547229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8124345" y="4602127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10056906" y="2711161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11665830" y="3582806"/>
                  <a:ext cx="409629" cy="398859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5830" y="3582806"/>
                  <a:ext cx="409629" cy="39885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10116636" y="4659744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10261720" y="3110019"/>
              <a:ext cx="59730" cy="1549725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10401856" y="3060217"/>
              <a:ext cx="240123" cy="1624488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9951557" y="391202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10641979" y="364121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596C91-A011-4B81-98A9-11897551B530}"/>
                </a:ext>
              </a:extLst>
            </p:cNvPr>
            <p:cNvSpPr txBox="1"/>
            <p:nvPr/>
          </p:nvSpPr>
          <p:spPr>
            <a:xfrm>
              <a:off x="10683278" y="321678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50CBF8A-6515-45DC-9C08-66C86ABD02EF}"/>
                </a:ext>
              </a:extLst>
            </p:cNvPr>
            <p:cNvSpPr txBox="1"/>
            <p:nvPr/>
          </p:nvSpPr>
          <p:spPr>
            <a:xfrm>
              <a:off x="7107626" y="325744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FD1CB50-4B14-406C-B3C6-89D400109DEC}"/>
                </a:ext>
              </a:extLst>
            </p:cNvPr>
            <p:cNvSpPr txBox="1"/>
            <p:nvPr/>
          </p:nvSpPr>
          <p:spPr>
            <a:xfrm>
              <a:off x="8978929" y="348896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D1CBB2-374E-44DB-A240-C4FE0D8AE22B}"/>
                </a:ext>
              </a:extLst>
            </p:cNvPr>
            <p:cNvSpPr txBox="1"/>
            <p:nvPr/>
          </p:nvSpPr>
          <p:spPr>
            <a:xfrm>
              <a:off x="9147588" y="419829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968DB1-7A23-4330-8C96-087F43CD2C4E}"/>
                </a:ext>
              </a:extLst>
            </p:cNvPr>
            <p:cNvSpPr txBox="1"/>
            <p:nvPr/>
          </p:nvSpPr>
          <p:spPr>
            <a:xfrm>
              <a:off x="11116573" y="359969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834839-535D-4028-83A0-FA52BD87D193}"/>
                </a:ext>
              </a:extLst>
            </p:cNvPr>
            <p:cNvSpPr txBox="1"/>
            <p:nvPr/>
          </p:nvSpPr>
          <p:spPr>
            <a:xfrm>
              <a:off x="9202550" y="292757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6AD4B7A-BBF6-483A-8345-6F305564F7E5}"/>
                </a:ext>
              </a:extLst>
            </p:cNvPr>
            <p:cNvSpPr txBox="1"/>
            <p:nvPr/>
          </p:nvSpPr>
          <p:spPr>
            <a:xfrm>
              <a:off x="11066053" y="28432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C43E746-F1E5-43C0-A948-9C397B86D05C}"/>
                </a:ext>
              </a:extLst>
            </p:cNvPr>
            <p:cNvCxnSpPr>
              <a:cxnSpLocks/>
              <a:stCxn id="81" idx="3"/>
              <a:endCxn id="80" idx="7"/>
            </p:cNvCxnSpPr>
            <p:nvPr/>
          </p:nvCxnSpPr>
          <p:spPr>
            <a:xfrm flipH="1">
              <a:off x="8473985" y="3051608"/>
              <a:ext cx="1642910" cy="1608931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54EEC32-5324-4A40-9968-DE0D283EF852}"/>
                </a:ext>
              </a:extLst>
            </p:cNvPr>
            <p:cNvSpPr txBox="1"/>
            <p:nvPr/>
          </p:nvSpPr>
          <p:spPr>
            <a:xfrm>
              <a:off x="8101252" y="327777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F39F1BA-3F18-4F61-98BF-4E87A6CEE4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8682" y="3429869"/>
              <a:ext cx="1395652" cy="1230670"/>
            </a:xfrm>
            <a:prstGeom prst="line">
              <a:avLst/>
            </a:prstGeom>
            <a:ln w="57150">
              <a:solidFill>
                <a:srgbClr val="FF33CC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6B87351-63CB-42A4-8C1D-67E0C0D780D9}"/>
                </a:ext>
              </a:extLst>
            </p:cNvPr>
            <p:cNvSpPr txBox="1"/>
            <p:nvPr/>
          </p:nvSpPr>
          <p:spPr>
            <a:xfrm>
              <a:off x="7595951" y="379991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0C5D93C-A0FE-4D1A-9457-89C315F9275D}"/>
              </a:ext>
            </a:extLst>
          </p:cNvPr>
          <p:cNvSpPr txBox="1"/>
          <p:nvPr/>
        </p:nvSpPr>
        <p:spPr>
          <a:xfrm>
            <a:off x="399594" y="6133806"/>
            <a:ext cx="2809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Maximum flow:</a:t>
            </a:r>
            <a:r>
              <a:rPr lang="en-US" sz="2800" dirty="0"/>
              <a:t> 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9942C74-D1BD-4874-9D97-9FD277097924}"/>
                  </a:ext>
                </a:extLst>
              </p14:cNvPr>
              <p14:cNvContentPartPr/>
              <p14:nvPr/>
            </p14:nvContentPartPr>
            <p14:xfrm>
              <a:off x="1128960" y="1299600"/>
              <a:ext cx="4165920" cy="3661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9942C74-D1BD-4874-9D97-9FD27709792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9600" y="1290240"/>
                <a:ext cx="4184640" cy="368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823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8CA2-3042-2741-8C6B-BBC5D2EE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your 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B739D-AFE2-2F41-813E-738B6A0BA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CLRS 26.1 and 26.2</a:t>
            </a:r>
          </a:p>
          <a:p>
            <a:r>
              <a:rPr lang="en-US" dirty="0"/>
              <a:t>Includes simple solutions to the following “complications”</a:t>
            </a:r>
          </a:p>
          <a:p>
            <a:pPr lvl="1"/>
            <a:r>
              <a:rPr lang="en-US" dirty="0"/>
              <a:t>What if (</a:t>
            </a:r>
            <a:r>
              <a:rPr lang="en-US" dirty="0" err="1"/>
              <a:t>u,v</a:t>
            </a:r>
            <a:r>
              <a:rPr lang="en-US" dirty="0"/>
              <a:t>) and (</a:t>
            </a:r>
            <a:r>
              <a:rPr lang="en-US" dirty="0" err="1"/>
              <a:t>v,u</a:t>
            </a:r>
            <a:r>
              <a:rPr lang="en-US" dirty="0"/>
              <a:t>) are in the flow graph?</a:t>
            </a:r>
          </a:p>
          <a:p>
            <a:pPr lvl="1"/>
            <a:r>
              <a:rPr lang="en-US" dirty="0"/>
              <a:t>What if we need &gt;1 source?  &gt;1 sink?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Recorded lecture emphasized adjacency matrix for storing </a:t>
            </a:r>
            <a:r>
              <a:rPr lang="en-US" b="1" i="1" dirty="0"/>
              <a:t>residual network G</a:t>
            </a:r>
            <a:r>
              <a:rPr lang="en-US" b="1" i="1" baseline="-25000" dirty="0"/>
              <a:t>f</a:t>
            </a:r>
            <a:r>
              <a:rPr lang="en-US" dirty="0"/>
              <a:t> for a given </a:t>
            </a:r>
            <a:r>
              <a:rPr lang="en-US" b="1" i="1" dirty="0"/>
              <a:t>flow-graph G</a:t>
            </a:r>
          </a:p>
          <a:p>
            <a:pPr lvl="2"/>
            <a:r>
              <a:rPr lang="en-US" dirty="0"/>
              <a:t>Matrix stores both capacities and back-flow values for (</a:t>
            </a:r>
            <a:r>
              <a:rPr lang="en-US" dirty="0" err="1"/>
              <a:t>u,v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Today we’ll just draw graphs</a:t>
            </a:r>
          </a:p>
          <a:p>
            <a:pPr lvl="1"/>
            <a:r>
              <a:rPr lang="en-US" dirty="0"/>
              <a:t>We won’t draw edges in G</a:t>
            </a:r>
            <a:r>
              <a:rPr lang="en-US" baseline="-25000" dirty="0"/>
              <a:t>f</a:t>
            </a:r>
            <a:r>
              <a:rPr lang="en-US" dirty="0"/>
              <a:t> with value 0 (either capacity or back-flow)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5C3D2-41AE-6D41-841D-B5B4E30F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7FAC650-D2B9-4CF2-AEDF-5C26D2F52FE0}"/>
                  </a:ext>
                </a:extLst>
              </p14:cNvPr>
              <p14:cNvContentPartPr/>
              <p14:nvPr/>
            </p14:nvContentPartPr>
            <p14:xfrm>
              <a:off x="3627000" y="3539520"/>
              <a:ext cx="8165160" cy="2792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7FAC650-D2B9-4CF2-AEDF-5C26D2F52F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7640" y="3530160"/>
                <a:ext cx="8183880" cy="281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4032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D05B6E-419C-8448-9A31-D155847CE223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Define an </a:t>
                </a:r>
                <a:r>
                  <a:rPr lang="en-US" sz="3200" b="1" dirty="0">
                    <a:solidFill>
                      <a:schemeClr val="accent5">
                        <a:lumMod val="50000"/>
                      </a:schemeClr>
                    </a:solidFill>
                  </a:rPr>
                  <a:t>augmenting path </a:t>
                </a:r>
                <a:r>
                  <a:rPr lang="en-US" sz="3200" dirty="0"/>
                  <a:t>to be a path from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200" dirty="0"/>
                  <a:t> (using edges of non-zero weight)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Overview: Repeatedly add the flow of any augmenting path</a:t>
                </a:r>
              </a:p>
              <a:p>
                <a:endParaRPr lang="en-US" sz="2400" dirty="0"/>
              </a:p>
              <a:p>
                <a:r>
                  <a:rPr lang="en-US" sz="3200" dirty="0"/>
                  <a:t>Ford-Fulkerson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units of flow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the updated flow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D05B6E-419C-8448-9A31-D155847CE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blipFill>
                <a:blip r:embed="rId2"/>
                <a:stretch>
                  <a:fillRect l="-1341" t="-1402" r="-447"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Algorithm - Runtime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F9886-5672-ED48-A299-2CC81F897DCD}"/>
              </a:ext>
            </a:extLst>
          </p:cNvPr>
          <p:cNvSpPr txBox="1"/>
          <p:nvPr/>
        </p:nvSpPr>
        <p:spPr>
          <a:xfrm>
            <a:off x="6777822" y="4876800"/>
            <a:ext cx="3665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Time to find an augmenting path: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3EB00-1E7B-7546-87C7-97DB2F9B4FCF}"/>
              </a:ext>
            </a:extLst>
          </p:cNvPr>
          <p:cNvSpPr txBox="1"/>
          <p:nvPr/>
        </p:nvSpPr>
        <p:spPr>
          <a:xfrm>
            <a:off x="6777822" y="5342976"/>
            <a:ext cx="3891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Number of iterations of While loop:</a:t>
            </a:r>
          </a:p>
        </p:txBody>
      </p:sp>
    </p:spTree>
    <p:extLst>
      <p:ext uri="{BB962C8B-B14F-4D97-AF65-F5344CB8AC3E}">
        <p14:creationId xmlns:p14="http://schemas.microsoft.com/office/powerpoint/2010/main" val="520431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D05B6E-419C-8448-9A31-D155847CE223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Define an </a:t>
                </a:r>
                <a:r>
                  <a:rPr lang="en-US" sz="3200" b="1" dirty="0">
                    <a:solidFill>
                      <a:schemeClr val="accent5">
                        <a:lumMod val="50000"/>
                      </a:schemeClr>
                    </a:solidFill>
                  </a:rPr>
                  <a:t>augmenting path </a:t>
                </a:r>
                <a:r>
                  <a:rPr lang="en-US" sz="3200" dirty="0"/>
                  <a:t>to be a path from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200" dirty="0"/>
                  <a:t> (using edges of non-zero weight)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Overview: Repeatedly add the flow of any augmenting path</a:t>
                </a:r>
              </a:p>
              <a:p>
                <a:endParaRPr lang="en-US" sz="2400" dirty="0"/>
              </a:p>
              <a:p>
                <a:r>
                  <a:rPr lang="en-US" sz="3200" dirty="0"/>
                  <a:t>Ford-Fulkerson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units of flow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the updated flow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D05B6E-419C-8448-9A31-D155847CE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blipFill>
                <a:blip r:embed="rId2"/>
                <a:stretch>
                  <a:fillRect l="-1341" t="-1402" r="-447"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Algorithm - Runtime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F9886-5672-ED48-A299-2CC81F897DCD}"/>
              </a:ext>
            </a:extLst>
          </p:cNvPr>
          <p:cNvSpPr txBox="1"/>
          <p:nvPr/>
        </p:nvSpPr>
        <p:spPr>
          <a:xfrm>
            <a:off x="6777822" y="4876800"/>
            <a:ext cx="3665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Time to find an augmenting path: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BCCF79E-5139-3B4F-99BF-3146D6CA09B8}"/>
                  </a:ext>
                </a:extLst>
              </p:cNvPr>
              <p:cNvSpPr/>
              <p:nvPr/>
            </p:nvSpPr>
            <p:spPr>
              <a:xfrm>
                <a:off x="10328852" y="4876800"/>
                <a:ext cx="18551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rgbClr val="FF0000"/>
                          </a:solidFill>
                          <a:latin typeface="Cambria Math"/>
                        </a:rPr>
                        <m:t>BFS</m:t>
                      </m:r>
                      <m:r>
                        <a:rPr lang="en-US" sz="2000">
                          <a:solidFill>
                            <a:srgbClr val="FF0000"/>
                          </a:solidFill>
                          <a:latin typeface="Cambria Math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BCCF79E-5139-3B4F-99BF-3146D6CA0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8852" y="4876800"/>
                <a:ext cx="1855188" cy="400110"/>
              </a:xfrm>
              <a:prstGeom prst="rect">
                <a:avLst/>
              </a:prstGeom>
              <a:blipFill>
                <a:blip r:embed="rId3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903EB00-1E7B-7546-87C7-97DB2F9B4FCF}"/>
              </a:ext>
            </a:extLst>
          </p:cNvPr>
          <p:cNvSpPr txBox="1"/>
          <p:nvPr/>
        </p:nvSpPr>
        <p:spPr>
          <a:xfrm>
            <a:off x="6777822" y="5342976"/>
            <a:ext cx="3891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Number of iterations of While loop: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02290F9-9BE7-A843-8BEB-7C2F532951AF}"/>
                  </a:ext>
                </a:extLst>
              </p:cNvPr>
              <p:cNvSpPr/>
              <p:nvPr/>
            </p:nvSpPr>
            <p:spPr>
              <a:xfrm>
                <a:off x="10574454" y="5338844"/>
                <a:ext cx="5544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|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02290F9-9BE7-A843-8BEB-7C2F532951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454" y="5338844"/>
                <a:ext cx="554447" cy="400110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3ABAA47-9902-CC4B-8D3C-73772988B80B}"/>
                  </a:ext>
                </a:extLst>
              </p:cNvPr>
              <p:cNvSpPr/>
              <p:nvPr/>
            </p:nvSpPr>
            <p:spPr>
              <a:xfrm>
                <a:off x="9864133" y="5791200"/>
                <a:ext cx="217546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3ABAA47-9902-CC4B-8D3C-73772988B8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133" y="5791200"/>
                <a:ext cx="2175467" cy="646331"/>
              </a:xfrm>
              <a:prstGeom prst="rect">
                <a:avLst/>
              </a:prstGeom>
              <a:blipFill>
                <a:blip r:embed="rId5"/>
                <a:stretch>
                  <a:fillRect r="-2326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96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Why might we loop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|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times?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45021" y="3967043"/>
            <a:ext cx="4114800" cy="2480504"/>
            <a:chOff x="1600200" y="2362200"/>
            <a:chExt cx="5297140" cy="3193248"/>
          </a:xfrm>
        </p:grpSpPr>
        <p:cxnSp>
          <p:nvCxnSpPr>
            <p:cNvPr id="6" name="Straight Connector 5"/>
            <p:cNvCxnSpPr>
              <a:stCxn id="14" idx="2"/>
              <a:endCxn id="13" idx="7"/>
            </p:cNvCxnSpPr>
            <p:nvPr/>
          </p:nvCxnSpPr>
          <p:spPr>
            <a:xfrm flipH="1">
              <a:off x="1893942" y="2529746"/>
              <a:ext cx="2042565" cy="1296367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5" idx="2"/>
              <a:endCxn id="13" idx="5"/>
            </p:cNvCxnSpPr>
            <p:nvPr/>
          </p:nvCxnSpPr>
          <p:spPr>
            <a:xfrm flipH="1" flipV="1">
              <a:off x="1893942" y="4063059"/>
              <a:ext cx="2025632" cy="132484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4" idx="6"/>
              <a:endCxn id="16" idx="1"/>
            </p:cNvCxnSpPr>
            <p:nvPr/>
          </p:nvCxnSpPr>
          <p:spPr>
            <a:xfrm>
              <a:off x="4280647" y="2529746"/>
              <a:ext cx="2322951" cy="1252311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16" idx="3"/>
              <a:endCxn id="15" idx="6"/>
            </p:cNvCxnSpPr>
            <p:nvPr/>
          </p:nvCxnSpPr>
          <p:spPr>
            <a:xfrm flipH="1">
              <a:off x="4263714" y="4019003"/>
              <a:ext cx="2339884" cy="136889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69723" y="3733800"/>
              <a:ext cx="654577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90676" y="2618141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100</a:t>
              </a:r>
            </a:p>
          </p:txBody>
        </p:sp>
        <p:cxnSp>
          <p:nvCxnSpPr>
            <p:cNvPr id="12" name="Straight Connector 11"/>
            <p:cNvCxnSpPr>
              <a:stCxn id="14" idx="4"/>
              <a:endCxn id="15" idx="0"/>
            </p:cNvCxnSpPr>
            <p:nvPr/>
          </p:nvCxnSpPr>
          <p:spPr>
            <a:xfrm flipH="1">
              <a:off x="4091644" y="2697292"/>
              <a:ext cx="16933" cy="2523064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3936507" y="23622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19574" y="522035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 l="-2083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2286866" y="4724400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62179" y="4662338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60632" y="2802807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100</a:t>
              </a:r>
            </a:p>
          </p:txBody>
        </p:sp>
      </p:grpSp>
      <p:cxnSp>
        <p:nvCxnSpPr>
          <p:cNvPr id="21" name="Straight Connector 20"/>
          <p:cNvCxnSpPr>
            <a:stCxn id="27" idx="2"/>
            <a:endCxn id="26" idx="7"/>
          </p:cNvCxnSpPr>
          <p:nvPr/>
        </p:nvCxnSpPr>
        <p:spPr>
          <a:xfrm flipH="1">
            <a:off x="6400379" y="4126907"/>
            <a:ext cx="1586657" cy="100701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8" idx="2"/>
            <a:endCxn id="26" idx="5"/>
          </p:cNvCxnSpPr>
          <p:nvPr/>
        </p:nvCxnSpPr>
        <p:spPr>
          <a:xfrm flipH="1" flipV="1">
            <a:off x="6400378" y="5317979"/>
            <a:ext cx="1573504" cy="102913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7" idx="6"/>
            <a:endCxn id="29" idx="1"/>
          </p:cNvCxnSpPr>
          <p:nvPr/>
        </p:nvCxnSpPr>
        <p:spPr>
          <a:xfrm>
            <a:off x="8254362" y="4126907"/>
            <a:ext cx="1804460" cy="972791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9" idx="3"/>
          </p:cNvCxnSpPr>
          <p:nvPr/>
        </p:nvCxnSpPr>
        <p:spPr>
          <a:xfrm flipH="1">
            <a:off x="8241208" y="5283756"/>
            <a:ext cx="1817614" cy="1063356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7" idx="4"/>
            <a:endCxn id="28" idx="0"/>
          </p:cNvCxnSpPr>
          <p:nvPr/>
        </p:nvCxnSpPr>
        <p:spPr>
          <a:xfrm flipH="1">
            <a:off x="8107546" y="4257056"/>
            <a:ext cx="13153" cy="1959907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6172201" y="5095800"/>
                <a:ext cx="267327" cy="26029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1" y="5095800"/>
                <a:ext cx="267327" cy="26029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7987036" y="3996757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7973883" y="6216963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10019674" y="5061577"/>
                <a:ext cx="267327" cy="260298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674" y="5061577"/>
                <a:ext cx="267327" cy="26029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eform 29"/>
          <p:cNvSpPr/>
          <p:nvPr/>
        </p:nvSpPr>
        <p:spPr>
          <a:xfrm rot="7272219">
            <a:off x="6283135" y="4137350"/>
            <a:ext cx="1713477" cy="912276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6305864" y="5450306"/>
            <a:ext cx="1690747" cy="1003811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18571059">
            <a:off x="8156477" y="5495003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 rot="11245529">
            <a:off x="8181153" y="4148672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 rot="14446090">
            <a:off x="7367595" y="4765340"/>
            <a:ext cx="1727772" cy="939425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924800" y="52656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57938" y="439899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991600" y="55830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15400" y="43638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9964" y="56592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41884" y="3986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92630" y="4264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44886" y="60236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577297" y="5924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343504" y="51642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E04F51D-1583-9C41-B68B-BF04CB7AA422}"/>
                  </a:ext>
                </a:extLst>
              </p:cNvPr>
              <p:cNvSpPr txBox="1"/>
              <p:nvPr/>
            </p:nvSpPr>
            <p:spPr>
              <a:xfrm>
                <a:off x="1476529" y="1110031"/>
                <a:ext cx="9238941" cy="2549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FF0000"/>
                    </a:solidFill>
                  </a:rPr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units of flow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for the updated flow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E04F51D-1583-9C41-B68B-BF04CB7AA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529" y="1110031"/>
                <a:ext cx="9238941" cy="2549224"/>
              </a:xfrm>
              <a:prstGeom prst="rect">
                <a:avLst/>
              </a:prstGeom>
              <a:blipFill>
                <a:blip r:embed="rId8"/>
                <a:stretch>
                  <a:fillRect t="-990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540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Why might we loop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|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times?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45021" y="3967043"/>
            <a:ext cx="4114800" cy="2480504"/>
            <a:chOff x="1600200" y="2362200"/>
            <a:chExt cx="5297140" cy="3193248"/>
          </a:xfrm>
        </p:grpSpPr>
        <p:cxnSp>
          <p:nvCxnSpPr>
            <p:cNvPr id="6" name="Straight Connector 5"/>
            <p:cNvCxnSpPr>
              <a:stCxn id="14" idx="2"/>
              <a:endCxn id="13" idx="7"/>
            </p:cNvCxnSpPr>
            <p:nvPr/>
          </p:nvCxnSpPr>
          <p:spPr>
            <a:xfrm flipH="1">
              <a:off x="1893942" y="2529746"/>
              <a:ext cx="2042565" cy="1296367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5" idx="2"/>
              <a:endCxn id="13" idx="5"/>
            </p:cNvCxnSpPr>
            <p:nvPr/>
          </p:nvCxnSpPr>
          <p:spPr>
            <a:xfrm flipH="1" flipV="1">
              <a:off x="1893942" y="4063059"/>
              <a:ext cx="2025632" cy="132484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4" idx="6"/>
              <a:endCxn id="16" idx="1"/>
            </p:cNvCxnSpPr>
            <p:nvPr/>
          </p:nvCxnSpPr>
          <p:spPr>
            <a:xfrm>
              <a:off x="4280647" y="2529746"/>
              <a:ext cx="2322951" cy="1252311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16" idx="3"/>
              <a:endCxn id="15" idx="6"/>
            </p:cNvCxnSpPr>
            <p:nvPr/>
          </p:nvCxnSpPr>
          <p:spPr>
            <a:xfrm flipH="1">
              <a:off x="4263714" y="4019003"/>
              <a:ext cx="2339884" cy="136889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69723" y="3733800"/>
              <a:ext cx="654577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90676" y="2618141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100</a:t>
              </a:r>
            </a:p>
          </p:txBody>
        </p:sp>
        <p:cxnSp>
          <p:nvCxnSpPr>
            <p:cNvPr id="12" name="Straight Connector 11"/>
            <p:cNvCxnSpPr>
              <a:stCxn id="14" idx="4"/>
              <a:endCxn id="15" idx="0"/>
            </p:cNvCxnSpPr>
            <p:nvPr/>
          </p:nvCxnSpPr>
          <p:spPr>
            <a:xfrm flipH="1">
              <a:off x="4091644" y="2697292"/>
              <a:ext cx="16933" cy="2523064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3936507" y="23622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19574" y="522035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 l="-2083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2286866" y="4724400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62179" y="4662338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60632" y="2802807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100</a:t>
              </a:r>
            </a:p>
          </p:txBody>
        </p:sp>
      </p:grpSp>
      <p:cxnSp>
        <p:nvCxnSpPr>
          <p:cNvPr id="21" name="Straight Connector 20"/>
          <p:cNvCxnSpPr>
            <a:stCxn id="27" idx="2"/>
            <a:endCxn id="26" idx="7"/>
          </p:cNvCxnSpPr>
          <p:nvPr/>
        </p:nvCxnSpPr>
        <p:spPr>
          <a:xfrm flipH="1">
            <a:off x="6400379" y="4126907"/>
            <a:ext cx="1586657" cy="100701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8" idx="2"/>
            <a:endCxn id="26" idx="5"/>
          </p:cNvCxnSpPr>
          <p:nvPr/>
        </p:nvCxnSpPr>
        <p:spPr>
          <a:xfrm flipH="1" flipV="1">
            <a:off x="6400378" y="5317979"/>
            <a:ext cx="1573504" cy="102913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7" idx="6"/>
            <a:endCxn id="29" idx="1"/>
          </p:cNvCxnSpPr>
          <p:nvPr/>
        </p:nvCxnSpPr>
        <p:spPr>
          <a:xfrm>
            <a:off x="8254362" y="4126907"/>
            <a:ext cx="1804460" cy="972791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9" idx="3"/>
          </p:cNvCxnSpPr>
          <p:nvPr/>
        </p:nvCxnSpPr>
        <p:spPr>
          <a:xfrm flipH="1">
            <a:off x="8241208" y="5283756"/>
            <a:ext cx="1817614" cy="1063356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7" idx="4"/>
            <a:endCxn id="28" idx="0"/>
          </p:cNvCxnSpPr>
          <p:nvPr/>
        </p:nvCxnSpPr>
        <p:spPr>
          <a:xfrm flipH="1">
            <a:off x="8107546" y="4257056"/>
            <a:ext cx="13153" cy="1959907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6172201" y="5095800"/>
                <a:ext cx="267327" cy="26029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1" y="5095800"/>
                <a:ext cx="267327" cy="26029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7987036" y="3996757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7973883" y="6216963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10019674" y="5061577"/>
                <a:ext cx="267327" cy="260298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674" y="5061577"/>
                <a:ext cx="267327" cy="26029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eform 29"/>
          <p:cNvSpPr/>
          <p:nvPr/>
        </p:nvSpPr>
        <p:spPr>
          <a:xfrm rot="7272219">
            <a:off x="6283135" y="4137350"/>
            <a:ext cx="1713477" cy="912276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6305864" y="5450306"/>
            <a:ext cx="1690747" cy="1003811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18571059">
            <a:off x="8156477" y="5495003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 rot="11245529">
            <a:off x="8181153" y="4148672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 rot="14446090">
            <a:off x="7367595" y="4765340"/>
            <a:ext cx="1727772" cy="939425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924800" y="52656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57938" y="43989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991600" y="55830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15400" y="43638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9964" y="56592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41884" y="3986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92630" y="4264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44886" y="60236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577297" y="5924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343504" y="51642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F161006-2E37-4141-8D94-2ACE1B192D4C}"/>
                  </a:ext>
                </a:extLst>
              </p:cNvPr>
              <p:cNvSpPr txBox="1"/>
              <p:nvPr/>
            </p:nvSpPr>
            <p:spPr>
              <a:xfrm>
                <a:off x="1476529" y="1110031"/>
                <a:ext cx="9238941" cy="2549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FF0000"/>
                    </a:solidFill>
                  </a:rPr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units of flow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for the updated flow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F161006-2E37-4141-8D94-2ACE1B192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529" y="1110031"/>
                <a:ext cx="9238941" cy="2549224"/>
              </a:xfrm>
              <a:prstGeom prst="rect">
                <a:avLst/>
              </a:prstGeom>
              <a:blipFill>
                <a:blip r:embed="rId8"/>
                <a:stretch>
                  <a:fillRect t="-990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755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Why might we loop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|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times?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45021" y="3967043"/>
            <a:ext cx="4114800" cy="2480504"/>
            <a:chOff x="1600200" y="2362200"/>
            <a:chExt cx="5297140" cy="3193248"/>
          </a:xfrm>
        </p:grpSpPr>
        <p:cxnSp>
          <p:nvCxnSpPr>
            <p:cNvPr id="6" name="Straight Connector 5"/>
            <p:cNvCxnSpPr>
              <a:stCxn id="14" idx="2"/>
              <a:endCxn id="13" idx="7"/>
            </p:cNvCxnSpPr>
            <p:nvPr/>
          </p:nvCxnSpPr>
          <p:spPr>
            <a:xfrm flipH="1">
              <a:off x="1893942" y="2529746"/>
              <a:ext cx="2042565" cy="1296367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5" idx="2"/>
              <a:endCxn id="13" idx="5"/>
            </p:cNvCxnSpPr>
            <p:nvPr/>
          </p:nvCxnSpPr>
          <p:spPr>
            <a:xfrm flipH="1" flipV="1">
              <a:off x="1893942" y="4063059"/>
              <a:ext cx="2025632" cy="132484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4" idx="6"/>
              <a:endCxn id="16" idx="1"/>
            </p:cNvCxnSpPr>
            <p:nvPr/>
          </p:nvCxnSpPr>
          <p:spPr>
            <a:xfrm>
              <a:off x="4280647" y="2529746"/>
              <a:ext cx="2322951" cy="1252311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16" idx="3"/>
              <a:endCxn id="15" idx="6"/>
            </p:cNvCxnSpPr>
            <p:nvPr/>
          </p:nvCxnSpPr>
          <p:spPr>
            <a:xfrm flipH="1">
              <a:off x="4263714" y="4019003"/>
              <a:ext cx="2339884" cy="136889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69723" y="3733800"/>
              <a:ext cx="654577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90676" y="2618141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100</a:t>
              </a:r>
            </a:p>
          </p:txBody>
        </p:sp>
        <p:cxnSp>
          <p:nvCxnSpPr>
            <p:cNvPr id="12" name="Straight Connector 11"/>
            <p:cNvCxnSpPr>
              <a:stCxn id="14" idx="4"/>
              <a:endCxn id="15" idx="0"/>
            </p:cNvCxnSpPr>
            <p:nvPr/>
          </p:nvCxnSpPr>
          <p:spPr>
            <a:xfrm flipH="1">
              <a:off x="4091644" y="2697292"/>
              <a:ext cx="16933" cy="2523064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3936507" y="23622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19574" y="522035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 l="-2083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2286866" y="4724400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62179" y="4662338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60632" y="2802807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100</a:t>
              </a:r>
            </a:p>
          </p:txBody>
        </p:sp>
      </p:grpSp>
      <p:cxnSp>
        <p:nvCxnSpPr>
          <p:cNvPr id="21" name="Straight Connector 20"/>
          <p:cNvCxnSpPr>
            <a:stCxn id="27" idx="2"/>
            <a:endCxn id="26" idx="7"/>
          </p:cNvCxnSpPr>
          <p:nvPr/>
        </p:nvCxnSpPr>
        <p:spPr>
          <a:xfrm flipH="1">
            <a:off x="6400379" y="4126907"/>
            <a:ext cx="1586657" cy="100701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8" idx="2"/>
            <a:endCxn id="26" idx="5"/>
          </p:cNvCxnSpPr>
          <p:nvPr/>
        </p:nvCxnSpPr>
        <p:spPr>
          <a:xfrm flipH="1" flipV="1">
            <a:off x="6400378" y="5317979"/>
            <a:ext cx="1573504" cy="102913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7" idx="6"/>
            <a:endCxn id="29" idx="1"/>
          </p:cNvCxnSpPr>
          <p:nvPr/>
        </p:nvCxnSpPr>
        <p:spPr>
          <a:xfrm>
            <a:off x="8254362" y="4126907"/>
            <a:ext cx="1804460" cy="972791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9" idx="3"/>
          </p:cNvCxnSpPr>
          <p:nvPr/>
        </p:nvCxnSpPr>
        <p:spPr>
          <a:xfrm flipH="1">
            <a:off x="8241208" y="5283756"/>
            <a:ext cx="1817614" cy="1063356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7" idx="4"/>
            <a:endCxn id="28" idx="0"/>
          </p:cNvCxnSpPr>
          <p:nvPr/>
        </p:nvCxnSpPr>
        <p:spPr>
          <a:xfrm flipH="1">
            <a:off x="8107546" y="4257056"/>
            <a:ext cx="13153" cy="1959907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6172201" y="5095800"/>
                <a:ext cx="267327" cy="26029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1" y="5095800"/>
                <a:ext cx="267327" cy="26029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7987036" y="3996757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7973883" y="6216963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10019674" y="5061577"/>
                <a:ext cx="267327" cy="260298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674" y="5061577"/>
                <a:ext cx="267327" cy="26029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eform 29"/>
          <p:cNvSpPr/>
          <p:nvPr/>
        </p:nvSpPr>
        <p:spPr>
          <a:xfrm rot="7272219">
            <a:off x="6283135" y="4137350"/>
            <a:ext cx="1713477" cy="912276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6305864" y="5450306"/>
            <a:ext cx="1690747" cy="1003811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18571059">
            <a:off x="8156477" y="5495003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 rot="11245529">
            <a:off x="8181153" y="4148672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 rot="14446090">
            <a:off x="7367595" y="4765340"/>
            <a:ext cx="1727772" cy="939425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924800" y="52656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57938" y="43989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991600" y="55830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15400" y="4363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9964" y="56592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41884" y="3986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92630" y="4264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44886" y="60236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577297" y="5924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343504" y="51642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F15EE18-32C2-2B49-B3AB-A58E8DCBD483}"/>
                  </a:ext>
                </a:extLst>
              </p:cNvPr>
              <p:cNvSpPr txBox="1"/>
              <p:nvPr/>
            </p:nvSpPr>
            <p:spPr>
              <a:xfrm>
                <a:off x="1476529" y="1110031"/>
                <a:ext cx="9238941" cy="2549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FF0000"/>
                    </a:solidFill>
                  </a:rPr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units of flow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for the updated flow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F15EE18-32C2-2B49-B3AB-A58E8DCBD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529" y="1110031"/>
                <a:ext cx="9238941" cy="2549224"/>
              </a:xfrm>
              <a:prstGeom prst="rect">
                <a:avLst/>
              </a:prstGeom>
              <a:blipFill>
                <a:blip r:embed="rId8"/>
                <a:stretch>
                  <a:fillRect t="-990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820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Why might we loop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|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times?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45021" y="3967043"/>
            <a:ext cx="4114800" cy="2480504"/>
            <a:chOff x="1600200" y="2362200"/>
            <a:chExt cx="5297140" cy="3193248"/>
          </a:xfrm>
        </p:grpSpPr>
        <p:cxnSp>
          <p:nvCxnSpPr>
            <p:cNvPr id="6" name="Straight Connector 5"/>
            <p:cNvCxnSpPr>
              <a:stCxn id="14" idx="2"/>
              <a:endCxn id="13" idx="7"/>
            </p:cNvCxnSpPr>
            <p:nvPr/>
          </p:nvCxnSpPr>
          <p:spPr>
            <a:xfrm flipH="1">
              <a:off x="1893942" y="2529746"/>
              <a:ext cx="2042565" cy="1296367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5" idx="2"/>
              <a:endCxn id="13" idx="5"/>
            </p:cNvCxnSpPr>
            <p:nvPr/>
          </p:nvCxnSpPr>
          <p:spPr>
            <a:xfrm flipH="1" flipV="1">
              <a:off x="1893942" y="4063059"/>
              <a:ext cx="2025632" cy="132484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4" idx="6"/>
              <a:endCxn id="16" idx="1"/>
            </p:cNvCxnSpPr>
            <p:nvPr/>
          </p:nvCxnSpPr>
          <p:spPr>
            <a:xfrm>
              <a:off x="4280647" y="2529746"/>
              <a:ext cx="2322951" cy="1252311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16" idx="3"/>
              <a:endCxn id="15" idx="6"/>
            </p:cNvCxnSpPr>
            <p:nvPr/>
          </p:nvCxnSpPr>
          <p:spPr>
            <a:xfrm flipH="1">
              <a:off x="4263714" y="4019003"/>
              <a:ext cx="2339884" cy="136889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69723" y="3733800"/>
              <a:ext cx="654577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90676" y="2618141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100</a:t>
              </a:r>
            </a:p>
          </p:txBody>
        </p:sp>
        <p:cxnSp>
          <p:nvCxnSpPr>
            <p:cNvPr id="12" name="Straight Connector 11"/>
            <p:cNvCxnSpPr>
              <a:stCxn id="14" idx="4"/>
              <a:endCxn id="15" idx="0"/>
            </p:cNvCxnSpPr>
            <p:nvPr/>
          </p:nvCxnSpPr>
          <p:spPr>
            <a:xfrm flipH="1">
              <a:off x="4091644" y="2697292"/>
              <a:ext cx="16933" cy="2523064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3936507" y="23622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19574" y="522035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 l="-2083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2286866" y="4724400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62179" y="4662338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100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60632" y="2802807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100</a:t>
              </a:r>
            </a:p>
          </p:txBody>
        </p:sp>
      </p:grpSp>
      <p:cxnSp>
        <p:nvCxnSpPr>
          <p:cNvPr id="21" name="Straight Connector 20"/>
          <p:cNvCxnSpPr>
            <a:stCxn id="27" idx="2"/>
            <a:endCxn id="26" idx="7"/>
          </p:cNvCxnSpPr>
          <p:nvPr/>
        </p:nvCxnSpPr>
        <p:spPr>
          <a:xfrm flipH="1">
            <a:off x="6400379" y="4126907"/>
            <a:ext cx="1586657" cy="100701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8" idx="2"/>
            <a:endCxn id="26" idx="5"/>
          </p:cNvCxnSpPr>
          <p:nvPr/>
        </p:nvCxnSpPr>
        <p:spPr>
          <a:xfrm flipH="1" flipV="1">
            <a:off x="6400378" y="5317979"/>
            <a:ext cx="1573504" cy="102913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7" idx="6"/>
            <a:endCxn id="29" idx="1"/>
          </p:cNvCxnSpPr>
          <p:nvPr/>
        </p:nvCxnSpPr>
        <p:spPr>
          <a:xfrm>
            <a:off x="8254362" y="4126907"/>
            <a:ext cx="1804460" cy="972791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9" idx="3"/>
          </p:cNvCxnSpPr>
          <p:nvPr/>
        </p:nvCxnSpPr>
        <p:spPr>
          <a:xfrm flipH="1">
            <a:off x="8241208" y="5283756"/>
            <a:ext cx="1817614" cy="1063356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7" idx="4"/>
            <a:endCxn id="28" idx="0"/>
          </p:cNvCxnSpPr>
          <p:nvPr/>
        </p:nvCxnSpPr>
        <p:spPr>
          <a:xfrm flipH="1">
            <a:off x="8107546" y="4257056"/>
            <a:ext cx="13153" cy="1959907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6172201" y="5095800"/>
                <a:ext cx="267327" cy="26029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1" y="5095800"/>
                <a:ext cx="267327" cy="26029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7987036" y="3996757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7973883" y="6216963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10019674" y="5061577"/>
                <a:ext cx="267327" cy="260298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674" y="5061577"/>
                <a:ext cx="267327" cy="26029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eform 29"/>
          <p:cNvSpPr/>
          <p:nvPr/>
        </p:nvSpPr>
        <p:spPr>
          <a:xfrm rot="7272219">
            <a:off x="6283135" y="4137350"/>
            <a:ext cx="1713477" cy="912276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6305864" y="5450306"/>
            <a:ext cx="1690747" cy="1003811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18571059">
            <a:off x="8156477" y="5495003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 rot="11245529">
            <a:off x="8181153" y="4148672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 rot="14446090">
            <a:off x="7367595" y="4765340"/>
            <a:ext cx="1727772" cy="939425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924800" y="52656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57938" y="43989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991600" y="55830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15400" y="4363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9964" y="56592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41884" y="3986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92630" y="4264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44886" y="60236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577297" y="5924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343504" y="51642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02162" y="1776654"/>
            <a:ext cx="3180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Each time we increase flow by 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931280" y="2145986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Loop runs 200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4872709-DA3B-8C4A-95D5-7411485C0A74}"/>
                  </a:ext>
                </a:extLst>
              </p:cNvPr>
              <p:cNvSpPr txBox="1"/>
              <p:nvPr/>
            </p:nvSpPr>
            <p:spPr>
              <a:xfrm>
                <a:off x="1476529" y="1110031"/>
                <a:ext cx="9238941" cy="2549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FF0000"/>
                    </a:solidFill>
                  </a:rPr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units of flow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for the updated flow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4872709-DA3B-8C4A-95D5-7411485C0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529" y="1110031"/>
                <a:ext cx="9238941" cy="2549224"/>
              </a:xfrm>
              <a:prstGeom prst="rect">
                <a:avLst/>
              </a:prstGeom>
              <a:blipFill>
                <a:blip r:embed="rId8"/>
                <a:stretch>
                  <a:fillRect t="-990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58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Avoid this?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b="1" dirty="0"/>
                  <a:t>Edmonds-Karp Algorithm: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choose augmenting path with fewest hops</a:t>
                </a:r>
              </a:p>
              <a:p>
                <a:r>
                  <a:rPr lang="en-US" b="1" dirty="0"/>
                  <a:t>Running time: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</m:d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,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9F7606E-119A-4A9B-83C9-60F8DA7532EA}"/>
                  </a:ext>
                </a:extLst>
              </p:cNvPr>
              <p:cNvSpPr/>
              <p:nvPr/>
            </p:nvSpPr>
            <p:spPr>
              <a:xfrm>
                <a:off x="990600" y="3274477"/>
                <a:ext cx="10916948" cy="29185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Edmonds-Karp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B05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be the path with fewest hops</a:t>
                </a:r>
                <a:r>
                  <a:rPr lang="en-US" sz="2400" dirty="0"/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units of flow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for the updated flow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9F7606E-119A-4A9B-83C9-60F8DA753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274477"/>
                <a:ext cx="10916948" cy="2918556"/>
              </a:xfrm>
              <a:prstGeom prst="rect">
                <a:avLst/>
              </a:prstGeom>
              <a:blipFill>
                <a:blip r:embed="rId3"/>
                <a:stretch>
                  <a:fillRect l="-813" t="-1732"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206CB50-A965-4FC2-874E-DC16291AA816}"/>
              </a:ext>
            </a:extLst>
          </p:cNvPr>
          <p:cNvSpPr txBox="1"/>
          <p:nvPr/>
        </p:nvSpPr>
        <p:spPr>
          <a:xfrm>
            <a:off x="838200" y="6365924"/>
            <a:ext cx="4011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Proof:</a:t>
            </a:r>
            <a:r>
              <a:rPr lang="en-US" sz="2400" dirty="0"/>
              <a:t> See CLRS (Chapter 26.2)</a:t>
            </a:r>
          </a:p>
        </p:txBody>
      </p:sp>
    </p:spTree>
    <p:extLst>
      <p:ext uri="{BB962C8B-B14F-4D97-AF65-F5344CB8AC3E}">
        <p14:creationId xmlns:p14="http://schemas.microsoft.com/office/powerpoint/2010/main" val="30371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Avoid this?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b="1" dirty="0"/>
                  <a:t>Edmonds-Karp Algorithm: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choose augmenting path with fewest hops</a:t>
                </a:r>
              </a:p>
              <a:p>
                <a:r>
                  <a:rPr lang="en-US" b="1" dirty="0"/>
                  <a:t>Running time: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</m:d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,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9F7606E-119A-4A9B-83C9-60F8DA7532EA}"/>
                  </a:ext>
                </a:extLst>
              </p:cNvPr>
              <p:cNvSpPr/>
              <p:nvPr/>
            </p:nvSpPr>
            <p:spPr>
              <a:xfrm>
                <a:off x="970252" y="3274477"/>
                <a:ext cx="10916948" cy="29185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Edmonds-Karp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B05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be the path with fewest hops</a:t>
                </a:r>
                <a:r>
                  <a:rPr lang="en-US" sz="2400" dirty="0"/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units of flow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for the updated flow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9F7606E-119A-4A9B-83C9-60F8DA753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52" y="3274477"/>
                <a:ext cx="10916948" cy="2918556"/>
              </a:xfrm>
              <a:prstGeom prst="rect">
                <a:avLst/>
              </a:prstGeom>
              <a:blipFill>
                <a:blip r:embed="rId3"/>
                <a:stretch>
                  <a:fillRect l="-813" t="-1732"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6B8DC2E-B7F6-4875-B9F1-F2FD290CE78D}"/>
              </a:ext>
            </a:extLst>
          </p:cNvPr>
          <p:cNvSpPr/>
          <p:nvPr/>
        </p:nvSpPr>
        <p:spPr>
          <a:xfrm>
            <a:off x="7780382" y="2438400"/>
            <a:ext cx="4203366" cy="1731804"/>
          </a:xfrm>
          <a:prstGeom prst="wedgeRoundRectCallout">
            <a:avLst>
              <a:gd name="adj1" fmla="val -17872"/>
              <a:gd name="adj2" fmla="val 60012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dirty="0"/>
              <a:t>How to find this? </a:t>
            </a:r>
          </a:p>
          <a:p>
            <a:pPr algn="ctr"/>
            <a:r>
              <a:rPr lang="en-US" sz="2000" b="0" dirty="0"/>
              <a:t>Use breadth-first search (BFS)!</a:t>
            </a:r>
          </a:p>
          <a:p>
            <a:pPr algn="ctr"/>
            <a:endParaRPr lang="en-US" sz="2000" dirty="0"/>
          </a:p>
          <a:p>
            <a:pPr algn="ctr"/>
            <a:r>
              <a:rPr lang="en-US" sz="2000" b="0" dirty="0"/>
              <a:t>Edmonds-Karp = Ford-Fulkerson using BFS to find augmenting path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6CB50-A965-4FC2-874E-DC16291AA816}"/>
              </a:ext>
            </a:extLst>
          </p:cNvPr>
          <p:cNvSpPr txBox="1"/>
          <p:nvPr/>
        </p:nvSpPr>
        <p:spPr>
          <a:xfrm>
            <a:off x="838200" y="6365924"/>
            <a:ext cx="4011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Proof:</a:t>
            </a:r>
            <a:r>
              <a:rPr lang="en-US" sz="2400" dirty="0"/>
              <a:t> See CLRS (Chapter 26.2)</a:t>
            </a:r>
          </a:p>
        </p:txBody>
      </p:sp>
    </p:spTree>
    <p:extLst>
      <p:ext uri="{BB962C8B-B14F-4D97-AF65-F5344CB8AC3E}">
        <p14:creationId xmlns:p14="http://schemas.microsoft.com/office/powerpoint/2010/main" val="175751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Source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CCFF"/>
                    </a:solidFill>
                  </a:rPr>
                  <a:t>Sink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CCFF"/>
                        </a:solidFill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Edge Capacities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dirty="0"/>
                  <a:t> Positive Real numbers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Max flow intuition: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is a faucet,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is a drain,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connects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through a network of pipes with given capacities, what is the maximum amount of water which can flow from the faucet to the drain?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695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01356" y="990600"/>
            <a:ext cx="4256076" cy="2215790"/>
            <a:chOff x="990600" y="3017500"/>
            <a:chExt cx="4785705" cy="2491524"/>
          </a:xfrm>
        </p:grpSpPr>
        <p:cxnSp>
          <p:nvCxnSpPr>
            <p:cNvPr id="6" name="Straight Connector 5"/>
            <p:cNvCxnSpPr>
              <a:stCxn id="19" idx="2"/>
              <a:endCxn id="1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21" idx="2"/>
              <a:endCxn id="1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0" idx="2"/>
              <a:endCxn id="1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0" idx="7"/>
              <a:endCxn id="2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0" idx="6"/>
              <a:endCxn id="2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1" idx="5"/>
              <a:endCxn id="2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22" idx="3"/>
              <a:endCxn id="2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41514" y="3977556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2079" y="3133349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89892" y="5093732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05796" y="4187987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17" name="Straight Connector 16"/>
            <p:cNvCxnSpPr>
              <a:stCxn id="20" idx="0"/>
              <a:endCxn id="1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>
              <a:stCxn id="23" idx="0"/>
              <a:endCxn id="2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71600" y="4724400"/>
              <a:ext cx="207719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14983" y="3017500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82292" y="4153771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01600" y="4203386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2000" y="4069514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27831" y="4761509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77541" y="3438574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378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997503" y="535997"/>
            <a:ext cx="5638800" cy="3048000"/>
            <a:chOff x="990600" y="3017500"/>
            <a:chExt cx="4785705" cy="2491524"/>
          </a:xfrm>
        </p:grpSpPr>
        <p:cxnSp>
          <p:nvCxnSpPr>
            <p:cNvPr id="6" name="Straight Connector 5"/>
            <p:cNvCxnSpPr>
              <a:stCxn id="19" idx="2"/>
              <a:endCxn id="1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21" idx="2"/>
              <a:endCxn id="1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0" idx="2"/>
              <a:endCxn id="1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0" idx="7"/>
              <a:endCxn id="2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0" idx="6"/>
              <a:endCxn id="2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1" idx="5"/>
              <a:endCxn id="2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22" idx="3"/>
              <a:endCxn id="2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64889" y="3930036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54944" y="3203721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89892" y="5093732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cxnSp>
          <p:nvCxnSpPr>
            <p:cNvPr id="17" name="Straight Connector 16"/>
            <p:cNvCxnSpPr>
              <a:stCxn id="20" idx="0"/>
              <a:endCxn id="1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>
              <a:stCxn id="23" idx="0"/>
              <a:endCxn id="2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02402" y="4093852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14983" y="3017500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61495" y="3904469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77452" y="4243032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91132" y="4147887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27831" y="4761509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77541" y="3438574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229600" cy="1143000"/>
          </a:xfrm>
        </p:spPr>
        <p:txBody>
          <a:bodyPr/>
          <a:lstStyle/>
          <a:p>
            <a:r>
              <a:rPr lang="en-US" dirty="0"/>
              <a:t>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24000"/>
                <a:ext cx="8229600" cy="5029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Assignment of values to edges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Amount of water going through that pipe</a:t>
                </a:r>
              </a:p>
              <a:p>
                <a:r>
                  <a:rPr lang="en-US" dirty="0"/>
                  <a:t>Capacity constraint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𝑐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𝑒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dirty="0"/>
                  <a:t>Flow cannot exceed capacity</a:t>
                </a:r>
              </a:p>
              <a:p>
                <a:r>
                  <a:rPr lang="en-US" dirty="0"/>
                  <a:t>Flow constraint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−{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𝑖𝑛𝑓𝑙𝑜𝑤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𝑜𝑢𝑡𝑓𝑙𝑜𝑤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𝑣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𝑖𝑛𝑓𝑙𝑜𝑤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𝑜𝑢𝑡</m:t>
                    </m:r>
                    <m:r>
                      <a:rPr lang="en-US" i="1">
                        <a:latin typeface="Cambria Math"/>
                      </a:rPr>
                      <m:t>𝑓𝑙𝑜𝑤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Water going in must match water coming out</a:t>
                </a:r>
              </a:p>
              <a:p>
                <a:r>
                  <a:rPr lang="en-US" dirty="0"/>
                  <a:t>Flow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|=</m:t>
                    </m:r>
                    <m:r>
                      <a:rPr lang="en-US" b="0" i="1" smtClean="0">
                        <a:latin typeface="Cambria Math"/>
                      </a:rPr>
                      <m:t>𝑜𝑢𝑡𝑓𝑙𝑜𝑤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𝑖𝑛𝑓𝑙𝑜𝑤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Net outflow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24000"/>
                <a:ext cx="8229600" cy="5029200"/>
              </a:xfrm>
              <a:blipFill>
                <a:blip r:embed="rId3"/>
                <a:stretch>
                  <a:fillRect l="-924" t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0143395" y="3637178"/>
            <a:ext cx="15174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Flow/</a:t>
            </a:r>
            <a:r>
              <a:rPr lang="en-US" dirty="0">
                <a:solidFill>
                  <a:srgbClr val="00B050"/>
                </a:solidFill>
              </a:rPr>
              <a:t>Capacity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68668" y="5781424"/>
            <a:ext cx="19979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in example above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84F37E9-13EE-4AF5-A257-DF32F0902F03}"/>
                  </a:ext>
                </a:extLst>
              </p14:cNvPr>
              <p14:cNvContentPartPr/>
              <p14:nvPr/>
            </p14:nvContentPartPr>
            <p14:xfrm>
              <a:off x="6507360" y="434880"/>
              <a:ext cx="5269680" cy="3114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84F37E9-13EE-4AF5-A257-DF32F0902F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98000" y="425520"/>
                <a:ext cx="5288400" cy="313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010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 all valid flows through the graph, find the one which maximizes: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𝑜𝑢𝑡𝑓𝑙𝑜𝑤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𝑖𝑛𝑓𝑙𝑜𝑤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3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doesn’t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p:cxnSp>
        <p:nvCxnSpPr>
          <p:cNvPr id="6" name="Straight Connector 5"/>
          <p:cNvCxnSpPr>
            <a:stCxn id="19" idx="2"/>
            <a:endCxn id="18" idx="7"/>
          </p:cNvCxnSpPr>
          <p:nvPr/>
        </p:nvCxnSpPr>
        <p:spPr>
          <a:xfrm flipH="1">
            <a:off x="3417943" y="2529747"/>
            <a:ext cx="2042565" cy="1296367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0" idx="2"/>
            <a:endCxn id="18" idx="5"/>
          </p:cNvCxnSpPr>
          <p:nvPr/>
        </p:nvCxnSpPr>
        <p:spPr>
          <a:xfrm flipH="1" flipV="1">
            <a:off x="3417942" y="4063060"/>
            <a:ext cx="2025632" cy="1324843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9" idx="6"/>
            <a:endCxn id="22" idx="1"/>
          </p:cNvCxnSpPr>
          <p:nvPr/>
        </p:nvCxnSpPr>
        <p:spPr>
          <a:xfrm>
            <a:off x="5804648" y="2529747"/>
            <a:ext cx="2322951" cy="1252311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2" idx="3"/>
            <a:endCxn id="20" idx="6"/>
          </p:cNvCxnSpPr>
          <p:nvPr/>
        </p:nvCxnSpPr>
        <p:spPr>
          <a:xfrm flipH="1">
            <a:off x="5787714" y="4019004"/>
            <a:ext cx="2339884" cy="1368899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81600" y="3733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54047" y="26972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cxnSp>
        <p:nvCxnSpPr>
          <p:cNvPr id="17" name="Straight Connector 16"/>
          <p:cNvCxnSpPr>
            <a:stCxn id="19" idx="4"/>
            <a:endCxn id="20" idx="0"/>
          </p:cNvCxnSpPr>
          <p:nvPr/>
        </p:nvCxnSpPr>
        <p:spPr>
          <a:xfrm flipH="1">
            <a:off x="5615645" y="2697292"/>
            <a:ext cx="16933" cy="252306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5460507" y="2362200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443574" y="5220356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4063044" y="50185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86179" y="4662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84632" y="28028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87762" y="1458897"/>
            <a:ext cx="5351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Saturate Highest Capacity Path First</a:t>
            </a:r>
          </a:p>
        </p:txBody>
      </p:sp>
    </p:spTree>
    <p:extLst>
      <p:ext uri="{BB962C8B-B14F-4D97-AF65-F5344CB8AC3E}">
        <p14:creationId xmlns:p14="http://schemas.microsoft.com/office/powerpoint/2010/main" val="412463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doesn’t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Connector 5"/>
          <p:cNvCxnSpPr>
            <a:stCxn id="19" idx="2"/>
            <a:endCxn id="18" idx="7"/>
          </p:cNvCxnSpPr>
          <p:nvPr/>
        </p:nvCxnSpPr>
        <p:spPr>
          <a:xfrm flipH="1">
            <a:off x="3417943" y="2529747"/>
            <a:ext cx="2042565" cy="1296367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0" idx="2"/>
            <a:endCxn id="18" idx="5"/>
          </p:cNvCxnSpPr>
          <p:nvPr/>
        </p:nvCxnSpPr>
        <p:spPr>
          <a:xfrm flipH="1" flipV="1">
            <a:off x="3417942" y="4063060"/>
            <a:ext cx="2025632" cy="1324843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9" idx="6"/>
            <a:endCxn id="22" idx="1"/>
          </p:cNvCxnSpPr>
          <p:nvPr/>
        </p:nvCxnSpPr>
        <p:spPr>
          <a:xfrm>
            <a:off x="5804648" y="2529747"/>
            <a:ext cx="2322951" cy="1252311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2" idx="3"/>
            <a:endCxn id="20" idx="6"/>
          </p:cNvCxnSpPr>
          <p:nvPr/>
        </p:nvCxnSpPr>
        <p:spPr>
          <a:xfrm flipH="1">
            <a:off x="5787714" y="4019004"/>
            <a:ext cx="2339884" cy="1368899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81600" y="3733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54047" y="26972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cxnSp>
        <p:nvCxnSpPr>
          <p:cNvPr id="17" name="Straight Connector 16"/>
          <p:cNvCxnSpPr>
            <a:stCxn id="19" idx="4"/>
            <a:endCxn id="20" idx="0"/>
          </p:cNvCxnSpPr>
          <p:nvPr/>
        </p:nvCxnSpPr>
        <p:spPr>
          <a:xfrm flipH="1">
            <a:off x="5615645" y="2697292"/>
            <a:ext cx="16933" cy="2523064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5460507" y="2362200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443574" y="5220356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4063044" y="50185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86179" y="4662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84632" y="28028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87762" y="1458897"/>
            <a:ext cx="5351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Saturate Highest Capacity Path First</a:t>
            </a:r>
          </a:p>
        </p:txBody>
      </p:sp>
    </p:spTree>
    <p:extLst>
      <p:ext uri="{BB962C8B-B14F-4D97-AF65-F5344CB8AC3E}">
        <p14:creationId xmlns:p14="http://schemas.microsoft.com/office/powerpoint/2010/main" val="3065844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doesn’t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p:cxnSp>
        <p:nvCxnSpPr>
          <p:cNvPr id="6" name="Straight Connector 5"/>
          <p:cNvCxnSpPr>
            <a:stCxn id="19" idx="2"/>
            <a:endCxn id="18" idx="7"/>
          </p:cNvCxnSpPr>
          <p:nvPr/>
        </p:nvCxnSpPr>
        <p:spPr>
          <a:xfrm flipH="1">
            <a:off x="3417943" y="2529747"/>
            <a:ext cx="2042565" cy="1296367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0" idx="2"/>
            <a:endCxn id="18" idx="5"/>
          </p:cNvCxnSpPr>
          <p:nvPr/>
        </p:nvCxnSpPr>
        <p:spPr>
          <a:xfrm flipH="1" flipV="1">
            <a:off x="3417942" y="4063060"/>
            <a:ext cx="2025632" cy="1324843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9" idx="6"/>
            <a:endCxn id="22" idx="1"/>
          </p:cNvCxnSpPr>
          <p:nvPr/>
        </p:nvCxnSpPr>
        <p:spPr>
          <a:xfrm>
            <a:off x="5804648" y="2529747"/>
            <a:ext cx="2322951" cy="1252311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2" idx="3"/>
            <a:endCxn id="20" idx="6"/>
          </p:cNvCxnSpPr>
          <p:nvPr/>
        </p:nvCxnSpPr>
        <p:spPr>
          <a:xfrm flipH="1">
            <a:off x="5787714" y="4019004"/>
            <a:ext cx="2339884" cy="1368899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76801" y="37338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20/</a:t>
            </a:r>
            <a:r>
              <a:rPr lang="en-US" dirty="0">
                <a:solidFill>
                  <a:srgbClr val="00B050"/>
                </a:solidFill>
              </a:rPr>
              <a:t>30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49907" y="261814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20/</a:t>
            </a:r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cxnSp>
        <p:nvCxnSpPr>
          <p:cNvPr id="17" name="Straight Connector 16"/>
          <p:cNvCxnSpPr>
            <a:stCxn id="19" idx="4"/>
            <a:endCxn id="20" idx="0"/>
          </p:cNvCxnSpPr>
          <p:nvPr/>
        </p:nvCxnSpPr>
        <p:spPr>
          <a:xfrm flipH="1">
            <a:off x="5615645" y="2697292"/>
            <a:ext cx="16933" cy="252306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5460507" y="2362200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443574" y="5220356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3962400" y="47244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0/</a:t>
            </a:r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86180" y="466233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20/</a:t>
            </a:r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84632" y="280280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0/</a:t>
            </a:r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29377" y="1522191"/>
            <a:ext cx="5351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Saturate Highest Capacity Path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55564" y="5839563"/>
                <a:ext cx="29935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Overall Flow: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=20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564" y="5839563"/>
                <a:ext cx="2993512" cy="461665"/>
              </a:xfrm>
              <a:prstGeom prst="rect">
                <a:avLst/>
              </a:prstGeom>
              <a:blipFill>
                <a:blip r:embed="rId4"/>
                <a:stretch>
                  <a:fillRect l="-295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494312"/>
      </p:ext>
    </p:extLst>
  </p:cSld>
  <p:clrMapOvr>
    <a:masterClrMapping/>
  </p:clrMapOvr>
</p:sld>
</file>

<file path=ppt/theme/theme1.xml><?xml version="1.0" encoding="utf-8"?>
<a:theme xmlns:a="http://schemas.openxmlformats.org/drawingml/2006/main" name="CS4102-SlimGray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White" id="{20B2DB67-AD04-B74C-8ECF-175EE31C2B35}" vid="{BF2015BB-5004-704F-B6DF-3DB6A30FB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CS4102-SlimGrayWhite</Template>
  <TotalTime>27420</TotalTime>
  <Words>2309</Words>
  <Application>Microsoft Office PowerPoint</Application>
  <PresentationFormat>Widescreen</PresentationFormat>
  <Paragraphs>862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 Math</vt:lpstr>
      <vt:lpstr>Helvetica Neue</vt:lpstr>
      <vt:lpstr>Helvetica Neue Thin</vt:lpstr>
      <vt:lpstr>CS4102-SlimGrayWhite</vt:lpstr>
      <vt:lpstr>CS4102 Algorithms Spring 2021 – Floryan and Horton</vt:lpstr>
      <vt:lpstr>Announcements, Mon., April 19</vt:lpstr>
      <vt:lpstr>In your textbook</vt:lpstr>
      <vt:lpstr>Flow Network</vt:lpstr>
      <vt:lpstr>Flow</vt:lpstr>
      <vt:lpstr>Max Flow</vt:lpstr>
      <vt:lpstr>Greedy doesn’t work</vt:lpstr>
      <vt:lpstr>Greedy doesn’t work</vt:lpstr>
      <vt:lpstr>Greedy doesn’t work</vt:lpstr>
      <vt:lpstr>Greedy doesn’t work</vt:lpstr>
      <vt:lpstr>Residual Graph G_f</vt:lpstr>
      <vt:lpstr>Residual Graphs Example</vt:lpstr>
      <vt:lpstr>Ford-Fulkerson Algorithm</vt:lpstr>
      <vt:lpstr>Ford-Fulkerson Algorithm</vt:lpstr>
      <vt:lpstr>Ford-Fulkerson Algorithm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Algorithm - Runtime</vt:lpstr>
      <vt:lpstr>Ford-Fulkerson Algorithm - Runtime</vt:lpstr>
      <vt:lpstr>Why might we loop |f| times?</vt:lpstr>
      <vt:lpstr>Why might we loop |f| times?</vt:lpstr>
      <vt:lpstr>Why might we loop |f| times?</vt:lpstr>
      <vt:lpstr>Why might we loop |f| times?</vt:lpstr>
      <vt:lpstr>Can We Avoid this?</vt:lpstr>
      <vt:lpstr>Can We Avoid this?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Tom Horton</cp:lastModifiedBy>
  <cp:revision>2826</cp:revision>
  <dcterms:created xsi:type="dcterms:W3CDTF">2017-08-21T20:54:06Z</dcterms:created>
  <dcterms:modified xsi:type="dcterms:W3CDTF">2021-04-20T00:16:56Z</dcterms:modified>
</cp:coreProperties>
</file>