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7"/>
  </p:notesMasterIdLst>
  <p:handoutMasterIdLst>
    <p:handoutMasterId r:id="rId48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/>
    <p:restoredTop sz="94929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30.png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40.png"/><Relationship Id="rId4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50.png"/><Relationship Id="rId4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60.png"/><Relationship Id="rId4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7.png"/><Relationship Id="rId4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=1.77</m:t>
                        </m:r>
                      </m:e>
                    </m:func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1.77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 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</a:p>
              <a:p>
                <a:pPr marL="274320" lvl="1" indent="0">
                  <a:buNone/>
                </a:pPr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regularity: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      				//YES</a:t>
                </a: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</a:t>
                </a:r>
                <a:r>
                  <a:rPr lang="en-US" dirty="0" err="1">
                    <a:sym typeface="Symbol" charset="2"/>
                  </a:rPr>
                  <a:t>nlogn</a:t>
                </a:r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=2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1: n^2</a:t>
                </a:r>
              </a:p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 doesn’t apply because f(n)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e.g.,  n / log(n) !&lt;= n^0.99 for large n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2*T(n/2)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2*[2 * T(n/4) + n/2] + n	//unroll one level</a:t>
            </a:r>
          </a:p>
          <a:p>
            <a:pPr marL="274320" lvl="1" indent="0">
              <a:buNone/>
            </a:pPr>
            <a:r>
              <a:rPr lang="en-US" dirty="0"/>
              <a:t>	= 4*T(n/4)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4*[2*T(n/8) + n/4] + 2n	//unroll another level</a:t>
            </a:r>
          </a:p>
          <a:p>
            <a:pPr marL="274320" lvl="1" indent="0">
              <a:buNone/>
            </a:pPr>
            <a:r>
              <a:rPr lang="en-US" dirty="0"/>
              <a:t>	= 8*T(n/8)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8*[2*T(n/16) + n/8]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253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4937760"/>
              </a:xfrm>
              <a:blipFill>
                <a:blip r:embed="rId5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550291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31775</TotalTime>
  <Words>2918</Words>
  <Application>Microsoft Macintosh PowerPoint</Application>
  <PresentationFormat>On-screen Show (4:3)</PresentationFormat>
  <Paragraphs>379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Iteration or Substitution Method</vt:lpstr>
      <vt:lpstr>Iteration or Substitution Method</vt:lpstr>
      <vt:lpstr>Iteration or Substitution Method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493</cp:revision>
  <cp:lastPrinted>2010-02-08T18:40:35Z</cp:lastPrinted>
  <dcterms:created xsi:type="dcterms:W3CDTF">2010-02-08T18:32:44Z</dcterms:created>
  <dcterms:modified xsi:type="dcterms:W3CDTF">2021-09-07T16:17:57Z</dcterms:modified>
</cp:coreProperties>
</file>