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42" r:id="rId2"/>
    <p:sldId id="489" r:id="rId3"/>
    <p:sldId id="510" r:id="rId4"/>
    <p:sldId id="511" r:id="rId5"/>
    <p:sldId id="644" r:id="rId6"/>
    <p:sldId id="512" r:id="rId7"/>
    <p:sldId id="514" r:id="rId8"/>
    <p:sldId id="519" r:id="rId9"/>
    <p:sldId id="491" r:id="rId10"/>
    <p:sldId id="449" r:id="rId11"/>
    <p:sldId id="645" r:id="rId12"/>
    <p:sldId id="646" r:id="rId13"/>
    <p:sldId id="492" r:id="rId14"/>
    <p:sldId id="647" r:id="rId15"/>
    <p:sldId id="648" r:id="rId16"/>
    <p:sldId id="649" r:id="rId17"/>
    <p:sldId id="451" r:id="rId18"/>
    <p:sldId id="650" r:id="rId19"/>
    <p:sldId id="643" r:id="rId20"/>
    <p:sldId id="362" r:id="rId21"/>
    <p:sldId id="363" r:id="rId22"/>
    <p:sldId id="364" r:id="rId23"/>
    <p:sldId id="401" r:id="rId24"/>
    <p:sldId id="366" r:id="rId25"/>
    <p:sldId id="368" r:id="rId26"/>
    <p:sldId id="384" r:id="rId27"/>
    <p:sldId id="369" r:id="rId28"/>
    <p:sldId id="371" r:id="rId29"/>
    <p:sldId id="370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489"/>
            <p14:sldId id="510"/>
            <p14:sldId id="511"/>
            <p14:sldId id="644"/>
            <p14:sldId id="512"/>
            <p14:sldId id="514"/>
            <p14:sldId id="519"/>
            <p14:sldId id="491"/>
            <p14:sldId id="449"/>
            <p14:sldId id="645"/>
            <p14:sldId id="646"/>
            <p14:sldId id="492"/>
            <p14:sldId id="647"/>
            <p14:sldId id="648"/>
            <p14:sldId id="649"/>
            <p14:sldId id="451"/>
            <p14:sldId id="650"/>
            <p14:sldId id="643"/>
            <p14:sldId id="362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2"/>
    <p:restoredTop sz="92954" autoAdjust="0"/>
  </p:normalViewPr>
  <p:slideViewPr>
    <p:cSldViewPr>
      <p:cViewPr varScale="1">
        <p:scale>
          <a:sx n="160" d="100"/>
          <a:sy n="160" d="100"/>
        </p:scale>
        <p:origin x="7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36429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4</a:t>
            </a:r>
          </a:p>
          <a:p>
            <a:pPr lvl="1" algn="l"/>
            <a:r>
              <a:rPr lang="en-US" dirty="0"/>
              <a:t>Proof of correctness for greedy coin change</a:t>
            </a:r>
          </a:p>
          <a:p>
            <a:pPr lvl="2" algn="l"/>
            <a:r>
              <a:rPr lang="en-US" dirty="0"/>
              <a:t>(Solution not in textbook, is exercise in textbook)</a:t>
            </a:r>
          </a:p>
          <a:p>
            <a:pPr lvl="1" algn="l"/>
            <a:r>
              <a:rPr lang="en-US" dirty="0"/>
              <a:t>DP Solution to the Coin Change Problem</a:t>
            </a:r>
          </a:p>
          <a:p>
            <a:pPr lvl="2" algn="l"/>
            <a:r>
              <a:rPr lang="en-US" dirty="0"/>
              <a:t>(Also given as an exercise in the textbook)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452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6386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0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7375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either the 2 nickels or for 10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4049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  <p:extLst>
      <p:ext uri="{BB962C8B-B14F-4D97-AF65-F5344CB8AC3E}">
        <p14:creationId xmlns:p14="http://schemas.microsoft.com/office/powerpoint/2010/main" val="37685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10, 1, 1</a:t>
            </a:r>
          </a:p>
          <a:p>
            <a:pPr lvl="1"/>
            <a:r>
              <a:rPr lang="en-US" dirty="0"/>
              <a:t>But 6, 6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242023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130399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45513"/>
              </p:ext>
            </p:extLst>
          </p:nvPr>
        </p:nvGraphicFramePr>
        <p:xfrm>
          <a:off x="3048000" y="5151120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5879068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4736068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5064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solve the </a:t>
            </a:r>
            <a:r>
              <a:rPr lang="en-US" dirty="0" err="1"/>
              <a:t>i,j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j, then we don’t use this coin</a:t>
            </a:r>
          </a:p>
          <a:p>
            <a:pPr lvl="2"/>
            <a:r>
              <a:rPr lang="en-US" dirty="0"/>
              <a:t>Then the solution is the same as the (i+1),j problem</a:t>
            </a:r>
          </a:p>
          <a:p>
            <a:pPr lvl="2"/>
            <a:r>
              <a:rPr lang="en-US" dirty="0"/>
              <a:t>Is this making the problem simpler?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1 more than the </a:t>
            </a:r>
            <a:r>
              <a:rPr lang="en-US" dirty="0" err="1"/>
              <a:t>i</a:t>
            </a:r>
            <a:r>
              <a:rPr lang="en-US" dirty="0"/>
              <a:t>,(j-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problem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doesn’t change because there could be multiple coins of denomination </a:t>
            </a:r>
            <a:r>
              <a:rPr lang="en-US" dirty="0" err="1"/>
              <a:t>i</a:t>
            </a:r>
            <a:r>
              <a:rPr lang="en-US" dirty="0"/>
              <a:t> used in the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could NOT use a coin of denomination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Then the solution is the same as the (i+1),j problem</a:t>
            </a:r>
          </a:p>
        </p:txBody>
      </p:sp>
    </p:spTree>
    <p:extLst>
      <p:ext uri="{BB962C8B-B14F-4D97-AF65-F5344CB8AC3E}">
        <p14:creationId xmlns:p14="http://schemas.microsoft.com/office/powerpoint/2010/main" val="91892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515"/>
              </p:ext>
            </p:extLst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1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recursion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9514"/>
              </p:ext>
            </p:extLst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2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(non-recursive)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160020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36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how to record the answers?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We’ll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0085"/>
              </p:ext>
            </p:extLst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1600" y="50964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10 cents</a:t>
            </a:r>
          </a:p>
          <a:p>
            <a:r>
              <a:rPr lang="en-US" dirty="0">
                <a:latin typeface="+mj-lt"/>
              </a:rPr>
              <a:t>6 cents</a:t>
            </a:r>
          </a:p>
          <a:p>
            <a:r>
              <a:rPr lang="en-US" dirty="0">
                <a:latin typeface="+mj-lt"/>
              </a:rPr>
              <a:t>1 cent</a:t>
            </a:r>
          </a:p>
        </p:txBody>
      </p:sp>
    </p:spTree>
    <p:extLst>
      <p:ext uri="{BB962C8B-B14F-4D97-AF65-F5344CB8AC3E}">
        <p14:creationId xmlns:p14="http://schemas.microsoft.com/office/powerpoint/2010/main" val="418760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8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13608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10699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24136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6609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17650</TotalTime>
  <Words>2411</Words>
  <Application>Microsoft Macintosh PowerPoint</Application>
  <PresentationFormat>Widescreen</PresentationFormat>
  <Paragraphs>408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CS4102-SlimGray</vt:lpstr>
      <vt:lpstr>Equation</vt:lpstr>
      <vt:lpstr>CS4102 Algorithms Spring 2021 – Floryan and Horton</vt:lpstr>
      <vt:lpstr>Making Change </vt:lpstr>
      <vt:lpstr>Everyone Already Knows Many Algorithms! </vt:lpstr>
      <vt:lpstr>Making Change</vt:lpstr>
      <vt:lpstr>Optimal Substructure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Dynamic Programming: Making Change 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(non-recursive) algorithm</vt:lpstr>
      <vt:lpstr>But how to record the answers?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1320</cp:revision>
  <dcterms:created xsi:type="dcterms:W3CDTF">2017-08-21T20:54:06Z</dcterms:created>
  <dcterms:modified xsi:type="dcterms:W3CDTF">2021-04-07T13:57:05Z</dcterms:modified>
</cp:coreProperties>
</file>