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8"/>
  </p:notesMasterIdLst>
  <p:handoutMasterIdLst>
    <p:handoutMasterId r:id="rId19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2"/>
    <p:restoredTop sz="94764"/>
  </p:normalViewPr>
  <p:slideViewPr>
    <p:cSldViewPr>
      <p:cViewPr varScale="1">
        <p:scale>
          <a:sx n="163" d="100"/>
          <a:sy n="163" d="100"/>
        </p:scale>
        <p:origin x="2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4/7/21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is over. I hope it went ok</a:t>
            </a:r>
          </a:p>
          <a:p>
            <a:pPr lvl="1"/>
            <a:r>
              <a:rPr lang="en-US" dirty="0"/>
              <a:t>Results will be available soon.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 basic module 2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All written assignments have been graded</a:t>
            </a:r>
          </a:p>
          <a:p>
            <a:pPr lvl="1"/>
            <a:r>
              <a:rPr lang="en-US" dirty="0"/>
              <a:t>Except a few that just came in last 24 hours.</a:t>
            </a:r>
          </a:p>
          <a:p>
            <a:pPr lvl="1"/>
            <a:r>
              <a:rPr lang="en-US" dirty="0"/>
              <a:t>Quick clarification on resubmissions…</a:t>
            </a:r>
          </a:p>
          <a:p>
            <a:r>
              <a:rPr lang="en-US" dirty="0"/>
              <a:t>Hard deadline for module 1 is THIS Wednesday!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solve some graph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0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is over. I hope it went ok</a:t>
            </a:r>
          </a:p>
          <a:p>
            <a:pPr lvl="1"/>
            <a:r>
              <a:rPr lang="en-US" dirty="0"/>
              <a:t>Results will be available soon.</a:t>
            </a:r>
          </a:p>
          <a:p>
            <a:pPr lvl="1"/>
            <a:r>
              <a:rPr lang="en-US" dirty="0"/>
              <a:t>We are going to regrade a couple of questions first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 basic module 2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Hard deadline for module 1 is TONIGHT!!</a:t>
            </a:r>
          </a:p>
          <a:p>
            <a:pPr lvl="1"/>
            <a:r>
              <a:rPr lang="en-US" dirty="0"/>
              <a:t>We “mostly” kept up with grading. We have a better scheme moving forward I think.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solve some more graph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3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1 thresholds released</a:t>
            </a:r>
          </a:p>
          <a:p>
            <a:pPr lvl="1"/>
            <a:r>
              <a:rPr lang="en-US" dirty="0"/>
              <a:t>Several questions were regraded (check you score)</a:t>
            </a:r>
          </a:p>
          <a:p>
            <a:pPr lvl="1"/>
            <a:r>
              <a:rPr lang="en-US" dirty="0"/>
              <a:t>Satisfied = 60% and Mastery = 70%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another basic </a:t>
            </a:r>
            <a:r>
              <a:rPr lang="en-US" dirty="0" err="1"/>
              <a:t>hw</a:t>
            </a:r>
            <a:r>
              <a:rPr lang="en-US" dirty="0"/>
              <a:t> module 2 now</a:t>
            </a:r>
          </a:p>
          <a:p>
            <a:pPr lvl="1"/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Soft deadline for module 2 is Wednesday night</a:t>
            </a:r>
          </a:p>
          <a:p>
            <a:pPr lvl="1"/>
            <a:r>
              <a:rPr lang="en-US" dirty="0"/>
              <a:t>Though we will try to get you feedback on your work if you submit after that.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discuss wiring (if you want) and solve a graph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5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thresholds released</a:t>
            </a:r>
          </a:p>
          <a:p>
            <a:pPr lvl="1"/>
            <a:r>
              <a:rPr lang="en-US" dirty="0"/>
              <a:t>Several questions were regraded (check you score)</a:t>
            </a:r>
          </a:p>
          <a:p>
            <a:pPr lvl="1"/>
            <a:r>
              <a:rPr lang="en-US" dirty="0"/>
              <a:t>Satisfied = 60% and Mastery = 70%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Good luck, I know module 2 is a little “scrunched”</a:t>
            </a:r>
          </a:p>
          <a:p>
            <a:r>
              <a:rPr lang="en-US" dirty="0"/>
              <a:t>Soft deadline for module 2 is Wednesday night (tonight!)</a:t>
            </a:r>
          </a:p>
          <a:p>
            <a:pPr lvl="1"/>
            <a:r>
              <a:rPr lang="en-US" dirty="0"/>
              <a:t>Try to get at least something in if you want feedback.</a:t>
            </a:r>
          </a:p>
          <a:p>
            <a:r>
              <a:rPr lang="en-US" dirty="0"/>
              <a:t>We will be restructuring the final grade grading scheme </a:t>
            </a:r>
          </a:p>
          <a:p>
            <a:pPr lvl="1"/>
            <a:r>
              <a:rPr lang="en-US" dirty="0"/>
              <a:t>It is a bit too harsh to folks who didn’t master a basic </a:t>
            </a:r>
            <a:r>
              <a:rPr lang="en-US" dirty="0" err="1"/>
              <a:t>hw</a:t>
            </a:r>
            <a:r>
              <a:rPr lang="en-US" dirty="0"/>
              <a:t> in module 1</a:t>
            </a:r>
          </a:p>
          <a:p>
            <a:r>
              <a:rPr lang="en-US" dirty="0"/>
              <a:t>Remember that next round of quizzing is next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3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2 is Friday – Saturday</a:t>
            </a:r>
          </a:p>
          <a:p>
            <a:pPr lvl="1"/>
            <a:r>
              <a:rPr lang="en-US" dirty="0"/>
              <a:t>We might try using </a:t>
            </a:r>
            <a:r>
              <a:rPr lang="en-US" dirty="0" err="1"/>
              <a:t>Gradescope</a:t>
            </a:r>
            <a:r>
              <a:rPr lang="en-US" dirty="0"/>
              <a:t> this time. Seems easier in some ways. Announcement soon! Otherwise, same as last time.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Good luck, I know module 2 is a little “scrunched”</a:t>
            </a:r>
          </a:p>
          <a:p>
            <a:r>
              <a:rPr lang="en-US" dirty="0"/>
              <a:t>Soft deadline for module 2 has passed.</a:t>
            </a:r>
          </a:p>
          <a:p>
            <a:pPr lvl="1"/>
            <a:r>
              <a:rPr lang="en-US" dirty="0"/>
              <a:t>We are crunching through grading now</a:t>
            </a:r>
          </a:p>
          <a:p>
            <a:r>
              <a:rPr lang="en-US" dirty="0"/>
              <a:t>New grading scheme. Any questions?</a:t>
            </a:r>
          </a:p>
          <a:p>
            <a:endParaRPr lang="en-US" dirty="0"/>
          </a:p>
          <a:p>
            <a:r>
              <a:rPr lang="en-US" dirty="0"/>
              <a:t>Today we will discuss knapsack w/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Apr.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2 and retake Quiz 1 is done</a:t>
            </a:r>
          </a:p>
          <a:p>
            <a:pPr lvl="1"/>
            <a:r>
              <a:rPr lang="en-US" dirty="0"/>
              <a:t>60% for satisfied, 70% for mastery</a:t>
            </a:r>
          </a:p>
          <a:p>
            <a:pPr lvl="1"/>
            <a:r>
              <a:rPr lang="en-US" dirty="0"/>
              <a:t>Hope that went ok!</a:t>
            </a:r>
          </a:p>
          <a:p>
            <a:r>
              <a:rPr lang="en-US" dirty="0"/>
              <a:t>Module 2 is done</a:t>
            </a:r>
          </a:p>
          <a:p>
            <a:pPr lvl="1"/>
            <a:r>
              <a:rPr lang="en-US" dirty="0"/>
              <a:t>Hope that you survived, I know some of those were difficult </a:t>
            </a:r>
            <a:r>
              <a:rPr lang="en-US" dirty="0" err="1"/>
              <a:t>hw</a:t>
            </a:r>
            <a:endParaRPr lang="en-US" dirty="0"/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to do one of the module 3 basics this week.</a:t>
            </a:r>
          </a:p>
          <a:p>
            <a:r>
              <a:rPr lang="en-US" dirty="0"/>
              <a:t>New grading scheme. Any questions?</a:t>
            </a:r>
          </a:p>
          <a:p>
            <a:endParaRPr lang="en-US" dirty="0"/>
          </a:p>
          <a:p>
            <a:r>
              <a:rPr lang="en-US" dirty="0"/>
              <a:t>Today we will discuss weighted interval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1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Apr.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2 and retake Quiz 1 is done</a:t>
            </a:r>
          </a:p>
          <a:p>
            <a:pPr lvl="1"/>
            <a:r>
              <a:rPr lang="en-US" dirty="0"/>
              <a:t>60% for satisfied, 70% for mastery</a:t>
            </a:r>
          </a:p>
          <a:p>
            <a:pPr lvl="1"/>
            <a:r>
              <a:rPr lang="en-US" dirty="0"/>
              <a:t>Hope that went ok!</a:t>
            </a:r>
          </a:p>
          <a:p>
            <a:r>
              <a:rPr lang="en-US" dirty="0"/>
              <a:t>We are squarely in module 3 now. Yay!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to do one of the module 3 basics this week.</a:t>
            </a:r>
          </a:p>
          <a:p>
            <a:pPr lvl="1"/>
            <a:r>
              <a:rPr lang="en-US" dirty="0"/>
              <a:t>You have everything you need to do the homework, but remember that adv. programming is HARD</a:t>
            </a:r>
          </a:p>
          <a:p>
            <a:r>
              <a:rPr lang="en-US" dirty="0"/>
              <a:t>New grading scheme. Any questions?</a:t>
            </a:r>
          </a:p>
          <a:p>
            <a:endParaRPr lang="en-US" dirty="0"/>
          </a:p>
          <a:p>
            <a:r>
              <a:rPr lang="en-US" dirty="0"/>
              <a:t>Today we will discuss DP for coin change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7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r>
              <a:rPr lang="en-US" dirty="0"/>
              <a:t>Likely grading pattern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r>
              <a:rPr lang="en-US" dirty="0"/>
              <a:t> = human will grade as soon as we can</a:t>
            </a:r>
          </a:p>
          <a:p>
            <a:pPr lvl="2"/>
            <a:r>
              <a:rPr lang="en-US" dirty="0"/>
              <a:t>Soft deadline is a guarantee for feedback even if we fall behind</a:t>
            </a:r>
          </a:p>
          <a:p>
            <a:pPr lvl="1"/>
            <a:r>
              <a:rPr lang="en-US" dirty="0"/>
              <a:t>Want to resubmit before hard deadline? Talk to a human TA!</a:t>
            </a:r>
          </a:p>
          <a:p>
            <a:pPr lvl="1"/>
            <a:r>
              <a:rPr lang="en-US" dirty="0"/>
              <a:t>Hard Deadline = one more round of grading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Have OH been ok? Those of you that have attended.</a:t>
            </a:r>
          </a:p>
          <a:p>
            <a:r>
              <a:rPr lang="en-US" dirty="0"/>
              <a:t>Would a “recommended schedule” help people?</a:t>
            </a:r>
          </a:p>
          <a:p>
            <a:r>
              <a:rPr lang="en-US" dirty="0"/>
              <a:t>Would a sample “simple </a:t>
            </a:r>
            <a:r>
              <a:rPr lang="en-US" dirty="0" err="1"/>
              <a:t>hw</a:t>
            </a:r>
            <a:r>
              <a:rPr lang="en-US" dirty="0"/>
              <a:t>” example help?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Sample HW assignment is up on webpage and GS</a:t>
            </a:r>
          </a:p>
          <a:p>
            <a:pPr lvl="1"/>
            <a:r>
              <a:rPr lang="en-US" dirty="0"/>
              <a:t>For your benefit if you want it, not required.</a:t>
            </a:r>
          </a:p>
          <a:p>
            <a:r>
              <a:rPr lang="en-US" dirty="0"/>
              <a:t>Office hours going ok?</a:t>
            </a:r>
          </a:p>
          <a:p>
            <a:r>
              <a:rPr lang="en-US" dirty="0"/>
              <a:t>Don’t forget Wednesday is a break day so no class!</a:t>
            </a:r>
          </a:p>
          <a:p>
            <a:r>
              <a:rPr lang="en-US" dirty="0"/>
              <a:t>Today we will do quicksort and closest pair of points!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7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r>
              <a:rPr lang="en-US" dirty="0"/>
              <a:t>First quiz is scheduled for end of this week</a:t>
            </a:r>
          </a:p>
          <a:p>
            <a:pPr lvl="1"/>
            <a:r>
              <a:rPr lang="en-US" dirty="0"/>
              <a:t>Might be pushed back just a little bit. Will let you know in 24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do </a:t>
            </a:r>
            <a:r>
              <a:rPr lang="en-US" dirty="0" err="1"/>
              <a:t>quickselect</a:t>
            </a:r>
            <a:r>
              <a:rPr lang="en-US" dirty="0"/>
              <a:t> and a cool </a:t>
            </a:r>
            <a:r>
              <a:rPr lang="en-US"/>
              <a:t>LB proof!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“recurrence relations”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pPr lvl="1"/>
            <a:r>
              <a:rPr lang="en-US" dirty="0"/>
              <a:t>Though we are grading constantly so likely you’ll get feedback no matter what.</a:t>
            </a:r>
          </a:p>
          <a:p>
            <a:r>
              <a:rPr lang="en-US" dirty="0"/>
              <a:t>First quiz was moved to NEXT week.</a:t>
            </a:r>
          </a:p>
          <a:p>
            <a:pPr lvl="1"/>
            <a:r>
              <a:rPr lang="en-US" dirty="0"/>
              <a:t>Will be on Collab. Some % will be </a:t>
            </a:r>
            <a:r>
              <a:rPr lang="en-US" dirty="0" err="1"/>
              <a:t>autograded</a:t>
            </a:r>
            <a:endParaRPr lang="en-US" dirty="0"/>
          </a:p>
          <a:p>
            <a:pPr lvl="1"/>
            <a:r>
              <a:rPr lang="en-US" dirty="0"/>
              <a:t>You will have 24 hours (next Friday through Saturday) to do it.</a:t>
            </a:r>
          </a:p>
          <a:p>
            <a:pPr lvl="1"/>
            <a:r>
              <a:rPr lang="en-US" dirty="0"/>
              <a:t>But…Collab will time it so limited time to finish once you begin.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is an open Q&amp;A day!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4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We are officially starting module 2!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are doing an advanced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We are grading submissions now from soft deadline</a:t>
            </a:r>
          </a:p>
          <a:p>
            <a:pPr lvl="1"/>
            <a:r>
              <a:rPr lang="en-US" dirty="0"/>
              <a:t>Hopefully done by Wednesday at latest.</a:t>
            </a:r>
          </a:p>
          <a:p>
            <a:r>
              <a:rPr lang="en-US" dirty="0"/>
              <a:t>First quiz is THIS Friday</a:t>
            </a:r>
          </a:p>
          <a:p>
            <a:pPr lvl="1"/>
            <a:r>
              <a:rPr lang="en-US" dirty="0"/>
              <a:t>Will be on Collab</a:t>
            </a:r>
          </a:p>
          <a:p>
            <a:pPr lvl="1"/>
            <a:r>
              <a:rPr lang="en-US" dirty="0"/>
              <a:t>You will have 24 hours to start it, but timed once you start.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prove correctness of BFS!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4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We are officially starting module 2!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are doing an advanced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pPr lvl="1"/>
            <a:r>
              <a:rPr lang="en-US" dirty="0"/>
              <a:t>one of the two basic </a:t>
            </a:r>
            <a:r>
              <a:rPr lang="en-US" dirty="0" err="1"/>
              <a:t>hw</a:t>
            </a:r>
            <a:r>
              <a:rPr lang="en-US" dirty="0"/>
              <a:t> in module 2 next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Written </a:t>
            </a:r>
            <a:r>
              <a:rPr lang="en-US" dirty="0" err="1"/>
              <a:t>hws</a:t>
            </a:r>
            <a:r>
              <a:rPr lang="en-US" dirty="0"/>
              <a:t> graded if submitted before soft deadline.</a:t>
            </a:r>
          </a:p>
          <a:p>
            <a:pPr lvl="1"/>
            <a:r>
              <a:rPr lang="en-US" dirty="0"/>
              <a:t>Will keep working through the rest as well.</a:t>
            </a:r>
          </a:p>
          <a:p>
            <a:r>
              <a:rPr lang="en-US" dirty="0"/>
              <a:t>First quiz is THIS Friday</a:t>
            </a:r>
          </a:p>
          <a:p>
            <a:pPr lvl="1"/>
            <a:r>
              <a:rPr lang="en-US" dirty="0"/>
              <a:t>Specific details will be announced on Discord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talk more about find-union and related things!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8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35203</TotalTime>
  <Words>1356</Words>
  <Application>Microsoft Macintosh PowerPoint</Application>
  <PresentationFormat>On-screen Show (4:3)</PresentationFormat>
  <Paragraphs>174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Monday, Feb. 8</vt:lpstr>
      <vt:lpstr>Wednesday, Feb. 10</vt:lpstr>
      <vt:lpstr>Monday, Feb. 15</vt:lpstr>
      <vt:lpstr>Monday, Feb. 22</vt:lpstr>
      <vt:lpstr>Wednesday, Feb. 24</vt:lpstr>
      <vt:lpstr>Monday, Mar. 1</vt:lpstr>
      <vt:lpstr>Wednesday, Mar. 3</vt:lpstr>
      <vt:lpstr>Monday, Mar. 8</vt:lpstr>
      <vt:lpstr>Wednesday, Mar. 10</vt:lpstr>
      <vt:lpstr>Monday, Mar. 15</vt:lpstr>
      <vt:lpstr>Wednesday, Mar. 17</vt:lpstr>
      <vt:lpstr>Wednesday, Mar. 24</vt:lpstr>
      <vt:lpstr>Monday, Apr. 5</vt:lpstr>
      <vt:lpstr>Wednesday, Apr. 7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454</cp:revision>
  <cp:lastPrinted>1999-12-17T13:56:08Z</cp:lastPrinted>
  <dcterms:created xsi:type="dcterms:W3CDTF">2010-01-20T18:12:12Z</dcterms:created>
  <dcterms:modified xsi:type="dcterms:W3CDTF">2021-04-07T15:17:50Z</dcterms:modified>
</cp:coreProperties>
</file>