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4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6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7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notesSlides/notesSlide9.xml" ContentType="application/vnd.openxmlformats-officedocument.presentationml.notesSlide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notesSlides/notesSlide10.xml" ContentType="application/vnd.openxmlformats-officedocument.presentationml.notesSlide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645" r:id="rId2"/>
    <p:sldId id="646" r:id="rId3"/>
    <p:sldId id="647" r:id="rId4"/>
    <p:sldId id="648" r:id="rId5"/>
    <p:sldId id="664" r:id="rId6"/>
    <p:sldId id="665" r:id="rId7"/>
    <p:sldId id="667" r:id="rId8"/>
    <p:sldId id="668" r:id="rId9"/>
    <p:sldId id="669" r:id="rId10"/>
    <p:sldId id="671" r:id="rId11"/>
    <p:sldId id="649" r:id="rId12"/>
    <p:sldId id="650" r:id="rId13"/>
    <p:sldId id="652" r:id="rId14"/>
    <p:sldId id="651" r:id="rId15"/>
    <p:sldId id="653" r:id="rId16"/>
    <p:sldId id="655" r:id="rId17"/>
    <p:sldId id="656" r:id="rId18"/>
    <p:sldId id="670" r:id="rId19"/>
    <p:sldId id="663" r:id="rId20"/>
    <p:sldId id="657" r:id="rId21"/>
    <p:sldId id="661" r:id="rId22"/>
    <p:sldId id="659" r:id="rId23"/>
    <p:sldId id="658" r:id="rId24"/>
    <p:sldId id="505" r:id="rId25"/>
    <p:sldId id="640" r:id="rId26"/>
    <p:sldId id="557" r:id="rId27"/>
    <p:sldId id="641" r:id="rId28"/>
    <p:sldId id="509" r:id="rId29"/>
    <p:sldId id="630" r:id="rId30"/>
    <p:sldId id="510" r:id="rId31"/>
    <p:sldId id="262" r:id="rId32"/>
    <p:sldId id="559" r:id="rId33"/>
    <p:sldId id="560" r:id="rId34"/>
    <p:sldId id="561" r:id="rId35"/>
    <p:sldId id="562" r:id="rId36"/>
    <p:sldId id="642" r:id="rId37"/>
    <p:sldId id="644" r:id="rId38"/>
    <p:sldId id="267" r:id="rId39"/>
    <p:sldId id="288" r:id="rId40"/>
    <p:sldId id="263" r:id="rId41"/>
    <p:sldId id="270" r:id="rId42"/>
    <p:sldId id="271" r:id="rId43"/>
    <p:sldId id="276" r:id="rId44"/>
    <p:sldId id="272" r:id="rId45"/>
    <p:sldId id="273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335" r:id="rId55"/>
    <p:sldId id="64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5"/>
            <p14:sldId id="646"/>
            <p14:sldId id="647"/>
            <p14:sldId id="648"/>
            <p14:sldId id="664"/>
            <p14:sldId id="665"/>
            <p14:sldId id="667"/>
            <p14:sldId id="668"/>
            <p14:sldId id="669"/>
            <p14:sldId id="671"/>
            <p14:sldId id="649"/>
            <p14:sldId id="650"/>
            <p14:sldId id="652"/>
            <p14:sldId id="651"/>
            <p14:sldId id="653"/>
            <p14:sldId id="655"/>
            <p14:sldId id="656"/>
            <p14:sldId id="670"/>
            <p14:sldId id="663"/>
            <p14:sldId id="657"/>
            <p14:sldId id="661"/>
            <p14:sldId id="659"/>
            <p14:sldId id="658"/>
            <p14:sldId id="505"/>
            <p14:sldId id="640"/>
            <p14:sldId id="557"/>
            <p14:sldId id="641"/>
            <p14:sldId id="509"/>
            <p14:sldId id="630"/>
            <p14:sldId id="510"/>
            <p14:sldId id="262"/>
            <p14:sldId id="559"/>
            <p14:sldId id="560"/>
            <p14:sldId id="561"/>
            <p14:sldId id="562"/>
            <p14:sldId id="642"/>
            <p14:sldId id="644"/>
            <p14:sldId id="267"/>
            <p14:sldId id="288"/>
            <p14:sldId id="263"/>
            <p14:sldId id="270"/>
            <p14:sldId id="271"/>
            <p14:sldId id="276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35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FF"/>
    <a:srgbClr val="FFFF66"/>
    <a:srgbClr val="FFFF00"/>
    <a:srgbClr val="CC0000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93013" autoAdjust="0"/>
  </p:normalViewPr>
  <p:slideViewPr>
    <p:cSldViewPr>
      <p:cViewPr>
        <p:scale>
          <a:sx n="100" d="100"/>
          <a:sy n="100" d="100"/>
        </p:scale>
        <p:origin x="96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09:04:21.092" idx="1">
    <p:pos x="7555" y="2002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1T16:17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9254 7368 0 0,'0'0'333'0'0,"-2"0"0"0"0,-19 0 105 0 0,19 0 1140 0 0,0 1 552 0 0,-10 2-93 0 0,0-1 1 0 0,0 0 0 0 0,-7-1-2038 0 0,-2 4 1279 0 0,9-1-841 0 0,12-5-493 0 0,0 0 50 0 0,0-1 0 0 0,0 1 0 0 0,0 0-1 0 0,0 0 1 0 0,0-1 0 0 0,0 1-1 0 0,1 0 1 0 0,-1 0 0 0 0,0 0 0 0 0,1-1-1 0 0,-1 1 1 0 0,1 0 0 0 0,-1 0-1 0 0,1 0 1 0 0,0 0 0 0 0,-1 0 0 0 0,1 0-1 0 0,0 0 1 0 0,0 0 5 0 0,1-1-21 0 0,6-6 0 0 0,-7 7-33 0 0,0 0 1 0 0,0-1 71 0 0,1-5-28 0 0,-14 1 289 0 0,11 6-272 0 0,1 0 1 0 0,-1-1 0 0 0,1 1 0 0 0,-1 0-1 0 0,1-1 1 0 0,0 1 0 0 0,-1 0-1 0 0,1-1 1 0 0,0 1 0 0 0,-1-1 0 0 0,1 1-1 0 0,0-1 1 0 0,0 1 0 0 0,-1-1 0 0 0,1 1-1 0 0,0-1 1 0 0,0 1 0 0 0,0-1-1 0 0,0 0 1 0 0,0 1 0 0 0,-1-1 0 0 0,1 0-8 0 0,0 1 21 0 0,0-1 0 0 0,0 0 0 0 0,0 1 0 0 0,0-1 0 0 0,0 0 1 0 0,0 1-1 0 0,-1-1 0 0 0,1 1 0 0 0,0-1 0 0 0,-1 0 0 0 0,1 1 0 0 0,0-1 1 0 0,-1 1-1 0 0,1-1 0 0 0,0 1 0 0 0,-1-1 0 0 0,1 1 0 0 0,-1-1-21 0 0,-27-25 512 0 0,-1-4-32 0 0,-10-4-79 0 0,36 30-379 0 0,-1 0 0 0 0,1 1 0 0 0,0-1-1 0 0,0-1 1 0 0,1 1 0 0 0,-1 0 0 0 0,1 0 0 0 0,0-1 0 0 0,0-1-22 0 0,-18-35 80 0 0,5 5-12 0 0,-5-24-68 0 0,8 24-2 0 0,10 29 2 0 0,1 1 0 0 0,0-1 0 0 0,0 0 0 0 0,0-4 0 0 0,-5-24 0 0 0,-2 8 12 0 0,4 14 6 0 0,0-1-1 0 0,1 1 0 0 0,0-2-17 0 0,-2-16-26 0 0,2 0-1 0 0,0 0 0 0 0,3-15 27 0 0,1 25 17 0 0,0 1 0 0 0,-2-1-1 0 0,0 1 1 0 0,-4-19-17 0 0,-2 8 3 0 0,1-1 1 0 0,2 0-1 0 0,1 0 0 0 0,2-2-3 0 0,7-85 6 0 0,-2 65 60 0 0,-3-45-66 0 0,-2 71 1 0 0,-1 8 29 0 0,1 0-1 0 0,3-20-29 0 0,1 14 10 0 0,-1 6-9 0 0,0 1 0 0 0,-1-1-1 0 0,-1-2 0 0 0,-4-20 0 0 0,2 15 0 0 0,1-27 0 0 0,4 5 0 0 0,0 19 0 0 0,-2-27 0 0 0,-4-8 0 0 0,7-57 0 0 0,-2 78 0 0 0,-3-32 0 0 0,0 13 0 0 0,-6-60 0 0 0,3 65 0 0 0,2-31 0 0 0,8-7 1 0 0,1-40-78 0 0,-5-2-101 0 0,-4-144-216 0 0,-4 65 298 0 0,5 153 96 0 0,0 40 0 0 0,1 0 0 0 0,2-12 0 0 0,5-115 0 0 0,-4 56 0 0 0,-2-15 0 0 0,2-139 0 0 0,-1 197-17 0 0,5-28 17 0 0,-5 58-81 0 0,-2-1 1 0 0,-2-19 80 0 0,0-9-66 0 0,3 25 56 0 0,-1-4-89 0 0,-2-19 99 0 0,-3-5-35 0 0,3 0-1 0 0,2-6 36 0 0,4 6 0 0 0,-2 34 0 0 0,-1-1 0 0 0,-1 0 0 0 0,-1-7 0 0 0,-1-23-80 0 0,4-33 80 0 0,-2 61-33 0 0,-1 0-1 0 0,-1-8 34 0 0,-2-31-29 0 0,4 19 29 0 0,1-10 0 0 0,-3-10 0 0 0,0 19 0 0 0,2 1 0 0 0,2-9 0 0 0,1-36 0 0 0,8-94 0 0 0,-10 124 0 0 0,6-52 0 0 0,-3 73 0 0 0,-2 0 0 0 0,-2-7 0 0 0,2-8 0 0 0,1 1 0 0 0,5-15 0 0 0,-3 28 0 0 0,-2-1 0 0 0,-1-24 0 0 0,-1 20 0 0 0,4-13 0 0 0,-4 38-18 0 0,-1 0 0 0 0,0 0 0 0 0,-3-17 18 0 0,1 18 19 0 0,1 0 0 0 0,0 0 0 0 0,2 0 0 0 0,0-3-19 0 0,4-9 58 0 0,-2 14-16 0 0,-1 0 0 0 0,0-7-42 0 0,2-28 12 0 0,8-38-12 0 0,-9 65 0 0 0,-2 0 0 0 0,0-1 0 0 0,-2 1 0 0 0,-1-9 0 0 0,1 22 0 0 0,0 0 0 0 0,1 0 0 0 0,1 0 0 0 0,-1 1 0 0 0,2-1 0 0 0,1-6 0 0 0,11-110 0 0 0,-13 116 0 0 0,2 0 0 0 0,-1 0 0 0 0,1 0 0 0 0,0 0 0 0 0,-1 5 0 0 0,0 0 0 0 0,0 0 0 0 0,-1-1 0 0 0,0 1 0 0 0,0 0 0 0 0,0-1 0 0 0,-1 1 0 0 0,0 0 0 0 0,0-5 0 0 0,-1-8 1 0 0,2 0-1 0 0,0-1 1 0 0,1 1 0 0 0,0 0-1 0 0,3-4 0 0 0,-1-2 31 0 0,-1 1-1 0 0,0-24-30 0 0,-2-17-154 0 0,-1-42-28 0 0,0 101 182 0 0,-1 1 0 0 0,1-1 0 0 0,-1 0 0 0 0,0 1 0 0 0,-1-3 0 0 0,-3-13 0 0 0,3 7 0 0 0,1 0 0 0 0,1-1 0 0 0,0-9 0 0 0,1 2 0 0 0,-1 1 0 0 0,-3-17 0 0 0,2 26 0 0 0,1 0 0 0 0,0-1 0 0 0,1 1 0 0 0,0 0 0 0 0,1 0 0 0 0,0 1 0 0 0,1-2 0 0 0,-3 10 0 0 0,3-16 166 0 0,-1-1 0 0 0,-1 0 0 0 0,-1-1-166 0 0,0-19 386 0 0,2 0 0 0 0,5-37-386 0 0,-4 49 53 0 0,0-1 1 0 0,-3 0 0 0 0,0-6-54 0 0,0 3 39 0 0,-1 22-36 0 0,0-1 1 0 0,0 1 0 0 0,0-1-1 0 0,-1 1 1 0 0,-1 0-1 0 0,1 0-3 0 0,1 8 1 0 0,-7-30 14 0 0,2 0 0 0 0,0 0 0 0 0,2 0 0 0 0,1-27-15 0 0,2 50 24 0 0,0 0-1 0 0,0 1 0 0 0,-1-1 1 0 0,0 1-1 0 0,0-1 1 0 0,-2-2-24 0 0,-7-28 147 0 0,9 27-101 0 0,1 1-33 0 0,-1 1-1 0 0,0-1 1 0 0,0 1-1 0 0,-5-10-12 0 0,2 9 0 0 0,3 7 0 0 0,1 0 0 0 0,-1 0 0 0 0,1 0 0 0 0,0 0 0 0 0,0 0 0 0 0,0 0 0 0 0,0 0 0 0 0,0 0 0 0 0,1 0 0 0 0,-1-1 0 0 0,-3-34-44 0 0,-3 0-1 0 0,-1 0 1 0 0,-6-13 44 0 0,4 13-48 0 0,8 28 5 0 0,0-1-1 0 0,0 1 1 0 0,1-6 43 0 0,1 7-29 0 0,-1 1 0 0 0,0-1 1 0 0,-1 0-1 0 0,1 1 1 0 0,-2 0-1 0 0,1-1 0 0 0,-4-6 29 0 0,-9-14-42 0 0,-2 1-1 0 0,-1 0 43 0 0,-3-6-3 0 0,20 32 3 0 0,0 0 0 0 0,0 0 0 0 0,-1 0 0 0 0,1 0 0 0 0,0-1 0 0 0,1 1 0 0 0,-1-1 0 0 0,0 1 0 0 0,1 0 0 0 0,-1-1 0 0 0,1 1 0 0 0,0-1 0 0 0,0 1 0 0 0,0-1 0 0 0,0 1 0 0 0,0-1 0 0 0,1 1 0 0 0,-1-1 0 0 0,1 1 0 0 0,-1-1 0 0 0,1 1 0 0 0,0 0 0 0 0,0-1 0 0 0,1 0 0 0 0,0-3 0 0 0,-1 2 0 0 0,3-6 0 0 0,-1 0 0 0 0,-1 0 0 0 0,2-7 0 0 0,-4 13 0 0 0,1-1 0 0 0,-1 1 0 0 0,0-1 0 0 0,0 1 0 0 0,0-1 0 0 0,-1 1 0 0 0,0-1 0 0 0,0 1 0 0 0,0-1 0 0 0,0 1 0 0 0,-2-3 0 0 0,2 5 15 0 0,-1-4-107 0 0,0 1 0 0 0,0 0 0 0 0,-1-1-1 0 0,0 1 1 0 0,0 1 0 0 0,0-1 0 0 0,-1 0 0 0 0,-2-2 92 0 0,4 6-53 0 0,1 0 1 0 0,-1-1-1 0 0,0 1 0 0 0,1-1 1 0 0,-1 0-1 0 0,1 1 1 0 0,-1-1-1 0 0,1 0 0 0 0,0 0 1 0 0,0 0-1 0 0,0 0 1 0 0,0 0-1 0 0,0 0 0 0 0,0 0 1 0 0,1 0-1 0 0,-1 0 1 0 0,0-1-1 0 0,1 1 1 0 0,0 0-1 0 0,0 0 0 0 0,0 0 1 0 0,0-1-1 0 0,0 1 1 0 0,0 0-1 0 0,0-1 53 0 0,1 1-115 0 0,-1 1 0 0 0,0-1 0 0 0,0 0 1 0 0,0 1-1 0 0,0-1 0 0 0,0 0 0 0 0,0 0 0 0 0,0 1 0 0 0,0-1 0 0 0,-1 1 0 0 0,1-1 0 0 0,-1 0 1 0 0,1 1-1 0 0,-1-1 0 0 0,0-1 115 0 0,-1 0-562 0 0,-2-13-5995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3D178C40-C5D6-4446-803B-291537987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516CE2-96AB-234E-8744-649004A0AD40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1AA4C4F-567F-5443-AA71-807F63BBE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CA9FB05-F175-5F49-B321-106CEAE23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73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16DB88-B014-334F-A5A3-4D61784D0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F29035-F9AD-CF48-9106-7043CD67136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A900968-D44E-F144-9A6D-59F94E66B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0B44B43-2902-4247-8368-695C422D3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96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3B106C1-43AC-D547-AF7E-11ABDFF83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C00C59-3DA8-BA4E-AB55-A35CA0A8F2C9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AB1854C-E86A-0547-8660-9C634A984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B9582E0-3358-AA41-9AB7-E62264860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FBA85D4-7CE4-1846-9310-DDBC344AB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0C8623-8454-8E44-8243-021368C41DCE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202C8BB-DF99-A946-8340-47D653329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EB0FDC-E2FA-D642-9490-687B5BC18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69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C871AA2-269E-884C-B237-EE66CE2FB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E283FB-B70F-F644-8B5D-0C8FCC9764D7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BAAE101-F56C-7F4E-8E34-F4B2F9DE9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5C026E2-6039-7C4B-85D3-8AE3D3B46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80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30E8FF7C-619F-1D43-B340-DCFDF2230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41D7A6-297E-9248-AC64-C7A6033E0D88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AEA53A-FD07-4B4C-9EF4-5B660B5E2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E900468-CA10-0549-B042-3D1502B7B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17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56AC5D0D-071B-BB4E-BFDE-EF8CA7AE8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A5F5D1-4736-B54B-AB39-121F0CED6AEA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3570E92-7D5D-134A-9B2D-5152B934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45B3EA0-D6E6-594A-9C96-504423F83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12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97719DD0-01B8-0044-9231-548071A2E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038C26-906F-3D46-9F61-C7D566D2643A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48A43F9-CE44-7B4A-8720-519F50EAC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AB02666-9AC5-A84E-94C6-2A4857F24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8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AFC12282-D8A2-CA49-95CD-ED67559AF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4B9D8F-353E-C14A-87CC-747BDA7AF0B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68446BF-4CAE-9D4E-B6BD-25190D846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2F041C0-24FE-104C-BD80-BF068CAEB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69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28DF28D0-9C77-F947-877B-B3344A002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C2DE92-5724-254E-AFEE-791BD45D7208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80C14374-8F5B-1F41-9559-311BD69C6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2EFE3AA-53C2-EB42-A75D-3843E5BA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6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bx33.github.io/gitt/afterhours3-1.html" TargetMode="Externa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22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13" Type="http://schemas.openxmlformats.org/officeDocument/2006/relationships/image" Target="../media/image1610.png"/><Relationship Id="rId3" Type="http://schemas.openxmlformats.org/officeDocument/2006/relationships/image" Target="../media/image8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9.xml"/><Relationship Id="rId8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9" Type="http://schemas.openxmlformats.org/officeDocument/2006/relationships/tags" Target="../tags/tag79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42" Type="http://schemas.openxmlformats.org/officeDocument/2006/relationships/tags" Target="../tags/tag82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9" Type="http://schemas.openxmlformats.org/officeDocument/2006/relationships/tags" Target="../tags/tag6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40" Type="http://schemas.openxmlformats.org/officeDocument/2006/relationships/tags" Target="../tags/tag80.xml"/><Relationship Id="rId45" Type="http://schemas.openxmlformats.org/officeDocument/2006/relationships/slideLayout" Target="../slideLayouts/slideLayout9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4" Type="http://schemas.openxmlformats.org/officeDocument/2006/relationships/tags" Target="../tags/tag84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43" Type="http://schemas.openxmlformats.org/officeDocument/2006/relationships/tags" Target="../tags/tag83.xml"/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60.xml"/><Relationship Id="rId41" Type="http://schemas.openxmlformats.org/officeDocument/2006/relationships/tags" Target="../tags/tag81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tags" Target="../tags/tag131.xml"/><Relationship Id="rId50" Type="http://schemas.openxmlformats.org/officeDocument/2006/relationships/slideLayout" Target="../slideLayouts/slideLayout9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9" Type="http://schemas.openxmlformats.org/officeDocument/2006/relationships/tags" Target="../tags/tag113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tags" Target="../tags/tag129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49" Type="http://schemas.openxmlformats.org/officeDocument/2006/relationships/tags" Target="../tags/tag133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4" Type="http://schemas.openxmlformats.org/officeDocument/2006/relationships/tags" Target="../tags/tag128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tags" Target="../tags/tag127.xml"/><Relationship Id="rId48" Type="http://schemas.openxmlformats.org/officeDocument/2006/relationships/tags" Target="../tags/tag132.xml"/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tags" Target="../tags/tag130.xml"/><Relationship Id="rId20" Type="http://schemas.openxmlformats.org/officeDocument/2006/relationships/tags" Target="../tags/tag104.xml"/><Relationship Id="rId41" Type="http://schemas.openxmlformats.org/officeDocument/2006/relationships/tags" Target="../tags/tag125.xml"/><Relationship Id="rId1" Type="http://schemas.openxmlformats.org/officeDocument/2006/relationships/tags" Target="../tags/tag85.xml"/><Relationship Id="rId6" Type="http://schemas.openxmlformats.org/officeDocument/2006/relationships/tags" Target="../tags/tag90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tags" Target="../tags/tag180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slideLayout" Target="../slideLayouts/slideLayout9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9" Type="http://schemas.openxmlformats.org/officeDocument/2006/relationships/tags" Target="../tags/tag219.xml"/><Relationship Id="rId21" Type="http://schemas.openxmlformats.org/officeDocument/2006/relationships/tags" Target="../tags/tag201.xml"/><Relationship Id="rId34" Type="http://schemas.openxmlformats.org/officeDocument/2006/relationships/tags" Target="../tags/tag214.xml"/><Relationship Id="rId42" Type="http://schemas.openxmlformats.org/officeDocument/2006/relationships/tags" Target="../tags/tag222.xml"/><Relationship Id="rId47" Type="http://schemas.openxmlformats.org/officeDocument/2006/relationships/tags" Target="../tags/tag227.xml"/><Relationship Id="rId50" Type="http://schemas.openxmlformats.org/officeDocument/2006/relationships/tags" Target="../tags/tag230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9" Type="http://schemas.openxmlformats.org/officeDocument/2006/relationships/tags" Target="../tags/tag209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32" Type="http://schemas.openxmlformats.org/officeDocument/2006/relationships/tags" Target="../tags/tag212.xml"/><Relationship Id="rId37" Type="http://schemas.openxmlformats.org/officeDocument/2006/relationships/tags" Target="../tags/tag217.xml"/><Relationship Id="rId40" Type="http://schemas.openxmlformats.org/officeDocument/2006/relationships/tags" Target="../tags/tag220.xml"/><Relationship Id="rId45" Type="http://schemas.openxmlformats.org/officeDocument/2006/relationships/tags" Target="../tags/tag225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36" Type="http://schemas.openxmlformats.org/officeDocument/2006/relationships/tags" Target="../tags/tag216.xml"/><Relationship Id="rId49" Type="http://schemas.openxmlformats.org/officeDocument/2006/relationships/tags" Target="../tags/tag229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tags" Target="../tags/tag211.xml"/><Relationship Id="rId44" Type="http://schemas.openxmlformats.org/officeDocument/2006/relationships/tags" Target="../tags/tag224.xml"/><Relationship Id="rId52" Type="http://schemas.openxmlformats.org/officeDocument/2006/relationships/slideLayout" Target="../slideLayouts/slideLayout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tags" Target="../tags/tag215.xml"/><Relationship Id="rId43" Type="http://schemas.openxmlformats.org/officeDocument/2006/relationships/tags" Target="../tags/tag223.xml"/><Relationship Id="rId48" Type="http://schemas.openxmlformats.org/officeDocument/2006/relationships/tags" Target="../tags/tag228.xml"/><Relationship Id="rId8" Type="http://schemas.openxmlformats.org/officeDocument/2006/relationships/tags" Target="../tags/tag188.xml"/><Relationship Id="rId51" Type="http://schemas.openxmlformats.org/officeDocument/2006/relationships/tags" Target="../tags/tag231.xml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38" Type="http://schemas.openxmlformats.org/officeDocument/2006/relationships/tags" Target="../tags/tag218.xml"/><Relationship Id="rId46" Type="http://schemas.openxmlformats.org/officeDocument/2006/relationships/tags" Target="../tags/tag226.xml"/><Relationship Id="rId20" Type="http://schemas.openxmlformats.org/officeDocument/2006/relationships/tags" Target="../tags/tag200.xml"/><Relationship Id="rId41" Type="http://schemas.openxmlformats.org/officeDocument/2006/relationships/tags" Target="../tags/tag221.xml"/><Relationship Id="rId1" Type="http://schemas.openxmlformats.org/officeDocument/2006/relationships/tags" Target="../tags/tag181.xml"/><Relationship Id="rId6" Type="http://schemas.openxmlformats.org/officeDocument/2006/relationships/tags" Target="../tags/tag18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9" Type="http://schemas.openxmlformats.org/officeDocument/2006/relationships/tags" Target="../tags/tag270.xml"/><Relationship Id="rId21" Type="http://schemas.openxmlformats.org/officeDocument/2006/relationships/tags" Target="../tags/tag252.xml"/><Relationship Id="rId34" Type="http://schemas.openxmlformats.org/officeDocument/2006/relationships/tags" Target="../tags/tag265.xml"/><Relationship Id="rId42" Type="http://schemas.openxmlformats.org/officeDocument/2006/relationships/tags" Target="../tags/tag273.xml"/><Relationship Id="rId47" Type="http://schemas.openxmlformats.org/officeDocument/2006/relationships/tags" Target="../tags/tag278.xml"/><Relationship Id="rId50" Type="http://schemas.openxmlformats.org/officeDocument/2006/relationships/tags" Target="../tags/tag281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9" Type="http://schemas.openxmlformats.org/officeDocument/2006/relationships/tags" Target="../tags/tag260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32" Type="http://schemas.openxmlformats.org/officeDocument/2006/relationships/tags" Target="../tags/tag263.xml"/><Relationship Id="rId37" Type="http://schemas.openxmlformats.org/officeDocument/2006/relationships/tags" Target="../tags/tag268.xml"/><Relationship Id="rId40" Type="http://schemas.openxmlformats.org/officeDocument/2006/relationships/tags" Target="../tags/tag271.xml"/><Relationship Id="rId45" Type="http://schemas.openxmlformats.org/officeDocument/2006/relationships/tags" Target="../tags/tag276.xml"/><Relationship Id="rId53" Type="http://schemas.openxmlformats.org/officeDocument/2006/relationships/slideLayout" Target="../slideLayouts/slideLayout9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tags" Target="../tags/tag262.xml"/><Relationship Id="rId44" Type="http://schemas.openxmlformats.org/officeDocument/2006/relationships/tags" Target="../tags/tag275.xml"/><Relationship Id="rId52" Type="http://schemas.openxmlformats.org/officeDocument/2006/relationships/tags" Target="../tags/tag283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tags" Target="../tags/tag258.xml"/><Relationship Id="rId30" Type="http://schemas.openxmlformats.org/officeDocument/2006/relationships/tags" Target="../tags/tag261.xml"/><Relationship Id="rId35" Type="http://schemas.openxmlformats.org/officeDocument/2006/relationships/tags" Target="../tags/tag266.xml"/><Relationship Id="rId43" Type="http://schemas.openxmlformats.org/officeDocument/2006/relationships/tags" Target="../tags/tag274.xml"/><Relationship Id="rId48" Type="http://schemas.openxmlformats.org/officeDocument/2006/relationships/tags" Target="../tags/tag279.xml"/><Relationship Id="rId8" Type="http://schemas.openxmlformats.org/officeDocument/2006/relationships/tags" Target="../tags/tag239.xml"/><Relationship Id="rId51" Type="http://schemas.openxmlformats.org/officeDocument/2006/relationships/tags" Target="../tags/tag282.xml"/><Relationship Id="rId3" Type="http://schemas.openxmlformats.org/officeDocument/2006/relationships/tags" Target="../tags/tag234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33" Type="http://schemas.openxmlformats.org/officeDocument/2006/relationships/tags" Target="../tags/tag264.xml"/><Relationship Id="rId38" Type="http://schemas.openxmlformats.org/officeDocument/2006/relationships/tags" Target="../tags/tag269.xml"/><Relationship Id="rId46" Type="http://schemas.openxmlformats.org/officeDocument/2006/relationships/tags" Target="../tags/tag277.xml"/><Relationship Id="rId20" Type="http://schemas.openxmlformats.org/officeDocument/2006/relationships/tags" Target="../tags/tag251.xml"/><Relationship Id="rId41" Type="http://schemas.openxmlformats.org/officeDocument/2006/relationships/tags" Target="../tags/tag272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tags" Target="../tags/tag259.xml"/><Relationship Id="rId36" Type="http://schemas.openxmlformats.org/officeDocument/2006/relationships/tags" Target="../tags/tag267.xml"/><Relationship Id="rId49" Type="http://schemas.openxmlformats.org/officeDocument/2006/relationships/tags" Target="../tags/tag280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tags" Target="../tags/tag322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42" Type="http://schemas.openxmlformats.org/officeDocument/2006/relationships/tags" Target="../tags/tag325.xml"/><Relationship Id="rId47" Type="http://schemas.openxmlformats.org/officeDocument/2006/relationships/tags" Target="../tags/tag330.xml"/><Relationship Id="rId50" Type="http://schemas.openxmlformats.org/officeDocument/2006/relationships/tags" Target="../tags/tag333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9" Type="http://schemas.openxmlformats.org/officeDocument/2006/relationships/tags" Target="../tags/tag312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tags" Target="../tags/tag323.xml"/><Relationship Id="rId45" Type="http://schemas.openxmlformats.org/officeDocument/2006/relationships/tags" Target="../tags/tag328.xml"/><Relationship Id="rId53" Type="http://schemas.openxmlformats.org/officeDocument/2006/relationships/tags" Target="../tags/tag336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4" Type="http://schemas.openxmlformats.org/officeDocument/2006/relationships/tags" Target="../tags/tag327.xml"/><Relationship Id="rId52" Type="http://schemas.openxmlformats.org/officeDocument/2006/relationships/tags" Target="../tags/tag335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Relationship Id="rId43" Type="http://schemas.openxmlformats.org/officeDocument/2006/relationships/tags" Target="../tags/tag326.xml"/><Relationship Id="rId48" Type="http://schemas.openxmlformats.org/officeDocument/2006/relationships/tags" Target="../tags/tag331.xml"/><Relationship Id="rId8" Type="http://schemas.openxmlformats.org/officeDocument/2006/relationships/tags" Target="../tags/tag291.xml"/><Relationship Id="rId51" Type="http://schemas.openxmlformats.org/officeDocument/2006/relationships/tags" Target="../tags/tag334.xml"/><Relationship Id="rId3" Type="http://schemas.openxmlformats.org/officeDocument/2006/relationships/tags" Target="../tags/tag286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46" Type="http://schemas.openxmlformats.org/officeDocument/2006/relationships/tags" Target="../tags/tag329.xml"/><Relationship Id="rId20" Type="http://schemas.openxmlformats.org/officeDocument/2006/relationships/tags" Target="../tags/tag303.xml"/><Relationship Id="rId41" Type="http://schemas.openxmlformats.org/officeDocument/2006/relationships/tags" Target="../tags/tag324.xml"/><Relationship Id="rId54" Type="http://schemas.openxmlformats.org/officeDocument/2006/relationships/slideLayout" Target="../slideLayouts/slideLayout9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49" Type="http://schemas.openxmlformats.org/officeDocument/2006/relationships/tags" Target="../tags/tag33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tags" Target="../tags/tag362.xml"/><Relationship Id="rId39" Type="http://schemas.openxmlformats.org/officeDocument/2006/relationships/tags" Target="../tags/tag375.xml"/><Relationship Id="rId21" Type="http://schemas.openxmlformats.org/officeDocument/2006/relationships/tags" Target="../tags/tag357.xml"/><Relationship Id="rId34" Type="http://schemas.openxmlformats.org/officeDocument/2006/relationships/tags" Target="../tags/tag370.xml"/><Relationship Id="rId42" Type="http://schemas.openxmlformats.org/officeDocument/2006/relationships/tags" Target="../tags/tag378.xml"/><Relationship Id="rId47" Type="http://schemas.openxmlformats.org/officeDocument/2006/relationships/tags" Target="../tags/tag383.xml"/><Relationship Id="rId50" Type="http://schemas.openxmlformats.org/officeDocument/2006/relationships/tags" Target="../tags/tag386.xml"/><Relationship Id="rId55" Type="http://schemas.openxmlformats.org/officeDocument/2006/relationships/tags" Target="../tags/tag391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9" Type="http://schemas.openxmlformats.org/officeDocument/2006/relationships/tags" Target="../tags/tag365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32" Type="http://schemas.openxmlformats.org/officeDocument/2006/relationships/tags" Target="../tags/tag368.xml"/><Relationship Id="rId37" Type="http://schemas.openxmlformats.org/officeDocument/2006/relationships/tags" Target="../tags/tag373.xml"/><Relationship Id="rId40" Type="http://schemas.openxmlformats.org/officeDocument/2006/relationships/tags" Target="../tags/tag376.xml"/><Relationship Id="rId45" Type="http://schemas.openxmlformats.org/officeDocument/2006/relationships/tags" Target="../tags/tag381.xml"/><Relationship Id="rId53" Type="http://schemas.openxmlformats.org/officeDocument/2006/relationships/tags" Target="../tags/tag389.xml"/><Relationship Id="rId58" Type="http://schemas.openxmlformats.org/officeDocument/2006/relationships/tags" Target="../tags/tag394.xml"/><Relationship Id="rId5" Type="http://schemas.openxmlformats.org/officeDocument/2006/relationships/tags" Target="../tags/tag341.xml"/><Relationship Id="rId61" Type="http://schemas.openxmlformats.org/officeDocument/2006/relationships/notesSlide" Target="../notesSlides/notesSlide4.xml"/><Relationship Id="rId19" Type="http://schemas.openxmlformats.org/officeDocument/2006/relationships/tags" Target="../tags/tag35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tags" Target="../tags/tag366.xml"/><Relationship Id="rId35" Type="http://schemas.openxmlformats.org/officeDocument/2006/relationships/tags" Target="../tags/tag371.xml"/><Relationship Id="rId43" Type="http://schemas.openxmlformats.org/officeDocument/2006/relationships/tags" Target="../tags/tag379.xml"/><Relationship Id="rId48" Type="http://schemas.openxmlformats.org/officeDocument/2006/relationships/tags" Target="../tags/tag384.xml"/><Relationship Id="rId56" Type="http://schemas.openxmlformats.org/officeDocument/2006/relationships/tags" Target="../tags/tag392.xml"/><Relationship Id="rId8" Type="http://schemas.openxmlformats.org/officeDocument/2006/relationships/tags" Target="../tags/tag344.xml"/><Relationship Id="rId51" Type="http://schemas.openxmlformats.org/officeDocument/2006/relationships/tags" Target="../tags/tag387.xml"/><Relationship Id="rId3" Type="http://schemas.openxmlformats.org/officeDocument/2006/relationships/tags" Target="../tags/tag339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33" Type="http://schemas.openxmlformats.org/officeDocument/2006/relationships/tags" Target="../tags/tag369.xml"/><Relationship Id="rId38" Type="http://schemas.openxmlformats.org/officeDocument/2006/relationships/tags" Target="../tags/tag374.xml"/><Relationship Id="rId46" Type="http://schemas.openxmlformats.org/officeDocument/2006/relationships/tags" Target="../tags/tag382.xml"/><Relationship Id="rId59" Type="http://schemas.openxmlformats.org/officeDocument/2006/relationships/tags" Target="../tags/tag395.xml"/><Relationship Id="rId20" Type="http://schemas.openxmlformats.org/officeDocument/2006/relationships/tags" Target="../tags/tag356.xml"/><Relationship Id="rId41" Type="http://schemas.openxmlformats.org/officeDocument/2006/relationships/tags" Target="../tags/tag377.xml"/><Relationship Id="rId54" Type="http://schemas.openxmlformats.org/officeDocument/2006/relationships/tags" Target="../tags/tag390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36" Type="http://schemas.openxmlformats.org/officeDocument/2006/relationships/tags" Target="../tags/tag372.xml"/><Relationship Id="rId49" Type="http://schemas.openxmlformats.org/officeDocument/2006/relationships/tags" Target="../tags/tag385.xml"/><Relationship Id="rId57" Type="http://schemas.openxmlformats.org/officeDocument/2006/relationships/tags" Target="../tags/tag393.xml"/><Relationship Id="rId10" Type="http://schemas.openxmlformats.org/officeDocument/2006/relationships/tags" Target="../tags/tag346.xml"/><Relationship Id="rId31" Type="http://schemas.openxmlformats.org/officeDocument/2006/relationships/tags" Target="../tags/tag367.xml"/><Relationship Id="rId44" Type="http://schemas.openxmlformats.org/officeDocument/2006/relationships/tags" Target="../tags/tag380.xml"/><Relationship Id="rId52" Type="http://schemas.openxmlformats.org/officeDocument/2006/relationships/tags" Target="../tags/tag388.xml"/><Relationship Id="rId60" Type="http://schemas.openxmlformats.org/officeDocument/2006/relationships/slideLayout" Target="../slideLayouts/slideLayout9.xml"/><Relationship Id="rId4" Type="http://schemas.openxmlformats.org/officeDocument/2006/relationships/tags" Target="../tags/tag340.xml"/><Relationship Id="rId9" Type="http://schemas.openxmlformats.org/officeDocument/2006/relationships/tags" Target="../tags/tag345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tags" Target="../tags/tag421.xml"/><Relationship Id="rId39" Type="http://schemas.openxmlformats.org/officeDocument/2006/relationships/tags" Target="../tags/tag434.xml"/><Relationship Id="rId21" Type="http://schemas.openxmlformats.org/officeDocument/2006/relationships/tags" Target="../tags/tag416.xml"/><Relationship Id="rId34" Type="http://schemas.openxmlformats.org/officeDocument/2006/relationships/tags" Target="../tags/tag429.xml"/><Relationship Id="rId42" Type="http://schemas.openxmlformats.org/officeDocument/2006/relationships/tags" Target="../tags/tag437.xml"/><Relationship Id="rId47" Type="http://schemas.openxmlformats.org/officeDocument/2006/relationships/tags" Target="../tags/tag442.xml"/><Relationship Id="rId50" Type="http://schemas.openxmlformats.org/officeDocument/2006/relationships/tags" Target="../tags/tag445.xml"/><Relationship Id="rId55" Type="http://schemas.openxmlformats.org/officeDocument/2006/relationships/tags" Target="../tags/tag450.xml"/><Relationship Id="rId7" Type="http://schemas.openxmlformats.org/officeDocument/2006/relationships/tags" Target="../tags/tag40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9" Type="http://schemas.openxmlformats.org/officeDocument/2006/relationships/tags" Target="../tags/tag424.xml"/><Relationship Id="rId11" Type="http://schemas.openxmlformats.org/officeDocument/2006/relationships/tags" Target="../tags/tag406.xml"/><Relationship Id="rId24" Type="http://schemas.openxmlformats.org/officeDocument/2006/relationships/tags" Target="../tags/tag419.xml"/><Relationship Id="rId32" Type="http://schemas.openxmlformats.org/officeDocument/2006/relationships/tags" Target="../tags/tag427.xml"/><Relationship Id="rId37" Type="http://schemas.openxmlformats.org/officeDocument/2006/relationships/tags" Target="../tags/tag432.xml"/><Relationship Id="rId40" Type="http://schemas.openxmlformats.org/officeDocument/2006/relationships/tags" Target="../tags/tag435.xml"/><Relationship Id="rId45" Type="http://schemas.openxmlformats.org/officeDocument/2006/relationships/tags" Target="../tags/tag440.xml"/><Relationship Id="rId53" Type="http://schemas.openxmlformats.org/officeDocument/2006/relationships/tags" Target="../tags/tag448.xml"/><Relationship Id="rId58" Type="http://schemas.openxmlformats.org/officeDocument/2006/relationships/slideLayout" Target="../slideLayouts/slideLayout9.xml"/><Relationship Id="rId5" Type="http://schemas.openxmlformats.org/officeDocument/2006/relationships/tags" Target="../tags/tag400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tags" Target="../tags/tag417.xml"/><Relationship Id="rId27" Type="http://schemas.openxmlformats.org/officeDocument/2006/relationships/tags" Target="../tags/tag422.xml"/><Relationship Id="rId30" Type="http://schemas.openxmlformats.org/officeDocument/2006/relationships/tags" Target="../tags/tag425.xml"/><Relationship Id="rId35" Type="http://schemas.openxmlformats.org/officeDocument/2006/relationships/tags" Target="../tags/tag430.xml"/><Relationship Id="rId43" Type="http://schemas.openxmlformats.org/officeDocument/2006/relationships/tags" Target="../tags/tag438.xml"/><Relationship Id="rId48" Type="http://schemas.openxmlformats.org/officeDocument/2006/relationships/tags" Target="../tags/tag443.xml"/><Relationship Id="rId56" Type="http://schemas.openxmlformats.org/officeDocument/2006/relationships/tags" Target="../tags/tag451.xml"/><Relationship Id="rId8" Type="http://schemas.openxmlformats.org/officeDocument/2006/relationships/tags" Target="../tags/tag403.xml"/><Relationship Id="rId51" Type="http://schemas.openxmlformats.org/officeDocument/2006/relationships/tags" Target="../tags/tag446.xml"/><Relationship Id="rId3" Type="http://schemas.openxmlformats.org/officeDocument/2006/relationships/tags" Target="../tags/tag398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tags" Target="../tags/tag420.xml"/><Relationship Id="rId33" Type="http://schemas.openxmlformats.org/officeDocument/2006/relationships/tags" Target="../tags/tag428.xml"/><Relationship Id="rId38" Type="http://schemas.openxmlformats.org/officeDocument/2006/relationships/tags" Target="../tags/tag433.xml"/><Relationship Id="rId46" Type="http://schemas.openxmlformats.org/officeDocument/2006/relationships/tags" Target="../tags/tag441.xml"/><Relationship Id="rId59" Type="http://schemas.openxmlformats.org/officeDocument/2006/relationships/notesSlide" Target="../notesSlides/notesSlide5.xml"/><Relationship Id="rId20" Type="http://schemas.openxmlformats.org/officeDocument/2006/relationships/tags" Target="../tags/tag415.xml"/><Relationship Id="rId41" Type="http://schemas.openxmlformats.org/officeDocument/2006/relationships/tags" Target="../tags/tag436.xml"/><Relationship Id="rId54" Type="http://schemas.openxmlformats.org/officeDocument/2006/relationships/tags" Target="../tags/tag449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5" Type="http://schemas.openxmlformats.org/officeDocument/2006/relationships/tags" Target="../tags/tag410.xml"/><Relationship Id="rId23" Type="http://schemas.openxmlformats.org/officeDocument/2006/relationships/tags" Target="../tags/tag418.xml"/><Relationship Id="rId28" Type="http://schemas.openxmlformats.org/officeDocument/2006/relationships/tags" Target="../tags/tag423.xml"/><Relationship Id="rId36" Type="http://schemas.openxmlformats.org/officeDocument/2006/relationships/tags" Target="../tags/tag431.xml"/><Relationship Id="rId49" Type="http://schemas.openxmlformats.org/officeDocument/2006/relationships/tags" Target="../tags/tag444.xml"/><Relationship Id="rId57" Type="http://schemas.openxmlformats.org/officeDocument/2006/relationships/tags" Target="../tags/tag452.xml"/><Relationship Id="rId10" Type="http://schemas.openxmlformats.org/officeDocument/2006/relationships/tags" Target="../tags/tag405.xml"/><Relationship Id="rId31" Type="http://schemas.openxmlformats.org/officeDocument/2006/relationships/tags" Target="../tags/tag426.xml"/><Relationship Id="rId44" Type="http://schemas.openxmlformats.org/officeDocument/2006/relationships/tags" Target="../tags/tag439.xml"/><Relationship Id="rId52" Type="http://schemas.openxmlformats.org/officeDocument/2006/relationships/tags" Target="../tags/tag447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465.xml"/><Relationship Id="rId18" Type="http://schemas.openxmlformats.org/officeDocument/2006/relationships/tags" Target="../tags/tag470.xml"/><Relationship Id="rId26" Type="http://schemas.openxmlformats.org/officeDocument/2006/relationships/tags" Target="../tags/tag478.xml"/><Relationship Id="rId39" Type="http://schemas.openxmlformats.org/officeDocument/2006/relationships/tags" Target="../tags/tag491.xml"/><Relationship Id="rId21" Type="http://schemas.openxmlformats.org/officeDocument/2006/relationships/tags" Target="../tags/tag473.xml"/><Relationship Id="rId34" Type="http://schemas.openxmlformats.org/officeDocument/2006/relationships/tags" Target="../tags/tag486.xml"/><Relationship Id="rId42" Type="http://schemas.openxmlformats.org/officeDocument/2006/relationships/tags" Target="../tags/tag494.xml"/><Relationship Id="rId47" Type="http://schemas.openxmlformats.org/officeDocument/2006/relationships/tags" Target="../tags/tag499.xml"/><Relationship Id="rId50" Type="http://schemas.openxmlformats.org/officeDocument/2006/relationships/tags" Target="../tags/tag502.xml"/><Relationship Id="rId55" Type="http://schemas.openxmlformats.org/officeDocument/2006/relationships/tags" Target="../tags/tag507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6" Type="http://schemas.openxmlformats.org/officeDocument/2006/relationships/tags" Target="../tags/tag468.xml"/><Relationship Id="rId29" Type="http://schemas.openxmlformats.org/officeDocument/2006/relationships/tags" Target="../tags/tag481.xml"/><Relationship Id="rId11" Type="http://schemas.openxmlformats.org/officeDocument/2006/relationships/tags" Target="../tags/tag463.xml"/><Relationship Id="rId24" Type="http://schemas.openxmlformats.org/officeDocument/2006/relationships/tags" Target="../tags/tag476.xml"/><Relationship Id="rId32" Type="http://schemas.openxmlformats.org/officeDocument/2006/relationships/tags" Target="../tags/tag484.xml"/><Relationship Id="rId37" Type="http://schemas.openxmlformats.org/officeDocument/2006/relationships/tags" Target="../tags/tag489.xml"/><Relationship Id="rId40" Type="http://schemas.openxmlformats.org/officeDocument/2006/relationships/tags" Target="../tags/tag492.xml"/><Relationship Id="rId45" Type="http://schemas.openxmlformats.org/officeDocument/2006/relationships/tags" Target="../tags/tag497.xml"/><Relationship Id="rId53" Type="http://schemas.openxmlformats.org/officeDocument/2006/relationships/tags" Target="../tags/tag505.xml"/><Relationship Id="rId58" Type="http://schemas.openxmlformats.org/officeDocument/2006/relationships/tags" Target="../tags/tag510.xml"/><Relationship Id="rId5" Type="http://schemas.openxmlformats.org/officeDocument/2006/relationships/tags" Target="../tags/tag457.xml"/><Relationship Id="rId61" Type="http://schemas.openxmlformats.org/officeDocument/2006/relationships/tags" Target="../tags/tag513.xml"/><Relationship Id="rId19" Type="http://schemas.openxmlformats.org/officeDocument/2006/relationships/tags" Target="../tags/tag471.xml"/><Relationship Id="rId14" Type="http://schemas.openxmlformats.org/officeDocument/2006/relationships/tags" Target="../tags/tag466.xml"/><Relationship Id="rId22" Type="http://schemas.openxmlformats.org/officeDocument/2006/relationships/tags" Target="../tags/tag474.xml"/><Relationship Id="rId27" Type="http://schemas.openxmlformats.org/officeDocument/2006/relationships/tags" Target="../tags/tag479.xml"/><Relationship Id="rId30" Type="http://schemas.openxmlformats.org/officeDocument/2006/relationships/tags" Target="../tags/tag482.xml"/><Relationship Id="rId35" Type="http://schemas.openxmlformats.org/officeDocument/2006/relationships/tags" Target="../tags/tag487.xml"/><Relationship Id="rId43" Type="http://schemas.openxmlformats.org/officeDocument/2006/relationships/tags" Target="../tags/tag495.xml"/><Relationship Id="rId48" Type="http://schemas.openxmlformats.org/officeDocument/2006/relationships/tags" Target="../tags/tag500.xml"/><Relationship Id="rId56" Type="http://schemas.openxmlformats.org/officeDocument/2006/relationships/tags" Target="../tags/tag508.xml"/><Relationship Id="rId8" Type="http://schemas.openxmlformats.org/officeDocument/2006/relationships/tags" Target="../tags/tag460.xml"/><Relationship Id="rId51" Type="http://schemas.openxmlformats.org/officeDocument/2006/relationships/tags" Target="../tags/tag503.xml"/><Relationship Id="rId3" Type="http://schemas.openxmlformats.org/officeDocument/2006/relationships/tags" Target="../tags/tag455.xml"/><Relationship Id="rId12" Type="http://schemas.openxmlformats.org/officeDocument/2006/relationships/tags" Target="../tags/tag464.xml"/><Relationship Id="rId17" Type="http://schemas.openxmlformats.org/officeDocument/2006/relationships/tags" Target="../tags/tag469.xml"/><Relationship Id="rId25" Type="http://schemas.openxmlformats.org/officeDocument/2006/relationships/tags" Target="../tags/tag477.xml"/><Relationship Id="rId33" Type="http://schemas.openxmlformats.org/officeDocument/2006/relationships/tags" Target="../tags/tag485.xml"/><Relationship Id="rId38" Type="http://schemas.openxmlformats.org/officeDocument/2006/relationships/tags" Target="../tags/tag490.xml"/><Relationship Id="rId46" Type="http://schemas.openxmlformats.org/officeDocument/2006/relationships/tags" Target="../tags/tag498.xml"/><Relationship Id="rId59" Type="http://schemas.openxmlformats.org/officeDocument/2006/relationships/tags" Target="../tags/tag511.xml"/><Relationship Id="rId20" Type="http://schemas.openxmlformats.org/officeDocument/2006/relationships/tags" Target="../tags/tag472.xml"/><Relationship Id="rId41" Type="http://schemas.openxmlformats.org/officeDocument/2006/relationships/tags" Target="../tags/tag493.xml"/><Relationship Id="rId54" Type="http://schemas.openxmlformats.org/officeDocument/2006/relationships/tags" Target="../tags/tag506.xml"/><Relationship Id="rId62" Type="http://schemas.openxmlformats.org/officeDocument/2006/relationships/slideLayout" Target="../slideLayouts/slideLayout9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5" Type="http://schemas.openxmlformats.org/officeDocument/2006/relationships/tags" Target="../tags/tag467.xml"/><Relationship Id="rId23" Type="http://schemas.openxmlformats.org/officeDocument/2006/relationships/tags" Target="../tags/tag475.xml"/><Relationship Id="rId28" Type="http://schemas.openxmlformats.org/officeDocument/2006/relationships/tags" Target="../tags/tag480.xml"/><Relationship Id="rId36" Type="http://schemas.openxmlformats.org/officeDocument/2006/relationships/tags" Target="../tags/tag488.xml"/><Relationship Id="rId49" Type="http://schemas.openxmlformats.org/officeDocument/2006/relationships/tags" Target="../tags/tag501.xml"/><Relationship Id="rId57" Type="http://schemas.openxmlformats.org/officeDocument/2006/relationships/tags" Target="../tags/tag509.xml"/><Relationship Id="rId10" Type="http://schemas.openxmlformats.org/officeDocument/2006/relationships/tags" Target="../tags/tag462.xml"/><Relationship Id="rId31" Type="http://schemas.openxmlformats.org/officeDocument/2006/relationships/tags" Target="../tags/tag483.xml"/><Relationship Id="rId44" Type="http://schemas.openxmlformats.org/officeDocument/2006/relationships/tags" Target="../tags/tag496.xml"/><Relationship Id="rId52" Type="http://schemas.openxmlformats.org/officeDocument/2006/relationships/tags" Target="../tags/tag504.xml"/><Relationship Id="rId60" Type="http://schemas.openxmlformats.org/officeDocument/2006/relationships/tags" Target="../tags/tag512.xml"/><Relationship Id="rId4" Type="http://schemas.openxmlformats.org/officeDocument/2006/relationships/tags" Target="../tags/tag456.xml"/><Relationship Id="rId9" Type="http://schemas.openxmlformats.org/officeDocument/2006/relationships/tags" Target="../tags/tag461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9" Type="http://schemas.openxmlformats.org/officeDocument/2006/relationships/tags" Target="../tags/tag552.xml"/><Relationship Id="rId21" Type="http://schemas.openxmlformats.org/officeDocument/2006/relationships/tags" Target="../tags/tag534.xml"/><Relationship Id="rId34" Type="http://schemas.openxmlformats.org/officeDocument/2006/relationships/tags" Target="../tags/tag547.xml"/><Relationship Id="rId42" Type="http://schemas.openxmlformats.org/officeDocument/2006/relationships/tags" Target="../tags/tag555.xml"/><Relationship Id="rId47" Type="http://schemas.openxmlformats.org/officeDocument/2006/relationships/tags" Target="../tags/tag560.xml"/><Relationship Id="rId50" Type="http://schemas.openxmlformats.org/officeDocument/2006/relationships/tags" Target="../tags/tag563.xml"/><Relationship Id="rId55" Type="http://schemas.openxmlformats.org/officeDocument/2006/relationships/tags" Target="../tags/tag568.xml"/><Relationship Id="rId7" Type="http://schemas.openxmlformats.org/officeDocument/2006/relationships/tags" Target="../tags/tag52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9" Type="http://schemas.openxmlformats.org/officeDocument/2006/relationships/tags" Target="../tags/tag542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tags" Target="../tags/tag545.xml"/><Relationship Id="rId37" Type="http://schemas.openxmlformats.org/officeDocument/2006/relationships/tags" Target="../tags/tag550.xml"/><Relationship Id="rId40" Type="http://schemas.openxmlformats.org/officeDocument/2006/relationships/tags" Target="../tags/tag553.xml"/><Relationship Id="rId45" Type="http://schemas.openxmlformats.org/officeDocument/2006/relationships/tags" Target="../tags/tag558.xml"/><Relationship Id="rId53" Type="http://schemas.openxmlformats.org/officeDocument/2006/relationships/tags" Target="../tags/tag566.xml"/><Relationship Id="rId58" Type="http://schemas.openxmlformats.org/officeDocument/2006/relationships/tags" Target="../tags/tag571.xml"/><Relationship Id="rId5" Type="http://schemas.openxmlformats.org/officeDocument/2006/relationships/tags" Target="../tags/tag518.xml"/><Relationship Id="rId61" Type="http://schemas.openxmlformats.org/officeDocument/2006/relationships/slideLayout" Target="../slideLayouts/slideLayout9.xml"/><Relationship Id="rId19" Type="http://schemas.openxmlformats.org/officeDocument/2006/relationships/tags" Target="../tags/tag53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tags" Target="../tags/tag543.xml"/><Relationship Id="rId35" Type="http://schemas.openxmlformats.org/officeDocument/2006/relationships/tags" Target="../tags/tag548.xml"/><Relationship Id="rId43" Type="http://schemas.openxmlformats.org/officeDocument/2006/relationships/tags" Target="../tags/tag556.xml"/><Relationship Id="rId48" Type="http://schemas.openxmlformats.org/officeDocument/2006/relationships/tags" Target="../tags/tag561.xml"/><Relationship Id="rId56" Type="http://schemas.openxmlformats.org/officeDocument/2006/relationships/tags" Target="../tags/tag569.xml"/><Relationship Id="rId8" Type="http://schemas.openxmlformats.org/officeDocument/2006/relationships/tags" Target="../tags/tag521.xml"/><Relationship Id="rId51" Type="http://schemas.openxmlformats.org/officeDocument/2006/relationships/tags" Target="../tags/tag564.xml"/><Relationship Id="rId3" Type="http://schemas.openxmlformats.org/officeDocument/2006/relationships/tags" Target="../tags/tag516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tags" Target="../tags/tag546.xml"/><Relationship Id="rId38" Type="http://schemas.openxmlformats.org/officeDocument/2006/relationships/tags" Target="../tags/tag551.xml"/><Relationship Id="rId46" Type="http://schemas.openxmlformats.org/officeDocument/2006/relationships/tags" Target="../tags/tag559.xml"/><Relationship Id="rId59" Type="http://schemas.openxmlformats.org/officeDocument/2006/relationships/tags" Target="../tags/tag572.xml"/><Relationship Id="rId20" Type="http://schemas.openxmlformats.org/officeDocument/2006/relationships/tags" Target="../tags/tag533.xml"/><Relationship Id="rId41" Type="http://schemas.openxmlformats.org/officeDocument/2006/relationships/tags" Target="../tags/tag554.xml"/><Relationship Id="rId54" Type="http://schemas.openxmlformats.org/officeDocument/2006/relationships/tags" Target="../tags/tag567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tags" Target="../tags/tag549.xml"/><Relationship Id="rId49" Type="http://schemas.openxmlformats.org/officeDocument/2006/relationships/tags" Target="../tags/tag562.xml"/><Relationship Id="rId57" Type="http://schemas.openxmlformats.org/officeDocument/2006/relationships/tags" Target="../tags/tag570.xml"/><Relationship Id="rId10" Type="http://schemas.openxmlformats.org/officeDocument/2006/relationships/tags" Target="../tags/tag523.xml"/><Relationship Id="rId31" Type="http://schemas.openxmlformats.org/officeDocument/2006/relationships/tags" Target="../tags/tag544.xml"/><Relationship Id="rId44" Type="http://schemas.openxmlformats.org/officeDocument/2006/relationships/tags" Target="../tags/tag557.xml"/><Relationship Id="rId52" Type="http://schemas.openxmlformats.org/officeDocument/2006/relationships/tags" Target="../tags/tag565.xml"/><Relationship Id="rId60" Type="http://schemas.openxmlformats.org/officeDocument/2006/relationships/tags" Target="../tags/tag573.xml"/><Relationship Id="rId4" Type="http://schemas.openxmlformats.org/officeDocument/2006/relationships/tags" Target="../tags/tag517.xml"/><Relationship Id="rId9" Type="http://schemas.openxmlformats.org/officeDocument/2006/relationships/tags" Target="../tags/tag5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tags" Target="../tags/tag599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tags" Target="../tags/tag615.xml"/><Relationship Id="rId47" Type="http://schemas.openxmlformats.org/officeDocument/2006/relationships/tags" Target="../tags/tag620.xml"/><Relationship Id="rId50" Type="http://schemas.openxmlformats.org/officeDocument/2006/relationships/tags" Target="../tags/tag623.xml"/><Relationship Id="rId55" Type="http://schemas.openxmlformats.org/officeDocument/2006/relationships/tags" Target="../tags/tag628.xml"/><Relationship Id="rId63" Type="http://schemas.openxmlformats.org/officeDocument/2006/relationships/tags" Target="../tags/tag636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9" Type="http://schemas.openxmlformats.org/officeDocument/2006/relationships/tags" Target="../tags/tag602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45" Type="http://schemas.openxmlformats.org/officeDocument/2006/relationships/tags" Target="../tags/tag618.xml"/><Relationship Id="rId53" Type="http://schemas.openxmlformats.org/officeDocument/2006/relationships/tags" Target="../tags/tag626.xml"/><Relationship Id="rId58" Type="http://schemas.openxmlformats.org/officeDocument/2006/relationships/tags" Target="../tags/tag631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578.xml"/><Relationship Id="rId61" Type="http://schemas.openxmlformats.org/officeDocument/2006/relationships/tags" Target="../tags/tag634.xml"/><Relationship Id="rId19" Type="http://schemas.openxmlformats.org/officeDocument/2006/relationships/tags" Target="../tags/tag59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43" Type="http://schemas.openxmlformats.org/officeDocument/2006/relationships/tags" Target="../tags/tag616.xml"/><Relationship Id="rId48" Type="http://schemas.openxmlformats.org/officeDocument/2006/relationships/tags" Target="../tags/tag621.xml"/><Relationship Id="rId56" Type="http://schemas.openxmlformats.org/officeDocument/2006/relationships/tags" Target="../tags/tag629.xml"/><Relationship Id="rId64" Type="http://schemas.openxmlformats.org/officeDocument/2006/relationships/tags" Target="../tags/tag637.xml"/><Relationship Id="rId8" Type="http://schemas.openxmlformats.org/officeDocument/2006/relationships/tags" Target="../tags/tag581.xml"/><Relationship Id="rId51" Type="http://schemas.openxmlformats.org/officeDocument/2006/relationships/tags" Target="../tags/tag624.xml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Relationship Id="rId46" Type="http://schemas.openxmlformats.org/officeDocument/2006/relationships/tags" Target="../tags/tag619.xml"/><Relationship Id="rId59" Type="http://schemas.openxmlformats.org/officeDocument/2006/relationships/tags" Target="../tags/tag632.xml"/><Relationship Id="rId20" Type="http://schemas.openxmlformats.org/officeDocument/2006/relationships/tags" Target="../tags/tag593.xml"/><Relationship Id="rId41" Type="http://schemas.openxmlformats.org/officeDocument/2006/relationships/tags" Target="../tags/tag614.xml"/><Relationship Id="rId54" Type="http://schemas.openxmlformats.org/officeDocument/2006/relationships/tags" Target="../tags/tag627.xml"/><Relationship Id="rId62" Type="http://schemas.openxmlformats.org/officeDocument/2006/relationships/tags" Target="../tags/tag63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49" Type="http://schemas.openxmlformats.org/officeDocument/2006/relationships/tags" Target="../tags/tag622.xml"/><Relationship Id="rId57" Type="http://schemas.openxmlformats.org/officeDocument/2006/relationships/tags" Target="../tags/tag630.xml"/><Relationship Id="rId10" Type="http://schemas.openxmlformats.org/officeDocument/2006/relationships/tags" Target="../tags/tag583.xml"/><Relationship Id="rId31" Type="http://schemas.openxmlformats.org/officeDocument/2006/relationships/tags" Target="../tags/tag604.xml"/><Relationship Id="rId44" Type="http://schemas.openxmlformats.org/officeDocument/2006/relationships/tags" Target="../tags/tag617.xml"/><Relationship Id="rId52" Type="http://schemas.openxmlformats.org/officeDocument/2006/relationships/tags" Target="../tags/tag625.xml"/><Relationship Id="rId60" Type="http://schemas.openxmlformats.org/officeDocument/2006/relationships/tags" Target="../tags/tag633.xml"/><Relationship Id="rId65" Type="http://schemas.openxmlformats.org/officeDocument/2006/relationships/slideLayout" Target="../slideLayouts/slideLayout9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39" Type="http://schemas.openxmlformats.org/officeDocument/2006/relationships/tags" Target="../tags/tag612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tags" Target="../tags/tag663.xml"/><Relationship Id="rId21" Type="http://schemas.openxmlformats.org/officeDocument/2006/relationships/tags" Target="../tags/tag658.xml"/><Relationship Id="rId34" Type="http://schemas.openxmlformats.org/officeDocument/2006/relationships/tags" Target="../tags/tag671.xml"/><Relationship Id="rId42" Type="http://schemas.openxmlformats.org/officeDocument/2006/relationships/tags" Target="../tags/tag679.xml"/><Relationship Id="rId47" Type="http://schemas.openxmlformats.org/officeDocument/2006/relationships/tags" Target="../tags/tag684.xml"/><Relationship Id="rId50" Type="http://schemas.openxmlformats.org/officeDocument/2006/relationships/tags" Target="../tags/tag687.xml"/><Relationship Id="rId55" Type="http://schemas.openxmlformats.org/officeDocument/2006/relationships/tags" Target="../tags/tag692.xml"/><Relationship Id="rId63" Type="http://schemas.openxmlformats.org/officeDocument/2006/relationships/tags" Target="../tags/tag700.xml"/><Relationship Id="rId7" Type="http://schemas.openxmlformats.org/officeDocument/2006/relationships/tags" Target="../tags/tag644.xml"/><Relationship Id="rId2" Type="http://schemas.openxmlformats.org/officeDocument/2006/relationships/tags" Target="../tags/tag639.xml"/><Relationship Id="rId16" Type="http://schemas.openxmlformats.org/officeDocument/2006/relationships/tags" Target="../tags/tag653.xml"/><Relationship Id="rId29" Type="http://schemas.openxmlformats.org/officeDocument/2006/relationships/tags" Target="../tags/tag666.xml"/><Relationship Id="rId11" Type="http://schemas.openxmlformats.org/officeDocument/2006/relationships/tags" Target="../tags/tag648.xml"/><Relationship Id="rId24" Type="http://schemas.openxmlformats.org/officeDocument/2006/relationships/tags" Target="../tags/tag661.xml"/><Relationship Id="rId32" Type="http://schemas.openxmlformats.org/officeDocument/2006/relationships/tags" Target="../tags/tag669.xml"/><Relationship Id="rId37" Type="http://schemas.openxmlformats.org/officeDocument/2006/relationships/tags" Target="../tags/tag674.xml"/><Relationship Id="rId40" Type="http://schemas.openxmlformats.org/officeDocument/2006/relationships/tags" Target="../tags/tag677.xml"/><Relationship Id="rId45" Type="http://schemas.openxmlformats.org/officeDocument/2006/relationships/tags" Target="../tags/tag682.xml"/><Relationship Id="rId53" Type="http://schemas.openxmlformats.org/officeDocument/2006/relationships/tags" Target="../tags/tag690.xml"/><Relationship Id="rId58" Type="http://schemas.openxmlformats.org/officeDocument/2006/relationships/tags" Target="../tags/tag695.xml"/><Relationship Id="rId5" Type="http://schemas.openxmlformats.org/officeDocument/2006/relationships/tags" Target="../tags/tag642.xml"/><Relationship Id="rId61" Type="http://schemas.openxmlformats.org/officeDocument/2006/relationships/tags" Target="../tags/tag698.xml"/><Relationship Id="rId19" Type="http://schemas.openxmlformats.org/officeDocument/2006/relationships/tags" Target="../tags/tag656.xml"/><Relationship Id="rId14" Type="http://schemas.openxmlformats.org/officeDocument/2006/relationships/tags" Target="../tags/tag651.xml"/><Relationship Id="rId22" Type="http://schemas.openxmlformats.org/officeDocument/2006/relationships/tags" Target="../tags/tag659.xml"/><Relationship Id="rId27" Type="http://schemas.openxmlformats.org/officeDocument/2006/relationships/tags" Target="../tags/tag664.xml"/><Relationship Id="rId30" Type="http://schemas.openxmlformats.org/officeDocument/2006/relationships/tags" Target="../tags/tag667.xml"/><Relationship Id="rId35" Type="http://schemas.openxmlformats.org/officeDocument/2006/relationships/tags" Target="../tags/tag672.xml"/><Relationship Id="rId43" Type="http://schemas.openxmlformats.org/officeDocument/2006/relationships/tags" Target="../tags/tag680.xml"/><Relationship Id="rId48" Type="http://schemas.openxmlformats.org/officeDocument/2006/relationships/tags" Target="../tags/tag685.xml"/><Relationship Id="rId56" Type="http://schemas.openxmlformats.org/officeDocument/2006/relationships/tags" Target="../tags/tag693.xml"/><Relationship Id="rId64" Type="http://schemas.openxmlformats.org/officeDocument/2006/relationships/slideLayout" Target="../slideLayouts/slideLayout9.xml"/><Relationship Id="rId8" Type="http://schemas.openxmlformats.org/officeDocument/2006/relationships/tags" Target="../tags/tag645.xml"/><Relationship Id="rId51" Type="http://schemas.openxmlformats.org/officeDocument/2006/relationships/tags" Target="../tags/tag688.xml"/><Relationship Id="rId3" Type="http://schemas.openxmlformats.org/officeDocument/2006/relationships/tags" Target="../tags/tag640.xml"/><Relationship Id="rId12" Type="http://schemas.openxmlformats.org/officeDocument/2006/relationships/tags" Target="../tags/tag649.xml"/><Relationship Id="rId17" Type="http://schemas.openxmlformats.org/officeDocument/2006/relationships/tags" Target="../tags/tag654.xml"/><Relationship Id="rId25" Type="http://schemas.openxmlformats.org/officeDocument/2006/relationships/tags" Target="../tags/tag662.xml"/><Relationship Id="rId33" Type="http://schemas.openxmlformats.org/officeDocument/2006/relationships/tags" Target="../tags/tag670.xml"/><Relationship Id="rId38" Type="http://schemas.openxmlformats.org/officeDocument/2006/relationships/tags" Target="../tags/tag675.xml"/><Relationship Id="rId46" Type="http://schemas.openxmlformats.org/officeDocument/2006/relationships/tags" Target="../tags/tag683.xml"/><Relationship Id="rId59" Type="http://schemas.openxmlformats.org/officeDocument/2006/relationships/tags" Target="../tags/tag696.xml"/><Relationship Id="rId20" Type="http://schemas.openxmlformats.org/officeDocument/2006/relationships/tags" Target="../tags/tag657.xml"/><Relationship Id="rId41" Type="http://schemas.openxmlformats.org/officeDocument/2006/relationships/tags" Target="../tags/tag678.xml"/><Relationship Id="rId54" Type="http://schemas.openxmlformats.org/officeDocument/2006/relationships/tags" Target="../tags/tag691.xml"/><Relationship Id="rId62" Type="http://schemas.openxmlformats.org/officeDocument/2006/relationships/tags" Target="../tags/tag699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15" Type="http://schemas.openxmlformats.org/officeDocument/2006/relationships/tags" Target="../tags/tag652.xml"/><Relationship Id="rId23" Type="http://schemas.openxmlformats.org/officeDocument/2006/relationships/tags" Target="../tags/tag660.xml"/><Relationship Id="rId28" Type="http://schemas.openxmlformats.org/officeDocument/2006/relationships/tags" Target="../tags/tag665.xml"/><Relationship Id="rId36" Type="http://schemas.openxmlformats.org/officeDocument/2006/relationships/tags" Target="../tags/tag673.xml"/><Relationship Id="rId49" Type="http://schemas.openxmlformats.org/officeDocument/2006/relationships/tags" Target="../tags/tag686.xml"/><Relationship Id="rId57" Type="http://schemas.openxmlformats.org/officeDocument/2006/relationships/tags" Target="../tags/tag694.xml"/><Relationship Id="rId10" Type="http://schemas.openxmlformats.org/officeDocument/2006/relationships/tags" Target="../tags/tag647.xml"/><Relationship Id="rId31" Type="http://schemas.openxmlformats.org/officeDocument/2006/relationships/tags" Target="../tags/tag668.xml"/><Relationship Id="rId44" Type="http://schemas.openxmlformats.org/officeDocument/2006/relationships/tags" Target="../tags/tag681.xml"/><Relationship Id="rId52" Type="http://schemas.openxmlformats.org/officeDocument/2006/relationships/tags" Target="../tags/tag689.xml"/><Relationship Id="rId60" Type="http://schemas.openxmlformats.org/officeDocument/2006/relationships/tags" Target="../tags/tag697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41.xml"/><Relationship Id="rId9" Type="http://schemas.openxmlformats.org/officeDocument/2006/relationships/tags" Target="../tags/tag646.xml"/><Relationship Id="rId13" Type="http://schemas.openxmlformats.org/officeDocument/2006/relationships/tags" Target="../tags/tag650.xml"/><Relationship Id="rId18" Type="http://schemas.openxmlformats.org/officeDocument/2006/relationships/tags" Target="../tags/tag655.xml"/><Relationship Id="rId39" Type="http://schemas.openxmlformats.org/officeDocument/2006/relationships/tags" Target="../tags/tag676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tags" Target="../tags/tag726.xml"/><Relationship Id="rId21" Type="http://schemas.openxmlformats.org/officeDocument/2006/relationships/tags" Target="../tags/tag721.xml"/><Relationship Id="rId42" Type="http://schemas.openxmlformats.org/officeDocument/2006/relationships/tags" Target="../tags/tag742.xml"/><Relationship Id="rId47" Type="http://schemas.openxmlformats.org/officeDocument/2006/relationships/tags" Target="../tags/tag747.xml"/><Relationship Id="rId63" Type="http://schemas.openxmlformats.org/officeDocument/2006/relationships/tags" Target="../tags/tag763.xml"/><Relationship Id="rId68" Type="http://schemas.openxmlformats.org/officeDocument/2006/relationships/tags" Target="../tags/tag768.xml"/><Relationship Id="rId7" Type="http://schemas.openxmlformats.org/officeDocument/2006/relationships/tags" Target="../tags/tag707.xml"/><Relationship Id="rId71" Type="http://schemas.openxmlformats.org/officeDocument/2006/relationships/slideLayout" Target="../slideLayouts/slideLayout9.xml"/><Relationship Id="rId2" Type="http://schemas.openxmlformats.org/officeDocument/2006/relationships/tags" Target="../tags/tag702.xml"/><Relationship Id="rId16" Type="http://schemas.openxmlformats.org/officeDocument/2006/relationships/tags" Target="../tags/tag716.xml"/><Relationship Id="rId29" Type="http://schemas.openxmlformats.org/officeDocument/2006/relationships/tags" Target="../tags/tag729.xml"/><Relationship Id="rId11" Type="http://schemas.openxmlformats.org/officeDocument/2006/relationships/tags" Target="../tags/tag711.xml"/><Relationship Id="rId24" Type="http://schemas.openxmlformats.org/officeDocument/2006/relationships/tags" Target="../tags/tag724.xml"/><Relationship Id="rId32" Type="http://schemas.openxmlformats.org/officeDocument/2006/relationships/tags" Target="../tags/tag732.xml"/><Relationship Id="rId37" Type="http://schemas.openxmlformats.org/officeDocument/2006/relationships/tags" Target="../tags/tag737.xml"/><Relationship Id="rId40" Type="http://schemas.openxmlformats.org/officeDocument/2006/relationships/tags" Target="../tags/tag740.xml"/><Relationship Id="rId45" Type="http://schemas.openxmlformats.org/officeDocument/2006/relationships/tags" Target="../tags/tag745.xml"/><Relationship Id="rId53" Type="http://schemas.openxmlformats.org/officeDocument/2006/relationships/tags" Target="../tags/tag753.xml"/><Relationship Id="rId58" Type="http://schemas.openxmlformats.org/officeDocument/2006/relationships/tags" Target="../tags/tag758.xml"/><Relationship Id="rId66" Type="http://schemas.openxmlformats.org/officeDocument/2006/relationships/tags" Target="../tags/tag766.xml"/><Relationship Id="rId5" Type="http://schemas.openxmlformats.org/officeDocument/2006/relationships/tags" Target="../tags/tag705.xml"/><Relationship Id="rId61" Type="http://schemas.openxmlformats.org/officeDocument/2006/relationships/tags" Target="../tags/tag761.xml"/><Relationship Id="rId19" Type="http://schemas.openxmlformats.org/officeDocument/2006/relationships/tags" Target="../tags/tag719.xml"/><Relationship Id="rId14" Type="http://schemas.openxmlformats.org/officeDocument/2006/relationships/tags" Target="../tags/tag714.xml"/><Relationship Id="rId22" Type="http://schemas.openxmlformats.org/officeDocument/2006/relationships/tags" Target="../tags/tag722.xml"/><Relationship Id="rId27" Type="http://schemas.openxmlformats.org/officeDocument/2006/relationships/tags" Target="../tags/tag727.xml"/><Relationship Id="rId30" Type="http://schemas.openxmlformats.org/officeDocument/2006/relationships/tags" Target="../tags/tag730.xml"/><Relationship Id="rId35" Type="http://schemas.openxmlformats.org/officeDocument/2006/relationships/tags" Target="../tags/tag735.xml"/><Relationship Id="rId43" Type="http://schemas.openxmlformats.org/officeDocument/2006/relationships/tags" Target="../tags/tag743.xml"/><Relationship Id="rId48" Type="http://schemas.openxmlformats.org/officeDocument/2006/relationships/tags" Target="../tags/tag748.xml"/><Relationship Id="rId56" Type="http://schemas.openxmlformats.org/officeDocument/2006/relationships/tags" Target="../tags/tag756.xml"/><Relationship Id="rId64" Type="http://schemas.openxmlformats.org/officeDocument/2006/relationships/tags" Target="../tags/tag764.xml"/><Relationship Id="rId69" Type="http://schemas.openxmlformats.org/officeDocument/2006/relationships/tags" Target="../tags/tag769.xml"/><Relationship Id="rId8" Type="http://schemas.openxmlformats.org/officeDocument/2006/relationships/tags" Target="../tags/tag708.xml"/><Relationship Id="rId51" Type="http://schemas.openxmlformats.org/officeDocument/2006/relationships/tags" Target="../tags/tag751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03.xml"/><Relationship Id="rId12" Type="http://schemas.openxmlformats.org/officeDocument/2006/relationships/tags" Target="../tags/tag712.xml"/><Relationship Id="rId17" Type="http://schemas.openxmlformats.org/officeDocument/2006/relationships/tags" Target="../tags/tag717.xml"/><Relationship Id="rId25" Type="http://schemas.openxmlformats.org/officeDocument/2006/relationships/tags" Target="../tags/tag725.xml"/><Relationship Id="rId33" Type="http://schemas.openxmlformats.org/officeDocument/2006/relationships/tags" Target="../tags/tag733.xml"/><Relationship Id="rId38" Type="http://schemas.openxmlformats.org/officeDocument/2006/relationships/tags" Target="../tags/tag738.xml"/><Relationship Id="rId46" Type="http://schemas.openxmlformats.org/officeDocument/2006/relationships/tags" Target="../tags/tag746.xml"/><Relationship Id="rId59" Type="http://schemas.openxmlformats.org/officeDocument/2006/relationships/tags" Target="../tags/tag759.xml"/><Relationship Id="rId67" Type="http://schemas.openxmlformats.org/officeDocument/2006/relationships/tags" Target="../tags/tag767.xml"/><Relationship Id="rId20" Type="http://schemas.openxmlformats.org/officeDocument/2006/relationships/tags" Target="../tags/tag720.xml"/><Relationship Id="rId41" Type="http://schemas.openxmlformats.org/officeDocument/2006/relationships/tags" Target="../tags/tag741.xml"/><Relationship Id="rId54" Type="http://schemas.openxmlformats.org/officeDocument/2006/relationships/tags" Target="../tags/tag754.xml"/><Relationship Id="rId62" Type="http://schemas.openxmlformats.org/officeDocument/2006/relationships/tags" Target="../tags/tag762.xml"/><Relationship Id="rId70" Type="http://schemas.openxmlformats.org/officeDocument/2006/relationships/tags" Target="../tags/tag770.xml"/><Relationship Id="rId1" Type="http://schemas.openxmlformats.org/officeDocument/2006/relationships/tags" Target="../tags/tag701.xml"/><Relationship Id="rId6" Type="http://schemas.openxmlformats.org/officeDocument/2006/relationships/tags" Target="../tags/tag706.xml"/><Relationship Id="rId15" Type="http://schemas.openxmlformats.org/officeDocument/2006/relationships/tags" Target="../tags/tag715.xml"/><Relationship Id="rId23" Type="http://schemas.openxmlformats.org/officeDocument/2006/relationships/tags" Target="../tags/tag723.xml"/><Relationship Id="rId28" Type="http://schemas.openxmlformats.org/officeDocument/2006/relationships/tags" Target="../tags/tag728.xml"/><Relationship Id="rId36" Type="http://schemas.openxmlformats.org/officeDocument/2006/relationships/tags" Target="../tags/tag736.xml"/><Relationship Id="rId49" Type="http://schemas.openxmlformats.org/officeDocument/2006/relationships/tags" Target="../tags/tag749.xml"/><Relationship Id="rId57" Type="http://schemas.openxmlformats.org/officeDocument/2006/relationships/tags" Target="../tags/tag757.xml"/><Relationship Id="rId10" Type="http://schemas.openxmlformats.org/officeDocument/2006/relationships/tags" Target="../tags/tag710.xml"/><Relationship Id="rId31" Type="http://schemas.openxmlformats.org/officeDocument/2006/relationships/tags" Target="../tags/tag731.xml"/><Relationship Id="rId44" Type="http://schemas.openxmlformats.org/officeDocument/2006/relationships/tags" Target="../tags/tag744.xml"/><Relationship Id="rId52" Type="http://schemas.openxmlformats.org/officeDocument/2006/relationships/tags" Target="../tags/tag752.xml"/><Relationship Id="rId60" Type="http://schemas.openxmlformats.org/officeDocument/2006/relationships/tags" Target="../tags/tag760.xml"/><Relationship Id="rId65" Type="http://schemas.openxmlformats.org/officeDocument/2006/relationships/tags" Target="../tags/tag765.xml"/><Relationship Id="rId4" Type="http://schemas.openxmlformats.org/officeDocument/2006/relationships/tags" Target="../tags/tag704.xml"/><Relationship Id="rId9" Type="http://schemas.openxmlformats.org/officeDocument/2006/relationships/tags" Target="../tags/tag709.xml"/><Relationship Id="rId13" Type="http://schemas.openxmlformats.org/officeDocument/2006/relationships/tags" Target="../tags/tag713.xml"/><Relationship Id="rId18" Type="http://schemas.openxmlformats.org/officeDocument/2006/relationships/tags" Target="../tags/tag718.xml"/><Relationship Id="rId39" Type="http://schemas.openxmlformats.org/officeDocument/2006/relationships/tags" Target="../tags/tag739.xml"/><Relationship Id="rId34" Type="http://schemas.openxmlformats.org/officeDocument/2006/relationships/tags" Target="../tags/tag734.xml"/><Relationship Id="rId50" Type="http://schemas.openxmlformats.org/officeDocument/2006/relationships/tags" Target="../tags/tag750.xml"/><Relationship Id="rId55" Type="http://schemas.openxmlformats.org/officeDocument/2006/relationships/tags" Target="../tags/tag755.xml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tags" Target="../tags/tag796.xml"/><Relationship Id="rId21" Type="http://schemas.openxmlformats.org/officeDocument/2006/relationships/tags" Target="../tags/tag791.xml"/><Relationship Id="rId42" Type="http://schemas.openxmlformats.org/officeDocument/2006/relationships/tags" Target="../tags/tag812.xml"/><Relationship Id="rId47" Type="http://schemas.openxmlformats.org/officeDocument/2006/relationships/tags" Target="../tags/tag817.xml"/><Relationship Id="rId63" Type="http://schemas.openxmlformats.org/officeDocument/2006/relationships/tags" Target="../tags/tag833.xml"/><Relationship Id="rId68" Type="http://schemas.openxmlformats.org/officeDocument/2006/relationships/tags" Target="../tags/tag838.xml"/><Relationship Id="rId7" Type="http://schemas.openxmlformats.org/officeDocument/2006/relationships/tags" Target="../tags/tag777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9" Type="http://schemas.openxmlformats.org/officeDocument/2006/relationships/tags" Target="../tags/tag799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32" Type="http://schemas.openxmlformats.org/officeDocument/2006/relationships/tags" Target="../tags/tag802.xml"/><Relationship Id="rId37" Type="http://schemas.openxmlformats.org/officeDocument/2006/relationships/tags" Target="../tags/tag807.xml"/><Relationship Id="rId40" Type="http://schemas.openxmlformats.org/officeDocument/2006/relationships/tags" Target="../tags/tag810.xml"/><Relationship Id="rId45" Type="http://schemas.openxmlformats.org/officeDocument/2006/relationships/tags" Target="../tags/tag815.xml"/><Relationship Id="rId53" Type="http://schemas.openxmlformats.org/officeDocument/2006/relationships/tags" Target="../tags/tag823.xml"/><Relationship Id="rId58" Type="http://schemas.openxmlformats.org/officeDocument/2006/relationships/tags" Target="../tags/tag828.xml"/><Relationship Id="rId66" Type="http://schemas.openxmlformats.org/officeDocument/2006/relationships/tags" Target="../tags/tag836.xml"/><Relationship Id="rId5" Type="http://schemas.openxmlformats.org/officeDocument/2006/relationships/tags" Target="../tags/tag775.xml"/><Relationship Id="rId61" Type="http://schemas.openxmlformats.org/officeDocument/2006/relationships/tags" Target="../tags/tag831.xml"/><Relationship Id="rId19" Type="http://schemas.openxmlformats.org/officeDocument/2006/relationships/tags" Target="../tags/tag789.xml"/><Relationship Id="rId14" Type="http://schemas.openxmlformats.org/officeDocument/2006/relationships/tags" Target="../tags/tag784.xml"/><Relationship Id="rId22" Type="http://schemas.openxmlformats.org/officeDocument/2006/relationships/tags" Target="../tags/tag792.xml"/><Relationship Id="rId27" Type="http://schemas.openxmlformats.org/officeDocument/2006/relationships/tags" Target="../tags/tag797.xml"/><Relationship Id="rId30" Type="http://schemas.openxmlformats.org/officeDocument/2006/relationships/tags" Target="../tags/tag800.xml"/><Relationship Id="rId35" Type="http://schemas.openxmlformats.org/officeDocument/2006/relationships/tags" Target="../tags/tag805.xml"/><Relationship Id="rId43" Type="http://schemas.openxmlformats.org/officeDocument/2006/relationships/tags" Target="../tags/tag813.xml"/><Relationship Id="rId48" Type="http://schemas.openxmlformats.org/officeDocument/2006/relationships/tags" Target="../tags/tag818.xml"/><Relationship Id="rId56" Type="http://schemas.openxmlformats.org/officeDocument/2006/relationships/tags" Target="../tags/tag826.xml"/><Relationship Id="rId64" Type="http://schemas.openxmlformats.org/officeDocument/2006/relationships/tags" Target="../tags/tag834.xml"/><Relationship Id="rId69" Type="http://schemas.openxmlformats.org/officeDocument/2006/relationships/slideLayout" Target="../slideLayouts/slideLayout9.xml"/><Relationship Id="rId8" Type="http://schemas.openxmlformats.org/officeDocument/2006/relationships/tags" Target="../tags/tag778.xml"/><Relationship Id="rId51" Type="http://schemas.openxmlformats.org/officeDocument/2006/relationships/tags" Target="../tags/tag821.xml"/><Relationship Id="rId3" Type="http://schemas.openxmlformats.org/officeDocument/2006/relationships/tags" Target="../tags/tag773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tags" Target="../tags/tag795.xml"/><Relationship Id="rId33" Type="http://schemas.openxmlformats.org/officeDocument/2006/relationships/tags" Target="../tags/tag803.xml"/><Relationship Id="rId38" Type="http://schemas.openxmlformats.org/officeDocument/2006/relationships/tags" Target="../tags/tag808.xml"/><Relationship Id="rId46" Type="http://schemas.openxmlformats.org/officeDocument/2006/relationships/tags" Target="../tags/tag816.xml"/><Relationship Id="rId59" Type="http://schemas.openxmlformats.org/officeDocument/2006/relationships/tags" Target="../tags/tag829.xml"/><Relationship Id="rId67" Type="http://schemas.openxmlformats.org/officeDocument/2006/relationships/tags" Target="../tags/tag837.xml"/><Relationship Id="rId20" Type="http://schemas.openxmlformats.org/officeDocument/2006/relationships/tags" Target="../tags/tag790.xml"/><Relationship Id="rId41" Type="http://schemas.openxmlformats.org/officeDocument/2006/relationships/tags" Target="../tags/tag811.xml"/><Relationship Id="rId54" Type="http://schemas.openxmlformats.org/officeDocument/2006/relationships/tags" Target="../tags/tag824.xml"/><Relationship Id="rId62" Type="http://schemas.openxmlformats.org/officeDocument/2006/relationships/tags" Target="../tags/tag832.xml"/><Relationship Id="rId70" Type="http://schemas.openxmlformats.org/officeDocument/2006/relationships/notesSlide" Target="../notesSlides/notesSlide11.xm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28" Type="http://schemas.openxmlformats.org/officeDocument/2006/relationships/tags" Target="../tags/tag798.xml"/><Relationship Id="rId36" Type="http://schemas.openxmlformats.org/officeDocument/2006/relationships/tags" Target="../tags/tag806.xml"/><Relationship Id="rId49" Type="http://schemas.openxmlformats.org/officeDocument/2006/relationships/tags" Target="../tags/tag819.xml"/><Relationship Id="rId57" Type="http://schemas.openxmlformats.org/officeDocument/2006/relationships/tags" Target="../tags/tag827.xml"/><Relationship Id="rId10" Type="http://schemas.openxmlformats.org/officeDocument/2006/relationships/tags" Target="../tags/tag780.xml"/><Relationship Id="rId31" Type="http://schemas.openxmlformats.org/officeDocument/2006/relationships/tags" Target="../tags/tag801.xml"/><Relationship Id="rId44" Type="http://schemas.openxmlformats.org/officeDocument/2006/relationships/tags" Target="../tags/tag814.xml"/><Relationship Id="rId52" Type="http://schemas.openxmlformats.org/officeDocument/2006/relationships/tags" Target="../tags/tag822.xml"/><Relationship Id="rId60" Type="http://schemas.openxmlformats.org/officeDocument/2006/relationships/tags" Target="../tags/tag830.xml"/><Relationship Id="rId65" Type="http://schemas.openxmlformats.org/officeDocument/2006/relationships/tags" Target="../tags/tag835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39" Type="http://schemas.openxmlformats.org/officeDocument/2006/relationships/tags" Target="../tags/tag809.xml"/><Relationship Id="rId34" Type="http://schemas.openxmlformats.org/officeDocument/2006/relationships/tags" Target="../tags/tag804.xml"/><Relationship Id="rId50" Type="http://schemas.openxmlformats.org/officeDocument/2006/relationships/tags" Target="../tags/tag820.xml"/><Relationship Id="rId55" Type="http://schemas.openxmlformats.org/officeDocument/2006/relationships/tags" Target="../tags/tag8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5:  Sequence Algorithms</a:t>
            </a:r>
          </a:p>
          <a:p>
            <a:pPr lvl="1" algn="l"/>
            <a:r>
              <a:rPr lang="en-US" dirty="0"/>
              <a:t>(1) String Edit Distance</a:t>
            </a:r>
          </a:p>
          <a:p>
            <a:pPr lvl="2" algn="l"/>
            <a:r>
              <a:rPr lang="en-US" dirty="0"/>
              <a:t>(Not in textbook.  Certainly not the Shakespeare part!)</a:t>
            </a:r>
          </a:p>
          <a:p>
            <a:pPr lvl="1" algn="l"/>
            <a:r>
              <a:rPr lang="en-US" dirty="0"/>
              <a:t>(2) Longest Common Subsequence</a:t>
            </a:r>
          </a:p>
          <a:p>
            <a:pPr lvl="2" algn="l"/>
            <a:r>
              <a:rPr lang="en-US" dirty="0"/>
              <a:t>(CLRS 15.4)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 before?  Oh yeah…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</a:t>
            </a:r>
            <a:r>
              <a:rPr lang="en-US" b="1" dirty="0">
                <a:solidFill>
                  <a:srgbClr val="FF33CC"/>
                </a:solidFill>
              </a:rPr>
              <a:t>text processing in old-spelling texts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4763-1A93-5D46-B67D-65BB2D5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Alignment: 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</p:spPr>
            <p:txBody>
              <a:bodyPr anchor="t" anchorCtr="0"/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Given two strings X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m</a:t>
                </a:r>
                <a:r>
                  <a:rPr lang="en-US" i="1" baseline="-25000" dirty="0"/>
                  <a:t> </a:t>
                </a:r>
                <a:r>
                  <a:rPr lang="en-US" dirty="0"/>
                  <a:t>and Y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find a min-cost alignment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alignment</a:t>
                </a:r>
                <a:r>
                  <a:rPr lang="en-US" dirty="0"/>
                  <a:t> M is a set of ordered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) </a:t>
                </a:r>
                <a:r>
                  <a:rPr lang="en-US" dirty="0"/>
                  <a:t>such that each character appears in one pair and there are no crossings</a:t>
                </a:r>
              </a:p>
              <a:p>
                <a:pPr lvl="1"/>
                <a:r>
                  <a:rPr lang="en-US" dirty="0"/>
                  <a:t>Two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j1</a:t>
                </a:r>
                <a:r>
                  <a:rPr lang="en-US" i="1" dirty="0"/>
                  <a:t>)</a:t>
                </a:r>
                <a:r>
                  <a:rPr lang="en-US" dirty="0"/>
                  <a:t> and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i2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j2</a:t>
                </a:r>
                <a:r>
                  <a:rPr lang="en-US" i="1" dirty="0"/>
                  <a:t>)</a:t>
                </a:r>
                <a:r>
                  <a:rPr lang="en-US" dirty="0"/>
                  <a:t> cross if 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&lt; i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/>
                  <a:t>but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&gt; j</a:t>
                </a:r>
                <a:r>
                  <a:rPr lang="en-US" i="1" baseline="-25000" dirty="0"/>
                  <a:t>2</a:t>
                </a:r>
              </a:p>
              <a:p>
                <a:r>
                  <a:rPr lang="en-US" dirty="0"/>
                  <a:t>The cost of an alignment M is: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+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  <a:blipFill>
                <a:blip r:embed="rId2"/>
                <a:stretch>
                  <a:fillRect l="-1387" t="-1923" r="-231"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93CE-A270-8749-8E85-0A27F4A6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/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/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blipFill>
                <a:blip r:embed="rId4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/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blipFill>
                <a:blip r:embed="rId5"/>
                <a:stretch>
                  <a:fillRect l="-873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CD85802-971D-0942-92F8-1217A446DB71}"/>
              </a:ext>
            </a:extLst>
          </p:cNvPr>
          <p:cNvSpPr/>
          <p:nvPr/>
        </p:nvSpPr>
        <p:spPr>
          <a:xfrm rot="16200000">
            <a:off x="3932236" y="5014984"/>
            <a:ext cx="365128" cy="18288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0A9EB77-4C8B-3F47-9E77-5720302AEFD4}"/>
              </a:ext>
            </a:extLst>
          </p:cNvPr>
          <p:cNvSpPr/>
          <p:nvPr/>
        </p:nvSpPr>
        <p:spPr>
          <a:xfrm rot="16200000">
            <a:off x="7742236" y="3738633"/>
            <a:ext cx="365128" cy="43815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CAA28-9272-2744-BB01-74B8DFBFB7EB}"/>
              </a:ext>
            </a:extLst>
          </p:cNvPr>
          <p:cNvSpPr txBox="1"/>
          <p:nvPr/>
        </p:nvSpPr>
        <p:spPr>
          <a:xfrm>
            <a:off x="3463083" y="6112016"/>
            <a:ext cx="13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mismatches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41383-5DB9-4848-AC65-4E5B6636C63D}"/>
              </a:ext>
            </a:extLst>
          </p:cNvPr>
          <p:cNvSpPr txBox="1"/>
          <p:nvPr/>
        </p:nvSpPr>
        <p:spPr>
          <a:xfrm>
            <a:off x="7616221" y="6112016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382422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178F-B335-6D4E-8392-D813832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Alignment and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270-DF9F-004C-BD0C-A4B3ECCF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 an alignment of X = CGACTA and Y = GACAGA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5008-6A64-FA4E-88AC-F13D55D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/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8B25A1-4AC0-C841-95C9-ADDDA33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8398"/>
              </p:ext>
            </p:extLst>
          </p:nvPr>
        </p:nvGraphicFramePr>
        <p:xfrm>
          <a:off x="3124200" y="2171700"/>
          <a:ext cx="358267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A3E43A-5479-4442-AB8C-52550CD1F4A8}"/>
              </a:ext>
            </a:extLst>
          </p:cNvPr>
          <p:cNvSpPr txBox="1">
            <a:spLocks/>
          </p:cNvSpPr>
          <p:nvPr/>
        </p:nvSpPr>
        <p:spPr>
          <a:xfrm>
            <a:off x="609600" y="5175251"/>
            <a:ext cx="10972800" cy="127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Note:</a:t>
            </a:r>
          </a:p>
          <a:p>
            <a:r>
              <a:rPr lang="en-US" dirty="0"/>
              <a:t>M contains “matches” where there is a mismatch cost</a:t>
            </a:r>
          </a:p>
          <a:p>
            <a:r>
              <a:rPr lang="en-US" dirty="0"/>
              <a:t>Items that are part of gaps are not in M.  We say they don’t “match”</a:t>
            </a:r>
          </a:p>
        </p:txBody>
      </p:sp>
    </p:spTree>
    <p:extLst>
      <p:ext uri="{BB962C8B-B14F-4D97-AF65-F5344CB8AC3E}">
        <p14:creationId xmlns:p14="http://schemas.microsoft.com/office/powerpoint/2010/main" val="15112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241F-2261-C34E-8E2C-35AB1446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X</a:t>
                </a:r>
                <a:r>
                  <a:rPr lang="en-US" dirty="0"/>
                  <a:t> have size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have size </a:t>
                </a:r>
                <a:r>
                  <a:rPr lang="en-US" i="1" dirty="0"/>
                  <a:t>n</a:t>
                </a:r>
                <a:r>
                  <a:rPr lang="en-US" dirty="0"/>
                  <a:t>, and M be an optimal alignment</a:t>
                </a:r>
              </a:p>
              <a:p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it’s not.  In other words, the last two symbols in each string match each other or they don’t.</a:t>
                </a:r>
              </a:p>
              <a:p>
                <a:pPr lvl="1"/>
                <a:r>
                  <a:rPr lang="en-US" dirty="0"/>
                  <a:t>Remember: “match” may involve mismatch cost! This means: not a gap.</a:t>
                </a:r>
              </a:p>
              <a:p>
                <a:r>
                  <a:rPr lang="en-US" dirty="0"/>
                  <a:t>For any alignment M,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then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in M.</a:t>
                </a:r>
              </a:p>
              <a:p>
                <a:pPr lvl="1"/>
                <a:r>
                  <a:rPr lang="en-US" dirty="0"/>
                  <a:t>If both were in M but didn’t match each other, we’d have a crossing</a:t>
                </a:r>
              </a:p>
              <a:p>
                <a:r>
                  <a:rPr lang="en-US" dirty="0"/>
                  <a:t>Thus, in an optimal alignment M, at least one of these 3 is true: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  <a:blipFill>
                <a:blip r:embed="rId2"/>
                <a:stretch>
                  <a:fillRect l="-1272" t="-3200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A222-F2CA-434C-A9ED-2F768B4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D717-C564-0541-ACFE-6EBB981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Subproblems and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</p:spPr>
            <p:txBody>
              <a:bodyPr anchor="t" anchorCtr="0">
                <a:normAutofit fontScale="92500" lnSpcReduction="10000"/>
              </a:bodyPr>
              <a:lstStyle/>
              <a:p>
                <a:r>
                  <a:rPr lang="en-US" dirty="0"/>
                  <a:t>How to think about subproblems: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prefix strings</a:t>
                </a:r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min cost aligning prefix strings X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i="1" dirty="0"/>
              </a:p>
              <a:p>
                <a:r>
                  <a:rPr lang="en-US" dirty="0"/>
                  <a:t>Our recurrence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have 3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mismatch cost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</a:t>
                </a:r>
                <a:endParaRPr lang="en-US" i="1" dirty="0"/>
              </a:p>
              <a:p>
                <a:pPr marL="57150" indent="0">
                  <a:buNone/>
                </a:pPr>
                <a:r>
                  <a:rPr lang="en-US" sz="2600" dirty="0"/>
                  <a:t>(BTW, you can prove optimal substructure property on these 3 cases using an exchange argument.)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  <a:blipFill>
                <a:blip r:embed="rId2"/>
                <a:stretch>
                  <a:fillRect l="-1237"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B38C-4976-F645-88DA-533636E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8AC-1EB5-4B45-A081-CEE186F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</p:spPr>
            <p:txBody>
              <a:bodyPr anchor="t" anchorCtr="0">
                <a:normAutofit fontScale="85000" lnSpcReduction="20000"/>
              </a:bodyPr>
              <a:lstStyle/>
              <a:p>
                <a:r>
                  <a:rPr lang="en-US" dirty="0"/>
                  <a:t>Simple cases: either prefix string is empty, so cost is some number of insertions (gap cost)</a:t>
                </a:r>
              </a:p>
              <a:p>
                <a:r>
                  <a:rPr lang="en-US" dirty="0"/>
                  <a:t>Otherwise: best of the 3 cases </a:t>
                </a:r>
              </a:p>
              <a:p>
                <a:r>
                  <a:rPr lang="en-US" dirty="0"/>
                  <a:t>Answer for the two complete strings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  <a:blipFill>
                <a:blip r:embed="rId2"/>
                <a:stretch>
                  <a:fillRect l="-972" t="-8527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C377-58DC-8442-9C01-E4A2BDE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38AC7CE-A9F5-EF47-AC09-0A7AF9B8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8915400" cy="3075812"/>
          </a:xfrm>
          <a:prstGeom prst="rect">
            <a:avLst/>
          </a:prstGeom>
          <a:noFill/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7E289B-B76E-7A44-87D1-205C13E26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0800"/>
            <a:ext cx="1934856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0FA0-EA2B-AB4B-861E-E8B4379C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Edit-Distance(X,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m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(X), n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(Y)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[i,0]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0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[0,j] = j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for j = 1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 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i,j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min(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[i-1,j-1],</a:t>
                </a:r>
                <a:b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[i-1,j],</a:t>
                </a:r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[i,j-1] 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m,n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857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99A9-395A-E949-A3BE-C9ADB0B4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67590-44A1-7748-B8CA-7E15A4BD9AA6}"/>
              </a:ext>
            </a:extLst>
          </p:cNvPr>
          <p:cNvSpPr txBox="1"/>
          <p:nvPr/>
        </p:nvSpPr>
        <p:spPr>
          <a:xfrm>
            <a:off x="6939104" y="1499562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97D8F-C39D-354C-A1B7-71607D587218}"/>
              </a:ext>
            </a:extLst>
          </p:cNvPr>
          <p:cNvSpPr txBox="1"/>
          <p:nvPr/>
        </p:nvSpPr>
        <p:spPr>
          <a:xfrm>
            <a:off x="6248400" y="2449397"/>
            <a:ext cx="544963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Constant time to file each cell in the table.</a:t>
            </a:r>
            <a:br>
              <a:rPr lang="en-US" sz="2400" dirty="0"/>
            </a:br>
            <a:r>
              <a:rPr lang="en-US" sz="2400" dirty="0"/>
              <a:t>So </a:t>
            </a:r>
            <a:r>
              <a:rPr lang="en-US" sz="2400" dirty="0" err="1"/>
              <a:t>Θ</a:t>
            </a:r>
            <a:r>
              <a:rPr lang="en-US" sz="2400" dirty="0"/>
              <a:t>(n ・ m).</a:t>
            </a:r>
          </a:p>
          <a:p>
            <a:r>
              <a:rPr lang="en-US" sz="2400" dirty="0"/>
              <a:t>Space complexity the same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93802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6587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ym typeface="Wingdings" pitchFamily="2" charset="2"/>
                  </a:rPr>
                  <a:t>Value for next cell </a:t>
                </a:r>
                <a:r>
                  <a:rPr lang="en-US" b="1" dirty="0" err="1">
                    <a:sym typeface="Wingdings" pitchFamily="2" charset="2"/>
                  </a:rPr>
                  <a:t>i</a:t>
                </a:r>
                <a:r>
                  <a:rPr lang="en-US" b="1" dirty="0">
                    <a:sym typeface="Wingdings" pitchFamily="2" charset="2"/>
                  </a:rPr>
                  <a:t>=2, j=1?</a:t>
                </a:r>
                <a:br>
                  <a:rPr lang="en-US" b="1" dirty="0">
                    <a:sym typeface="Wingdings" pitchFamily="2" charset="2"/>
                  </a:rPr>
                </a:b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Prefix strings are X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>
                    <a:sym typeface="Wingdings" pitchFamily="2" charset="2"/>
                  </a:rPr>
                  <a:t>=“ai” and Y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=“a”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sz="3000" dirty="0">
                    <a:ea typeface="Cambria Math" panose="02040503050406030204" pitchFamily="18" charset="0"/>
                  </a:rPr>
                </a:br>
                <a:r>
                  <a:rPr lang="en-US" sz="3000" dirty="0"/>
                  <a:t>mismatch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(1,0)</a:t>
                </a:r>
                <a:r>
                  <a:rPr lang="en-US" sz="3000" dirty="0"/>
                  <a:t> = 2+1 = 3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(“i”) aligns after Y</a:t>
                </a:r>
                <a:r>
                  <a:rPr lang="en-US" sz="3000" baseline="-25000" dirty="0"/>
                  <a:t>1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(1,1)</a:t>
                </a:r>
                <a:r>
                  <a:rPr lang="en-US" sz="3000" dirty="0"/>
                  <a:t> = 1+0 = 1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(“a”) aligns after X</a:t>
                </a:r>
                <a:r>
                  <a:rPr lang="en-US" sz="3000" baseline="-25000" dirty="0"/>
                  <a:t>2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(2,0)</a:t>
                </a:r>
                <a:r>
                  <a:rPr lang="en-US" sz="3000" dirty="0"/>
                  <a:t> = 1+2 = 3</a:t>
                </a:r>
                <a:endParaRPr lang="en-US" sz="3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  <a:blipFill>
                <a:blip r:embed="rId3"/>
                <a:stretch>
                  <a:fillRect l="-202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756918-5994-4943-9E82-4A087C84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0703"/>
              </p:ext>
            </p:extLst>
          </p:nvPr>
        </p:nvGraphicFramePr>
        <p:xfrm>
          <a:off x="10756900" y="2191536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252CCC-EAFD-6E47-A428-EE82E43B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07714"/>
              </p:ext>
            </p:extLst>
          </p:nvPr>
        </p:nvGraphicFramePr>
        <p:xfrm>
          <a:off x="10442224" y="4711258"/>
          <a:ext cx="1457676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19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159809032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705A08-4125-FF4F-9899-B794C28B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5353"/>
              </p:ext>
            </p:extLst>
          </p:nvPr>
        </p:nvGraphicFramePr>
        <p:xfrm>
          <a:off x="10756900" y="3477032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B64-85FE-6343-B699-5A11DE4B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1885-47EB-C140-B6D1-FA38B4F0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about the relationship between two sequences</a:t>
            </a:r>
          </a:p>
          <a:p>
            <a:pPr lvl="1"/>
            <a:r>
              <a:rPr lang="en-US" dirty="0"/>
              <a:t>Strings (sequence of characters)</a:t>
            </a:r>
          </a:p>
          <a:p>
            <a:pPr lvl="1"/>
            <a:r>
              <a:rPr lang="en-US" dirty="0"/>
              <a:t>Text (sequence of words)</a:t>
            </a:r>
          </a:p>
          <a:p>
            <a:pPr lvl="1"/>
            <a:r>
              <a:rPr lang="en-US" dirty="0"/>
              <a:t>Genetic sequences (sequence of nucleotides)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How similar are two sequences?</a:t>
            </a:r>
          </a:p>
          <a:p>
            <a:r>
              <a:rPr lang="en-US" dirty="0"/>
              <a:t>How one could be transformed to the other?</a:t>
            </a:r>
          </a:p>
          <a:p>
            <a:r>
              <a:rPr lang="en-US" dirty="0"/>
              <a:t>What do they share in common?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B91A-F65B-D846-94B9-8C25DE0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639DD-5A50-6A40-92E7-F26841AB74EE}"/>
              </a:ext>
            </a:extLst>
          </p:cNvPr>
          <p:cNvSpPr txBox="1"/>
          <p:nvPr/>
        </p:nvSpPr>
        <p:spPr>
          <a:xfrm>
            <a:off x="6678213" y="4303032"/>
            <a:ext cx="348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String Edit 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1458A-D4B1-324C-A12A-6BDB01349CA4}"/>
              </a:ext>
            </a:extLst>
          </p:cNvPr>
          <p:cNvSpPr txBox="1"/>
          <p:nvPr/>
        </p:nvSpPr>
        <p:spPr>
          <a:xfrm>
            <a:off x="6477000" y="5484994"/>
            <a:ext cx="547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5209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army </a:t>
            </a:r>
            <a:r>
              <a:rPr lang="en-US" b="1" dirty="0">
                <a:sym typeface="Wingdings" pitchFamily="2" charset="2"/>
              </a:rPr>
              <a:t> 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0007"/>
              </p:ext>
            </p:extLst>
          </p:nvPr>
        </p:nvGraphicFramePr>
        <p:xfrm>
          <a:off x="609600" y="2281536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D319DA-008B-844E-A4C1-6F6F915F13A0}"/>
              </a:ext>
            </a:extLst>
          </p:cNvPr>
          <p:cNvSpPr txBox="1"/>
          <p:nvPr/>
        </p:nvSpPr>
        <p:spPr>
          <a:xfrm>
            <a:off x="203708" y="31981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84D3F-A74E-E443-8B2A-F99B2A12011C}"/>
              </a:ext>
            </a:extLst>
          </p:cNvPr>
          <p:cNvSpPr txBox="1"/>
          <p:nvPr/>
        </p:nvSpPr>
        <p:spPr>
          <a:xfrm>
            <a:off x="2375916" y="1828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39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 to Get the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371600"/>
            <a:ext cx="5943600" cy="4724400"/>
          </a:xfrm>
        </p:spPr>
        <p:txBody>
          <a:bodyPr anchor="t" anchorCtr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b="1" dirty="0"/>
              <a:t>army </a:t>
            </a:r>
            <a:r>
              <a:rPr lang="en-US" sz="4100" b="1" dirty="0">
                <a:sym typeface="Wingdings" pitchFamily="2" charset="2"/>
              </a:rPr>
              <a:t> 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y != r and we came from left:</a:t>
            </a:r>
            <a:br>
              <a:rPr lang="en-US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Delete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m != r and we came from left:</a:t>
            </a:r>
            <a:br>
              <a:rPr lang="en-US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Delete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r == r</a:t>
            </a:r>
            <a:br>
              <a:rPr lang="en-US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Keep r </a:t>
            </a:r>
            <a:r>
              <a:rPr lang="en-US" dirty="0">
                <a:sym typeface="Wingdings" pitchFamily="2" charset="2"/>
              </a:rPr>
              <a:t>and move diagonally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(x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, y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 !=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and we came from above:</a:t>
            </a:r>
            <a:br>
              <a:rPr lang="en-US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Insert </a:t>
            </a:r>
            <a:r>
              <a:rPr lang="en-US" b="1" dirty="0" err="1">
                <a:sym typeface="Wingdings" pitchFamily="2" charset="2"/>
              </a:rPr>
              <a:t>i</a:t>
            </a:r>
            <a:endParaRPr lang="en-US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 == a</a:t>
            </a:r>
            <a:br>
              <a:rPr lang="en-US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Keep a </a:t>
            </a:r>
            <a:r>
              <a:rPr lang="en-US" dirty="0">
                <a:sym typeface="Wingdings" pitchFamily="2" charset="2"/>
              </a:rPr>
              <a:t>and move diagonally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(x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y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2B315-FDA1-7A47-A587-12C504BF141C}"/>
              </a:ext>
            </a:extLst>
          </p:cNvPr>
          <p:cNvCxnSpPr>
            <a:cxnSpLocks/>
          </p:cNvCxnSpPr>
          <p:nvPr/>
        </p:nvCxnSpPr>
        <p:spPr>
          <a:xfrm flipH="1">
            <a:off x="4038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DAF2-16A9-B749-B178-D49EE3BE0CE2}"/>
              </a:ext>
            </a:extLst>
          </p:cNvPr>
          <p:cNvCxnSpPr/>
          <p:nvPr/>
        </p:nvCxnSpPr>
        <p:spPr>
          <a:xfrm flipV="1">
            <a:off x="2667000" y="2971800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481F-4C01-2741-9E9E-4C1398E3C1F2}"/>
              </a:ext>
            </a:extLst>
          </p:cNvPr>
          <p:cNvCxnSpPr>
            <a:cxnSpLocks/>
          </p:cNvCxnSpPr>
          <p:nvPr/>
        </p:nvCxnSpPr>
        <p:spPr>
          <a:xfrm flipH="1">
            <a:off x="3276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6867D-5D2D-0840-AC16-EDE8EB8C52FD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35052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A6048-5943-AE4C-BBEF-AFA2F1277FA5}"/>
              </a:ext>
            </a:extLst>
          </p:cNvPr>
          <p:cNvCxnSpPr>
            <a:cxnSpLocks/>
          </p:cNvCxnSpPr>
          <p:nvPr/>
        </p:nvCxnSpPr>
        <p:spPr>
          <a:xfrm flipH="1" flipV="1">
            <a:off x="1905000" y="25908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FDEEC-2769-6046-B8DF-F73CD30527DD}"/>
              </a:ext>
            </a:extLst>
          </p:cNvPr>
          <p:cNvSpPr txBox="1"/>
          <p:nvPr/>
        </p:nvSpPr>
        <p:spPr>
          <a:xfrm>
            <a:off x="241300" y="27365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86BC0-922E-B54E-AA93-2D77C2D37910}"/>
              </a:ext>
            </a:extLst>
          </p:cNvPr>
          <p:cNvSpPr txBox="1"/>
          <p:nvPr/>
        </p:nvSpPr>
        <p:spPr>
          <a:xfrm>
            <a:off x="2413508" y="1367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18F3106-7F33-A24A-933A-490D9E6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46381"/>
              </p:ext>
            </p:extLst>
          </p:nvPr>
        </p:nvGraphicFramePr>
        <p:xfrm>
          <a:off x="1387475" y="4511040"/>
          <a:ext cx="255905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/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5405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2C8D1-D7DE-8249-BE9D-7BDB6DCC99F0}"/>
              </a:ext>
            </a:extLst>
          </p:cNvPr>
          <p:cNvCxnSpPr>
            <a:cxnSpLocks/>
          </p:cNvCxnSpPr>
          <p:nvPr/>
        </p:nvCxnSpPr>
        <p:spPr>
          <a:xfrm flipH="1">
            <a:off x="4495800" y="5943600"/>
            <a:ext cx="1371600" cy="0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1661-2317-4242-A36F-F0D11D9B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AF7A-0996-C841-826D-31C0BFFF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85000" lnSpcReduction="20000"/>
          </a:bodyPr>
          <a:lstStyle/>
          <a:p>
            <a:r>
              <a:rPr lang="en-US" dirty="0"/>
              <a:t>Model for meaning of “similar”</a:t>
            </a:r>
          </a:p>
          <a:p>
            <a:pPr lvl="1"/>
            <a:r>
              <a:rPr lang="en-US" dirty="0"/>
              <a:t>Alignment, with flexible costs for mismatches and gaps</a:t>
            </a:r>
          </a:p>
          <a:p>
            <a:r>
              <a:rPr lang="en-US" dirty="0"/>
              <a:t>Recursive structure based on whether last items in each sequence are part of the “match” (perhaps with mismatch cost)</a:t>
            </a:r>
          </a:p>
          <a:p>
            <a:pPr lvl="1"/>
            <a:r>
              <a:rPr lang="en-US" dirty="0"/>
              <a:t>Remember, if not matched, part of a gap (insertion)</a:t>
            </a:r>
          </a:p>
          <a:p>
            <a:pPr lvl="1"/>
            <a:r>
              <a:rPr lang="en-US" dirty="0"/>
              <a:t>3 cases</a:t>
            </a:r>
          </a:p>
          <a:p>
            <a:r>
              <a:rPr lang="en-US" dirty="0"/>
              <a:t>Table stores partial solutions for prefixes of both strings</a:t>
            </a:r>
          </a:p>
          <a:p>
            <a:r>
              <a:rPr lang="en-US" dirty="0"/>
              <a:t>Time- and space-complexity is </a:t>
            </a:r>
            <a:r>
              <a:rPr lang="en-US" dirty="0" err="1"/>
              <a:t>Θ</a:t>
            </a:r>
            <a:r>
              <a:rPr lang="en-US" dirty="0"/>
              <a:t>(n ・ m) </a:t>
            </a:r>
          </a:p>
          <a:p>
            <a:r>
              <a:rPr lang="en-US" dirty="0"/>
              <a:t>Want to learn more?</a:t>
            </a:r>
          </a:p>
          <a:p>
            <a:pPr lvl="1"/>
            <a:r>
              <a:rPr lang="en-US" dirty="0"/>
              <a:t>Proof of correctness is shortest-path induction proof for a graph model of table</a:t>
            </a:r>
          </a:p>
          <a:p>
            <a:pPr lvl="1"/>
            <a:r>
              <a:rPr lang="en-US" dirty="0"/>
              <a:t>Another algorithm (Hirschberg) reduces space complexity to </a:t>
            </a:r>
            <a:r>
              <a:rPr lang="en-US" dirty="0" err="1"/>
              <a:t>Θ</a:t>
            </a:r>
            <a:r>
              <a:rPr lang="en-US" dirty="0"/>
              <a:t>(n + 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A7FFA-616C-E843-872E-0B6C5EF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B26-07CA-2D4E-A508-67C31E70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0CA9-AD91-4D49-9B56-FE94A406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B89F-5F35-5946-8985-592F1634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382255"/>
            <a:ext cx="2883310" cy="3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two sequences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, find the length of their longest common subsequence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blipFill>
                <a:blip r:embed="rId3"/>
                <a:stretch>
                  <a:fillRect l="-1518" t="-4545" r="-151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5291" y="2286000"/>
            <a:ext cx="2883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LCS = TCTA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C  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 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Brute force: Compare every subsequence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blipFill>
                <a:blip r:embed="rId4"/>
                <a:stretch>
                  <a:fillRect l="-195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9BB9FE-A397-254A-8BEA-BD32545B24E0}"/>
              </a:ext>
            </a:extLst>
          </p:cNvPr>
          <p:cNvSpPr txBox="1"/>
          <p:nvPr/>
        </p:nvSpPr>
        <p:spPr>
          <a:xfrm>
            <a:off x="6261101" y="5461000"/>
            <a:ext cx="5333999" cy="1138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Applications other than bioinformatics?</a:t>
            </a:r>
          </a:p>
          <a:p>
            <a:r>
              <a:rPr lang="en-US" sz="2400" dirty="0"/>
              <a:t>Of course, Including version control!</a:t>
            </a:r>
          </a:p>
          <a:p>
            <a:r>
              <a:rPr lang="en-US" sz="2000" dirty="0">
                <a:hlinkClick r:id="rId5"/>
              </a:rPr>
              <a:t>http://cbx33.github.io/gitt/afterhours3-1.html</a:t>
            </a:r>
            <a:r>
              <a:rPr 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F3CA-1CE1-0347-8943-724FE15EA2D6}"/>
              </a:ext>
            </a:extLst>
          </p:cNvPr>
          <p:cNvSpPr txBox="1"/>
          <p:nvPr/>
        </p:nvSpPr>
        <p:spPr>
          <a:xfrm>
            <a:off x="3657601" y="4132659"/>
            <a:ext cx="419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this is an alignment where matched items are equal </a:t>
            </a:r>
          </a:p>
        </p:txBody>
      </p:sp>
    </p:spTree>
    <p:extLst>
      <p:ext uri="{BB962C8B-B14F-4D97-AF65-F5344CB8AC3E}">
        <p14:creationId xmlns:p14="http://schemas.microsoft.com/office/powerpoint/2010/main" val="30541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47AD-8B75-6D45-BC63-4A328FF28A8B}"/>
              </a:ext>
            </a:extLst>
          </p:cNvPr>
          <p:cNvSpPr txBox="1"/>
          <p:nvPr/>
        </p:nvSpPr>
        <p:spPr>
          <a:xfrm>
            <a:off x="8153400" y="5002034"/>
            <a:ext cx="3581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Subproblems will be defined in same way as for edit distance: prefix strings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6EC8A-F2BB-694F-9A96-3CE6B98AE643}"/>
              </a:ext>
            </a:extLst>
          </p:cNvPr>
          <p:cNvCxnSpPr>
            <a:cxnSpLocks/>
          </p:cNvCxnSpPr>
          <p:nvPr/>
        </p:nvCxnSpPr>
        <p:spPr>
          <a:xfrm>
            <a:off x="8305800" y="4191000"/>
            <a:ext cx="609600" cy="811034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6975" y="2196369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blipFill>
                <a:blip r:embed="rId4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AB6A45-3814-2341-A134-F42B50997EAC}"/>
              </a:ext>
            </a:extLst>
          </p:cNvPr>
          <p:cNvSpPr txBox="1"/>
          <p:nvPr/>
        </p:nvSpPr>
        <p:spPr>
          <a:xfrm>
            <a:off x="6521806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39388-7D63-DC4F-A0A0-A23F1BCDA92E}"/>
              </a:ext>
            </a:extLst>
          </p:cNvPr>
          <p:cNvSpPr txBox="1"/>
          <p:nvPr/>
        </p:nvSpPr>
        <p:spPr>
          <a:xfrm>
            <a:off x="2289869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69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5" grpId="0"/>
      <p:bldP spid="16" grpId="0" animBg="1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191000"/>
            <a:ext cx="7848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blipFill>
                <a:blip r:embed="rId3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246" y="648866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2322377" y="6248326"/>
            <a:ext cx="2404" cy="2403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8985" y="5511437"/>
            <a:ext cx="17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819182" y="5834602"/>
            <a:ext cx="579803" cy="263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7048502" y="6157767"/>
            <a:ext cx="237233" cy="2107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  <a:blipFill>
                <a:blip r:embed="rId13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7D435CD-C790-1E4D-9C57-D4FB8FF3C2B8}"/>
              </a:ext>
            </a:extLst>
          </p:cNvPr>
          <p:cNvSpPr txBox="1"/>
          <p:nvPr/>
        </p:nvSpPr>
        <p:spPr>
          <a:xfrm>
            <a:off x="5983693" y="2176302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B59C1-B61F-0B42-91D9-E4519EF096A7}"/>
              </a:ext>
            </a:extLst>
          </p:cNvPr>
          <p:cNvSpPr txBox="1"/>
          <p:nvPr/>
        </p:nvSpPr>
        <p:spPr>
          <a:xfrm>
            <a:off x="2471515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AB9B2-5859-9347-8D28-8AD71F1F6C06}"/>
              </a:ext>
            </a:extLst>
          </p:cNvPr>
          <p:cNvSpPr txBox="1"/>
          <p:nvPr/>
        </p:nvSpPr>
        <p:spPr>
          <a:xfrm>
            <a:off x="6803259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90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DE98-BB60-2D4F-91D1-19213D7A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66D7-63C1-A846-A7CE-8D6D4517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599"/>
            <a:ext cx="10591800" cy="2400797"/>
          </a:xfrm>
        </p:spPr>
        <p:txBody>
          <a:bodyPr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could we define the </a:t>
            </a:r>
            <a:r>
              <a:rPr lang="en-US" i="1" dirty="0"/>
              <a:t>similarity</a:t>
            </a:r>
            <a:r>
              <a:rPr lang="en-US" dirty="0"/>
              <a:t> of two strings?</a:t>
            </a:r>
          </a:p>
          <a:p>
            <a:r>
              <a:rPr lang="en-US" dirty="0"/>
              <a:t>Maybe character-by-character, showing places there’s a “problem”?</a:t>
            </a:r>
          </a:p>
          <a:p>
            <a:r>
              <a:rPr lang="en-US" dirty="0"/>
              <a:t>This is the idea of an </a:t>
            </a:r>
            <a:r>
              <a:rPr lang="en-US" i="1" dirty="0"/>
              <a:t>alignment</a:t>
            </a:r>
          </a:p>
          <a:p>
            <a:pPr lvl="1"/>
            <a:r>
              <a:rPr lang="en-US" dirty="0"/>
              <a:t>Mismatched characters, insertions or deletions (gaps)</a:t>
            </a:r>
          </a:p>
          <a:p>
            <a:r>
              <a:rPr lang="en-US" dirty="0"/>
              <a:t>Example:  </a:t>
            </a:r>
            <a:r>
              <a:rPr lang="en-US" i="1" dirty="0" err="1"/>
              <a:t>ocurrance</a:t>
            </a:r>
            <a:r>
              <a:rPr lang="en-US" dirty="0"/>
              <a:t> vs. </a:t>
            </a:r>
            <a:r>
              <a:rPr lang="en-US" i="1" dirty="0"/>
              <a:t>occurrence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8703-F805-4944-A88D-2CFC333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6D8DF-1CF3-C045-B020-E4C3782582B4}"/>
              </a:ext>
            </a:extLst>
          </p:cNvPr>
          <p:cNvSpPr txBox="1"/>
          <p:nvPr/>
        </p:nvSpPr>
        <p:spPr>
          <a:xfrm>
            <a:off x="1663700" y="4749748"/>
            <a:ext cx="2764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 mismatches, 1 gap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E647D-22FD-D240-B68E-D4DEFD07F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68657"/>
              </p:ext>
            </p:extLst>
          </p:nvPr>
        </p:nvGraphicFramePr>
        <p:xfrm>
          <a:off x="79237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71030-D203-2B4A-BA6D-BA94FDB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54896"/>
              </p:ext>
            </p:extLst>
          </p:nvPr>
        </p:nvGraphicFramePr>
        <p:xfrm>
          <a:off x="647700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520A47-38B9-1544-839E-0A3E15C6528F}"/>
              </a:ext>
            </a:extLst>
          </p:cNvPr>
          <p:cNvSpPr txBox="1"/>
          <p:nvPr/>
        </p:nvSpPr>
        <p:spPr>
          <a:xfrm>
            <a:off x="7571230" y="4812699"/>
            <a:ext cx="24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mismatch, 1 gap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92CDE-00B2-C344-BCDC-DE34EA86DB03}"/>
              </a:ext>
            </a:extLst>
          </p:cNvPr>
          <p:cNvSpPr txBox="1"/>
          <p:nvPr/>
        </p:nvSpPr>
        <p:spPr>
          <a:xfrm>
            <a:off x="4713730" y="6280378"/>
            <a:ext cx="288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mismatches, 3 gaps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B42F119-9296-5F42-8BE8-0F122DE04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52921"/>
              </p:ext>
            </p:extLst>
          </p:nvPr>
        </p:nvGraphicFramePr>
        <p:xfrm>
          <a:off x="3619500" y="5365978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3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Solve in a Good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fill in cell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need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Fill from Top-&gt;Bottom, Left-&gt;Right (with any preference)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blipFill>
                <a:blip r:embed="rId29"/>
                <a:stretch>
                  <a:fillRect l="-1072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9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F5D26923-A817-4B4C-A6FB-280A9CDE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4BCF8D-410F-7843-A46F-C1010D10C209}" type="slidenum">
              <a:rPr lang="en-US" altLang="en-US" sz="1400">
                <a:latin typeface="Arial" panose="020B0604020202020204" pitchFamily="34" charset="0"/>
              </a:rPr>
              <a:pPr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D45AF4E-B398-6943-BACE-9361EA95645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38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Length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919C665-628F-7F47-ABA1-F2375BCF08A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990600"/>
            <a:ext cx="92964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LCS-Length(X, 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Y for M’s rows, X for its columns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n = length(X)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X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m  = length(Y)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Y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M[i,0]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for j = 1 to n  	M[0,j]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X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 	for j = 1 to n 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</a:t>
            </a:r>
            <a:r>
              <a:rPr lang="en-US" altLang="en-US" sz="3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 baseline="-25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 		if ( X[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== Y[j]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8. 			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9. 		else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max( M[i-1,j], M[i,j-1]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10. return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m,n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return LCS length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Y and X</a:t>
            </a:r>
            <a:endParaRPr lang="en-US" altLang="en-US" sz="3000" dirty="0">
              <a:solidFill>
                <a:srgbClr val="33CC33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blipFill>
                <a:blip r:embed="rId29"/>
                <a:stretch>
                  <a:fillRect l="-1613" t="-8333" r="-69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6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315200" y="4029670"/>
            <a:ext cx="4172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37988" y="3701534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76754" y="3316235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14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6989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8812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7235" y="4583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6057" y="3856672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471" y="3474469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256" y="4375666"/>
            <a:ext cx="461117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78025" y="4375666"/>
            <a:ext cx="345529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518160" y="4142968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69519" y="3533656"/>
            <a:ext cx="369977" cy="33575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77235" y="420184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8818" y="4567303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65346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428296" y="5506998"/>
            <a:ext cx="487104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702522" y="5125998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55085" y="5181600"/>
            <a:ext cx="441320" cy="116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78024" y="4768334"/>
            <a:ext cx="34553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67401" y="4399002"/>
            <a:ext cx="1" cy="31488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486400" y="4038600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296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08806" y="5339807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1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1" y="41910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90801" y="35052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7ED-6D02-1D48-8A2D-02034842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Solution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FE04-78B0-9045-981E-A34F9401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346B-9BE4-0444-B23C-4502614F2E5F}"/>
              </a:ext>
            </a:extLst>
          </p:cNvPr>
          <p:cNvSpPr txBox="1"/>
          <p:nvPr/>
        </p:nvSpPr>
        <p:spPr>
          <a:xfrm>
            <a:off x="304800" y="1981881"/>
            <a:ext cx="4953000" cy="35394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LCS-Length(X, Y)</a:t>
            </a:r>
            <a:r>
              <a:rPr lang="en-US" sz="2800" dirty="0">
                <a:solidFill>
                  <a:srgbClr val="00B050"/>
                </a:solidFill>
              </a:rPr>
              <a:t> // Y is M’s cols.</a:t>
            </a:r>
            <a:r>
              <a:rPr lang="en-US" sz="2800" b="1" dirty="0"/>
              <a:t> </a:t>
            </a:r>
          </a:p>
          <a:p>
            <a:r>
              <a:rPr lang="en-US" sz="2800" dirty="0"/>
              <a:t>1. n = length(X)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2. m  = length(Y)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3. Create table M[</a:t>
            </a:r>
            <a:r>
              <a:rPr lang="en-US" sz="2800" dirty="0" err="1"/>
              <a:t>m,n</a:t>
            </a:r>
            <a:r>
              <a:rPr lang="en-US" sz="2800" dirty="0"/>
              <a:t>]</a:t>
            </a:r>
          </a:p>
          <a:p>
            <a:r>
              <a:rPr lang="en-US" sz="2800" dirty="0"/>
              <a:t>4. Assign -1 to all cells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get value for entire sequences</a:t>
            </a:r>
          </a:p>
          <a:p>
            <a:r>
              <a:rPr lang="en-US" sz="2800" dirty="0"/>
              <a:t>5. return </a:t>
            </a:r>
            <a:r>
              <a:rPr lang="en-US" sz="2800" b="1" dirty="0"/>
              <a:t>LCS-recur</a:t>
            </a:r>
            <a:r>
              <a:rPr lang="en-US" sz="2800" dirty="0"/>
              <a:t>(X, Y, M, m, 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CF04A-D165-5C43-8FE4-74C3E810C359}"/>
              </a:ext>
            </a:extLst>
          </p:cNvPr>
          <p:cNvSpPr txBox="1"/>
          <p:nvPr/>
        </p:nvSpPr>
        <p:spPr>
          <a:xfrm>
            <a:off x="5638800" y="1981881"/>
            <a:ext cx="6373428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LCS-recur(X, Y, M, 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  <a:p>
            <a:r>
              <a:rPr lang="en-US" sz="2800" dirty="0"/>
              <a:t>1. if (</a:t>
            </a:r>
            <a:r>
              <a:rPr lang="en-US" sz="2800" dirty="0" err="1"/>
              <a:t>i</a:t>
            </a:r>
            <a:r>
              <a:rPr lang="en-US" sz="2800" dirty="0"/>
              <a:t> == 0 || j == 0) return 0</a:t>
            </a:r>
          </a:p>
          <a:p>
            <a:r>
              <a:rPr lang="en-US" sz="2400" dirty="0">
                <a:solidFill>
                  <a:srgbClr val="00B050"/>
                </a:solidFill>
              </a:rPr>
              <a:t>// have we already calculated this subproblem?</a:t>
            </a:r>
          </a:p>
          <a:p>
            <a:r>
              <a:rPr lang="en-US" sz="2800" dirty="0"/>
              <a:t>2. if (M[</a:t>
            </a:r>
            <a:r>
              <a:rPr lang="en-US" sz="2800" dirty="0" err="1"/>
              <a:t>i,j</a:t>
            </a:r>
            <a:r>
              <a:rPr lang="en-US" sz="2800" dirty="0"/>
              <a:t>] != -1)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/>
              <a:t>3. if ( X[</a:t>
            </a:r>
            <a:r>
              <a:rPr lang="en-US" sz="2800" dirty="0" err="1"/>
              <a:t>i</a:t>
            </a:r>
            <a:r>
              <a:rPr lang="en-US" sz="2800" dirty="0"/>
              <a:t>] == Y[j] )		</a:t>
            </a:r>
          </a:p>
          <a:p>
            <a:pPr marL="514350" indent="-514350">
              <a:buAutoNum type="arabicPeriod" startAt="4"/>
            </a:pPr>
            <a:r>
              <a:rPr lang="en-US" sz="2800" dirty="0"/>
              <a:t>M[</a:t>
            </a:r>
            <a:r>
              <a:rPr lang="en-US" sz="2800" dirty="0" err="1"/>
              <a:t>i,j</a:t>
            </a:r>
            <a:r>
              <a:rPr lang="en-US" sz="2800" dirty="0"/>
              <a:t>] =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+ 1</a:t>
            </a:r>
          </a:p>
          <a:p>
            <a:r>
              <a:rPr lang="en-US" sz="2800" dirty="0"/>
              <a:t>5. else</a:t>
            </a:r>
          </a:p>
          <a:p>
            <a:r>
              <a:rPr lang="en-US" sz="2800" dirty="0"/>
              <a:t>6.    M[</a:t>
            </a:r>
            <a:r>
              <a:rPr lang="en-US" sz="2800" dirty="0" err="1"/>
              <a:t>i,j</a:t>
            </a:r>
            <a:r>
              <a:rPr lang="en-US" sz="2800" dirty="0"/>
              <a:t>] = max(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/>
              <a:t>		       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)</a:t>
            </a:r>
          </a:p>
          <a:p>
            <a:r>
              <a:rPr lang="en-US" sz="2800" dirty="0"/>
              <a:t>7.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F5F30-9D5A-42E4-9DAA-B7BAFA051BEF}"/>
              </a:ext>
            </a:extLst>
          </p:cNvPr>
          <p:cNvSpPr txBox="1"/>
          <p:nvPr/>
        </p:nvSpPr>
        <p:spPr>
          <a:xfrm>
            <a:off x="228600" y="1143000"/>
            <a:ext cx="6828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need two functions; one will be recursive.</a:t>
            </a:r>
          </a:p>
        </p:txBody>
      </p:sp>
    </p:spTree>
    <p:extLst>
      <p:ext uri="{BB962C8B-B14F-4D97-AF65-F5344CB8AC3E}">
        <p14:creationId xmlns:p14="http://schemas.microsoft.com/office/powerpoint/2010/main" val="32934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F0D-34F7-6F4F-B38A-662064DD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4BE6-FE0F-C247-AA4F-C41FED3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99CC-4FC0-3443-8E3A-58C6D81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14:cNvPr>
              <p14:cNvContentPartPr/>
              <p14:nvPr/>
            </p14:nvContentPartPr>
            <p14:xfrm>
              <a:off x="-279706" y="181755"/>
              <a:ext cx="174600" cy="333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346" y="173115"/>
                <a:ext cx="19224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3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>
            <a:extLst>
              <a:ext uri="{FF2B5EF4-FFF2-40B4-BE49-F238E27FC236}">
                <a16:creationId xmlns:a16="http://schemas.microsoft.com/office/drawing/2014/main" id="{0DBC08DF-C5B6-1040-8EED-B62C9D2F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5688F5-659F-A94C-8EB1-EF92EC4DECF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12825AF-7FEE-1C41-AFEE-355A80E28632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447800" y="36871"/>
            <a:ext cx="79248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Another LCS Example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EA5BC10-F14B-6F4A-A304-C97471459EBF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1219200" y="1027471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Let’s see how LCS algorithm works on the following example: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ABCB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BDCAB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0CE06E9-1AAC-0345-85F3-7BA001D434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11274" y="4854576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LCS(X, Y) = BCB</a:t>
            </a:r>
          </a:p>
          <a:p>
            <a:r>
              <a:rPr lang="en-US" altLang="en-US" sz="3200"/>
              <a:t>X = A </a:t>
            </a:r>
            <a:r>
              <a:rPr lang="en-US" altLang="en-US" sz="3200" b="1"/>
              <a:t>B</a:t>
            </a:r>
            <a:r>
              <a:rPr lang="en-US" altLang="en-US" sz="3200"/>
              <a:t>     </a:t>
            </a:r>
            <a:r>
              <a:rPr lang="en-US" altLang="en-US" sz="3200" b="1"/>
              <a:t>C</a:t>
            </a:r>
            <a:r>
              <a:rPr lang="en-US" altLang="en-US" sz="3200"/>
              <a:t>     </a:t>
            </a:r>
            <a:r>
              <a:rPr lang="en-US" altLang="en-US" sz="3200" b="1"/>
              <a:t>B</a:t>
            </a:r>
            <a:endParaRPr lang="en-US" altLang="en-US" sz="3200"/>
          </a:p>
          <a:p>
            <a:r>
              <a:rPr lang="en-US" altLang="en-US" sz="3200"/>
              <a:t>Y =     </a:t>
            </a:r>
            <a:r>
              <a:rPr lang="en-US" altLang="en-US" sz="3200" b="1"/>
              <a:t>B</a:t>
            </a:r>
            <a:r>
              <a:rPr lang="en-US" altLang="en-US" sz="3200"/>
              <a:t> D </a:t>
            </a:r>
            <a:r>
              <a:rPr lang="en-US" altLang="en-US" sz="3200" b="1"/>
              <a:t>C</a:t>
            </a:r>
            <a:r>
              <a:rPr lang="en-US" altLang="en-US" sz="3200"/>
              <a:t> A </a:t>
            </a:r>
            <a:r>
              <a:rPr lang="en-US" altLang="en-US" sz="3200" b="1"/>
              <a:t>B</a:t>
            </a:r>
            <a:endParaRPr lang="en-US" altLang="en-US" b="1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BFC9D2F8-8E88-CE47-A109-BE91D7CA6D1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3384551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altLang="en-US" sz="3200" dirty="0">
                <a:solidFill>
                  <a:srgbClr val="333399"/>
                </a:solidFill>
              </a:rPr>
              <a:t>of X and Y?</a:t>
            </a:r>
            <a:endParaRPr lang="en-US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6261FCEB-9BA9-044E-9CE0-8F12AAD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1D3EC8-5079-794E-978C-BFEB19DFDCD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F944A8A-BA12-3049-B436-2B1F9F00622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770346" y="34746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(0)</a:t>
            </a: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FD43EBCE-633F-7645-8FCC-85CFFFAC1DC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FCB5434A-D26A-A645-B204-F0645CE2F450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C88F6515-1A5B-8B4E-811E-FBCA3B82BFB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46F9FB62-2354-8949-893E-9F114DAF99D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C6444876-CC19-744D-B9F5-0B828CF810C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947F5102-BEEA-8047-A168-D8DCA146C92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40F2DFC0-0742-1F43-B552-B91A13AE517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8876C8B4-C368-914B-B04C-62974B63239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B23A1D99-75B5-9C47-89CB-CAC0FC775A0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71CC126F-C5E8-9249-A54B-C700ABB21DC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>
            <a:extLst>
              <a:ext uri="{FF2B5EF4-FFF2-40B4-BE49-F238E27FC236}">
                <a16:creationId xmlns:a16="http://schemas.microsoft.com/office/drawing/2014/main" id="{E35994D6-9CB9-8C41-8080-0090D3802A8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BF8ECF12-E42C-D54B-9D28-856452981F3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441E2D84-8666-594D-B021-F75823A8BB32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7A0D5DAE-4C24-A448-8849-A1FC59A71BF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6F21D213-4CEA-B14F-B5E2-EFD6538A7D6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262180FD-B2B9-6E47-92E3-0945ADA2A47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9765E139-7C17-FC4C-BFAB-5DCE6734FF8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C9636E08-CAB6-1649-B056-00EC430919C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9C00344C-BF23-3844-BEE8-7F170CCAD1C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7D900BF6-5C25-DD41-A73D-2CFAA4AFE40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3CB58DAA-7CE9-AD47-A13D-A23C2BE4098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8542060A-7640-D841-8F26-BD34C62709C3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274B6E2B-C2A1-0942-9A73-C5F74D580B8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6900D0A-66E8-AD4F-9C75-E87342BB74F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4E397E74-DED5-8644-8344-42B7AC6F13B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60B25246-B33B-7C42-A160-EE2C6F9EBCC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43EC19C1-B855-C94C-AE3F-0EEFE8A4B006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3FD951D7-B5FC-F74F-A277-DB97C0DE725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5" name="Text Box 31">
            <a:extLst>
              <a:ext uri="{FF2B5EF4-FFF2-40B4-BE49-F238E27FC236}">
                <a16:creationId xmlns:a16="http://schemas.microsoft.com/office/drawing/2014/main" id="{C6956DCC-847F-104D-A1C4-39BA6113AF5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6" name="Text Box 32">
            <a:extLst>
              <a:ext uri="{FF2B5EF4-FFF2-40B4-BE49-F238E27FC236}">
                <a16:creationId xmlns:a16="http://schemas.microsoft.com/office/drawing/2014/main" id="{9ED9A5F2-6FFF-FD4B-A8DC-AF2278E233B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3B87172E-A2B9-C642-9969-2D0EE81901B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2498" name="Text Box 44">
            <a:extLst>
              <a:ext uri="{FF2B5EF4-FFF2-40B4-BE49-F238E27FC236}">
                <a16:creationId xmlns:a16="http://schemas.microsoft.com/office/drawing/2014/main" id="{8F59220C-2E17-4244-B570-9CB9B6B891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Allocate array M[5,4]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2499" name="Text Box 45">
            <a:extLst>
              <a:ext uri="{FF2B5EF4-FFF2-40B4-BE49-F238E27FC236}">
                <a16:creationId xmlns:a16="http://schemas.microsoft.com/office/drawing/2014/main" id="{0B45D718-3557-5E4C-B0F8-0363E992BF3B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ABCB</a:t>
            </a:r>
          </a:p>
          <a:p>
            <a:r>
              <a:rPr lang="en-US" altLang="en-US" sz="3200" dirty="0"/>
              <a:t>BDCAB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A4E5C-D7F1-5B4E-98FA-8E128DBF3F6B}"/>
              </a:ext>
            </a:extLst>
          </p:cNvPr>
          <p:cNvSpPr txBox="1"/>
          <p:nvPr/>
        </p:nvSpPr>
        <p:spPr>
          <a:xfrm>
            <a:off x="7391401" y="5059363"/>
            <a:ext cx="428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Note: In this example, X is M’s rows, Y is the columns. Opposite from earlier example.</a:t>
            </a: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7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55413"/>
              </p:ext>
            </p:extLst>
          </p:nvPr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2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15F308C8-252F-1443-AADC-18E31D06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5E19DA6-1D20-8342-92B4-38DD50CCB04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F543539-2FF6-024F-8232-2D6008EF32F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3814" y="-3175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(1)</a:t>
            </a:r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7CD9B8B2-FD9D-254E-A56E-434394F109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>
            <a:extLst>
              <a:ext uri="{FF2B5EF4-FFF2-40B4-BE49-F238E27FC236}">
                <a16:creationId xmlns:a16="http://schemas.microsoft.com/office/drawing/2014/main" id="{C9F6AA15-60CE-0946-813B-1D1DAB36099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16">
            <a:extLst>
              <a:ext uri="{FF2B5EF4-FFF2-40B4-BE49-F238E27FC236}">
                <a16:creationId xmlns:a16="http://schemas.microsoft.com/office/drawing/2014/main" id="{F889A822-A4FD-5642-AE78-E2552389C96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17">
            <a:extLst>
              <a:ext uri="{FF2B5EF4-FFF2-40B4-BE49-F238E27FC236}">
                <a16:creationId xmlns:a16="http://schemas.microsoft.com/office/drawing/2014/main" id="{49A53BF3-8A5D-A540-9DBF-37F398AF0193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18">
            <a:extLst>
              <a:ext uri="{FF2B5EF4-FFF2-40B4-BE49-F238E27FC236}">
                <a16:creationId xmlns:a16="http://schemas.microsoft.com/office/drawing/2014/main" id="{5A2F6730-FE12-464F-8022-FCFEF8AA21A2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19">
            <a:extLst>
              <a:ext uri="{FF2B5EF4-FFF2-40B4-BE49-F238E27FC236}">
                <a16:creationId xmlns:a16="http://schemas.microsoft.com/office/drawing/2014/main" id="{2639E970-196D-E848-824E-2C482FFCE0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20">
            <a:extLst>
              <a:ext uri="{FF2B5EF4-FFF2-40B4-BE49-F238E27FC236}">
                <a16:creationId xmlns:a16="http://schemas.microsoft.com/office/drawing/2014/main" id="{670320BD-8499-854F-8947-509493D9FBA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22">
            <a:extLst>
              <a:ext uri="{FF2B5EF4-FFF2-40B4-BE49-F238E27FC236}">
                <a16:creationId xmlns:a16="http://schemas.microsoft.com/office/drawing/2014/main" id="{123CB62A-5B2C-E048-950F-6447B2E3F38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23">
            <a:extLst>
              <a:ext uri="{FF2B5EF4-FFF2-40B4-BE49-F238E27FC236}">
                <a16:creationId xmlns:a16="http://schemas.microsoft.com/office/drawing/2014/main" id="{FDB3EF8A-8C0D-D941-ADA7-913160C91F5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24">
            <a:extLst>
              <a:ext uri="{FF2B5EF4-FFF2-40B4-BE49-F238E27FC236}">
                <a16:creationId xmlns:a16="http://schemas.microsoft.com/office/drawing/2014/main" id="{E2E651BF-491B-AD4F-902D-1E285D6B399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25">
            <a:extLst>
              <a:ext uri="{FF2B5EF4-FFF2-40B4-BE49-F238E27FC236}">
                <a16:creationId xmlns:a16="http://schemas.microsoft.com/office/drawing/2014/main" id="{1AE26344-9C45-D44B-8170-5F619F6459A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26">
            <a:extLst>
              <a:ext uri="{FF2B5EF4-FFF2-40B4-BE49-F238E27FC236}">
                <a16:creationId xmlns:a16="http://schemas.microsoft.com/office/drawing/2014/main" id="{AE0327B8-133E-BE43-8CE1-C294F92DB5F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29">
            <a:extLst>
              <a:ext uri="{FF2B5EF4-FFF2-40B4-BE49-F238E27FC236}">
                <a16:creationId xmlns:a16="http://schemas.microsoft.com/office/drawing/2014/main" id="{26B9F921-79CB-784B-B825-618F1015A4E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33">
            <a:extLst>
              <a:ext uri="{FF2B5EF4-FFF2-40B4-BE49-F238E27FC236}">
                <a16:creationId xmlns:a16="http://schemas.microsoft.com/office/drawing/2014/main" id="{2A440BEB-3533-F341-B454-67267C0FEF8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4529" name="Text Box 37">
            <a:extLst>
              <a:ext uri="{FF2B5EF4-FFF2-40B4-BE49-F238E27FC236}">
                <a16:creationId xmlns:a16="http://schemas.microsoft.com/office/drawing/2014/main" id="{A3EDF8A6-6FFC-CD43-837E-529BD9B3506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4530" name="Text Box 38">
            <a:extLst>
              <a:ext uri="{FF2B5EF4-FFF2-40B4-BE49-F238E27FC236}">
                <a16:creationId xmlns:a16="http://schemas.microsoft.com/office/drawing/2014/main" id="{7F1F55C7-D643-6B43-ACAC-7FBE6924D8D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4531" name="Text Box 39">
            <a:extLst>
              <a:ext uri="{FF2B5EF4-FFF2-40B4-BE49-F238E27FC236}">
                <a16:creationId xmlns:a16="http://schemas.microsoft.com/office/drawing/2014/main" id="{1E108946-069F-5148-85FC-DCAE5D1AC78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4532" name="Text Box 40">
            <a:extLst>
              <a:ext uri="{FF2B5EF4-FFF2-40B4-BE49-F238E27FC236}">
                <a16:creationId xmlns:a16="http://schemas.microsoft.com/office/drawing/2014/main" id="{3CF703BA-38E7-BB45-983E-314DC4B350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4533" name="Text Box 41">
            <a:extLst>
              <a:ext uri="{FF2B5EF4-FFF2-40B4-BE49-F238E27FC236}">
                <a16:creationId xmlns:a16="http://schemas.microsoft.com/office/drawing/2014/main" id="{E9CA2EC5-B929-C049-ABCC-B48ABDA73CF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4534" name="Text Box 46">
            <a:extLst>
              <a:ext uri="{FF2B5EF4-FFF2-40B4-BE49-F238E27FC236}">
                <a16:creationId xmlns:a16="http://schemas.microsoft.com/office/drawing/2014/main" id="{3FC8704B-7637-4646-955C-C8528A447A1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4535" name="Text Box 47">
            <a:extLst>
              <a:ext uri="{FF2B5EF4-FFF2-40B4-BE49-F238E27FC236}">
                <a16:creationId xmlns:a16="http://schemas.microsoft.com/office/drawing/2014/main" id="{F33518A2-3EED-C84D-9694-9090640D26E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4536" name="Text Box 50">
            <a:extLst>
              <a:ext uri="{FF2B5EF4-FFF2-40B4-BE49-F238E27FC236}">
                <a16:creationId xmlns:a16="http://schemas.microsoft.com/office/drawing/2014/main" id="{A6F4EDB0-78A6-4241-891E-89419D2A7237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37" name="Text Box 54">
            <a:extLst>
              <a:ext uri="{FF2B5EF4-FFF2-40B4-BE49-F238E27FC236}">
                <a16:creationId xmlns:a16="http://schemas.microsoft.com/office/drawing/2014/main" id="{940E328C-D4A0-5E45-95A4-EB00F9909744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38" name="Text Box 55">
            <a:extLst>
              <a:ext uri="{FF2B5EF4-FFF2-40B4-BE49-F238E27FC236}">
                <a16:creationId xmlns:a16="http://schemas.microsoft.com/office/drawing/2014/main" id="{8752F70E-11DB-804F-B002-84145E23865B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39" name="Text Box 56">
            <a:extLst>
              <a:ext uri="{FF2B5EF4-FFF2-40B4-BE49-F238E27FC236}">
                <a16:creationId xmlns:a16="http://schemas.microsoft.com/office/drawing/2014/main" id="{1F6BCA4A-9CCE-9740-ADE4-70E87E898CA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0" name="Text Box 57">
            <a:extLst>
              <a:ext uri="{FF2B5EF4-FFF2-40B4-BE49-F238E27FC236}">
                <a16:creationId xmlns:a16="http://schemas.microsoft.com/office/drawing/2014/main" id="{0830C704-73F9-5743-80C0-EBE635A4828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4541" name="Text Box 59">
            <a:extLst>
              <a:ext uri="{FF2B5EF4-FFF2-40B4-BE49-F238E27FC236}">
                <a16:creationId xmlns:a16="http://schemas.microsoft.com/office/drawing/2014/main" id="{D6C90B72-5B26-AA44-86A8-CC4FCA84128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2" name="Text Box 60">
            <a:extLst>
              <a:ext uri="{FF2B5EF4-FFF2-40B4-BE49-F238E27FC236}">
                <a16:creationId xmlns:a16="http://schemas.microsoft.com/office/drawing/2014/main" id="{DAE40CBF-0959-7E4F-95B3-DE402AAEF67F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3" name="Text Box 63">
            <a:extLst>
              <a:ext uri="{FF2B5EF4-FFF2-40B4-BE49-F238E27FC236}">
                <a16:creationId xmlns:a16="http://schemas.microsoft.com/office/drawing/2014/main" id="{13F93AC3-4146-AA4D-918F-6B9D23D36098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44" name="Text Box 65">
            <a:extLst>
              <a:ext uri="{FF2B5EF4-FFF2-40B4-BE49-F238E27FC236}">
                <a16:creationId xmlns:a16="http://schemas.microsoft.com/office/drawing/2014/main" id="{2518732A-D9C0-BC45-A07B-DD747B45446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5" name="Text Box 67">
            <a:extLst>
              <a:ext uri="{FF2B5EF4-FFF2-40B4-BE49-F238E27FC236}">
                <a16:creationId xmlns:a16="http://schemas.microsoft.com/office/drawing/2014/main" id="{6DF35E6F-17D2-5F40-B01F-7A8A149F5E58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11332" name="Text Box 68">
            <a:extLst>
              <a:ext uri="{FF2B5EF4-FFF2-40B4-BE49-F238E27FC236}">
                <a16:creationId xmlns:a16="http://schemas.microsoft.com/office/drawing/2014/main" id="{92CE2AEE-B30C-264C-9F0A-E696506A981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D1BDE61C-2B35-8249-8D5E-27219B05B53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17059507-5D91-4742-B7C5-1272541FF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1733E690-A984-4D41-85AF-E95936FEDEF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7" name="Text Box 73">
            <a:extLst>
              <a:ext uri="{FF2B5EF4-FFF2-40B4-BE49-F238E27FC236}">
                <a16:creationId xmlns:a16="http://schemas.microsoft.com/office/drawing/2014/main" id="{2B3B3066-6A99-4743-958A-C03916FDAF17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7D1A9680-5D25-4C43-B693-F834C25CB499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424CC0EA-20A4-1145-903A-C1B79E88D31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DA61302A-EB38-564F-A2A1-ABD66816741D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3" name="Text Box 79">
            <a:extLst>
              <a:ext uri="{FF2B5EF4-FFF2-40B4-BE49-F238E27FC236}">
                <a16:creationId xmlns:a16="http://schemas.microsoft.com/office/drawing/2014/main" id="{0FED8FDC-9055-B64D-922A-EA81AE52A45E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4" name="Text Box 80">
            <a:extLst>
              <a:ext uri="{FF2B5EF4-FFF2-40B4-BE49-F238E27FC236}">
                <a16:creationId xmlns:a16="http://schemas.microsoft.com/office/drawing/2014/main" id="{3139DB80-1B32-784F-9859-30DB3341B8E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6" name="Text Box 84">
            <a:extLst>
              <a:ext uri="{FF2B5EF4-FFF2-40B4-BE49-F238E27FC236}">
                <a16:creationId xmlns:a16="http://schemas.microsoft.com/office/drawing/2014/main" id="{4BD4D017-745E-E740-A8AB-4A28250AB34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= 1 to m 	M[i,0] = 0 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j = 1 to n  	M[0,j] = 0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4557" name="Text Box 85">
            <a:extLst>
              <a:ext uri="{FF2B5EF4-FFF2-40B4-BE49-F238E27FC236}">
                <a16:creationId xmlns:a16="http://schemas.microsoft.com/office/drawing/2014/main" id="{E123E731-5724-1B44-93F7-ADAED39DB8D8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067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286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506F32D-0164-A14B-A284-AB2F170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724965-5B22-8A4D-ABA1-C68789E2D25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CCACC30-ECFF-3447-BA2A-3155265332AE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2458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(2)</a:t>
            </a: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B2835B4C-6A86-8945-976C-3BE2A2FD7BC8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7DF0094-7815-8B4F-BC19-15521342B85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62E14FD6-A3B6-AF44-9911-F2C79184CD0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CD0BEEE2-6148-6643-9A63-576194032F2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BC0209A1-49B1-B14F-8A0E-73CDC26F043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738BE429-BAC2-A84B-B03E-5D747CA61A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28469915-4BBF-114B-A963-63050AB9163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C8ECA72A-E8DA-E144-B7D2-AB938E687C6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ED462F59-5F83-0143-B913-9BB7958C7C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C709C659-A7CA-4740-B277-4F582CE11CE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7C69AD06-5993-3049-81CE-D31240A70B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2E766E6D-78C9-CF4F-AF9E-37CF660A8DB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60ABDD88-DAF2-E34D-AB0B-0EBB4BC893E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3F597E6B-7DCD-544F-A6BF-DBA45863691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414EEE72-C9C7-BA42-94CB-915F8CF459E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2145594F-6094-9C40-ABAD-F9AE84D2E35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7D86A45C-BD78-E74A-96E9-7F51BCE8C8B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20E2EEC1-FB72-664B-A302-0C4C269130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5F210780-1980-E746-B3CA-32DCD696F5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653E62BE-FA29-D04C-92C8-46D3D1220A1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47B1E9BC-B124-3849-8023-0B2F3390D5C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B0F722E5-153C-114B-AB67-760B89D6E9E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2E62D15E-4857-8D42-B758-46F6F22441B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278DD2FF-7AF7-7E40-9B37-EFB70A01C67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8403F26B-F113-264C-9E56-A5F647BF51A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9A699E47-2C9D-EC46-84FE-98A3E1CAE96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A53CA46B-06FF-0743-A769-5CA95BCFC6D8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94C46030-E6A3-804E-818A-F77EE2F04B0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D9D5969A-783D-CE41-AC13-A14B36F50F7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7D912B12-C4AA-CC48-B130-1891BCB10CE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AF34E082-756E-B94E-8D55-E4681A6F4C84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6594" name="Text Box 34">
            <a:extLst>
              <a:ext uri="{FF2B5EF4-FFF2-40B4-BE49-F238E27FC236}">
                <a16:creationId xmlns:a16="http://schemas.microsoft.com/office/drawing/2014/main" id="{A0AB1C1B-C4F2-544A-B142-E4B4039C1D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57B6CB4C-6AFA-284E-9099-44DCA3AB1EE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F59902F4-AB57-AC44-B310-023E832217C6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7" name="Text Box 37">
            <a:extLst>
              <a:ext uri="{FF2B5EF4-FFF2-40B4-BE49-F238E27FC236}">
                <a16:creationId xmlns:a16="http://schemas.microsoft.com/office/drawing/2014/main" id="{11F75EBA-5F91-0F42-8318-BBCE9F87E96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7506E5D5-F1A3-8140-9938-DA1C0A166B9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6635D006-B6B3-CD49-9B61-2B7C950596F4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0" name="Text Box 40">
            <a:extLst>
              <a:ext uri="{FF2B5EF4-FFF2-40B4-BE49-F238E27FC236}">
                <a16:creationId xmlns:a16="http://schemas.microsoft.com/office/drawing/2014/main" id="{4C3AEE0E-D4BD-DE4E-B11D-E64B9B4E5CE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1" name="Text Box 41">
            <a:extLst>
              <a:ext uri="{FF2B5EF4-FFF2-40B4-BE49-F238E27FC236}">
                <a16:creationId xmlns:a16="http://schemas.microsoft.com/office/drawing/2014/main" id="{223E7565-D484-0945-8ED6-4BE75A40350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2" name="Text Box 42">
            <a:extLst>
              <a:ext uri="{FF2B5EF4-FFF2-40B4-BE49-F238E27FC236}">
                <a16:creationId xmlns:a16="http://schemas.microsoft.com/office/drawing/2014/main" id="{7BD75F2D-7D8B-3847-885D-1CF77707CD3A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C9872AEE-C324-1044-AC0C-2734BD05C2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4" name="Text Box 44">
            <a:extLst>
              <a:ext uri="{FF2B5EF4-FFF2-40B4-BE49-F238E27FC236}">
                <a16:creationId xmlns:a16="http://schemas.microsoft.com/office/drawing/2014/main" id="{ECD1F7D0-E8C9-6C44-85F7-0DCA6753B64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</a:t>
            </a:r>
            <a:r>
              <a:rPr lang="en-US" altLang="en-US" dirty="0">
                <a:solidFill>
                  <a:srgbClr val="008000"/>
                </a:solidFill>
              </a:rPr>
              <a:t>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</a:t>
            </a:r>
            <a:r>
              <a:rPr lang="en-US" altLang="en-US" dirty="0">
                <a:solidFill>
                  <a:srgbClr val="33CC33"/>
                </a:solidFill>
              </a:rPr>
              <a:t> 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>
            <a:extLst>
              <a:ext uri="{FF2B5EF4-FFF2-40B4-BE49-F238E27FC236}">
                <a16:creationId xmlns:a16="http://schemas.microsoft.com/office/drawing/2014/main" id="{67367B6E-DD71-984B-82F1-49605375C190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6" name="Oval 46">
            <a:extLst>
              <a:ext uri="{FF2B5EF4-FFF2-40B4-BE49-F238E27FC236}">
                <a16:creationId xmlns:a16="http://schemas.microsoft.com/office/drawing/2014/main" id="{672FE160-EC4C-424D-B75E-C7CD4376FC83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410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37383E31-2FD1-9643-B334-D44B81180B4B}"/>
              </a:ext>
            </a:extLst>
          </p:cNvPr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7A45EBB0-69E8-1D4A-B963-F4EDFB3B7FFE}"/>
              </a:ext>
            </a:extLst>
          </p:cNvPr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4F534D97-037C-1F4A-A5EF-9F1393CE7B2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6610" name="Text Box 52">
            <a:extLst>
              <a:ext uri="{FF2B5EF4-FFF2-40B4-BE49-F238E27FC236}">
                <a16:creationId xmlns:a16="http://schemas.microsoft.com/office/drawing/2014/main" id="{0FD8CFDF-3F34-C24B-B3CD-9589DB6CF3C4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745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3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D602C581-F586-8F42-8C5D-0F926E4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9A99B4-49F8-7543-BAE4-28DB79FA97D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CCFB339-1175-0E4C-8F46-FF8318AAA99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(3)</a:t>
            </a: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0BC3A4E1-9D71-0949-A920-C083AA89B2DF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659C1BF-6407-7A46-8F35-826480B154CA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4FAC78C-A203-1740-AF18-EE646E88C3B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6B8E021C-C0DD-8E4F-B278-87CC2161218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BA1BAEBB-C589-0143-BFD7-871E014B2E1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207C79E0-0CF5-104D-A95A-2CCD29EF6A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06967220-9301-694B-97C1-65A9318B8AA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D84B59B7-3229-444C-BBB4-BB0B238F008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E7A7411B-455A-7B4A-A12C-B6B6AFADC82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A119952D-5A1B-C14E-A179-BCD43E0A4BF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449C043A-DDEB-664B-BCCD-F20FCC850C1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>
            <a:extLst>
              <a:ext uri="{FF2B5EF4-FFF2-40B4-BE49-F238E27FC236}">
                <a16:creationId xmlns:a16="http://schemas.microsoft.com/office/drawing/2014/main" id="{39D74297-F2A8-5444-BDE4-F5BE88EC6C9F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5">
            <a:extLst>
              <a:ext uri="{FF2B5EF4-FFF2-40B4-BE49-F238E27FC236}">
                <a16:creationId xmlns:a16="http://schemas.microsoft.com/office/drawing/2014/main" id="{1574270A-6EE6-7E40-8A9B-3F3068AD97F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9CD9AFE4-8D39-B447-88A6-8DFC644E6C3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3157CB51-EF2C-7C42-A9F4-7B29EE0D3AE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298212EA-B799-004C-8877-A0EBBFEF608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B20A0CAE-2E80-9349-8D85-540678669F6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73762E27-E0E8-A447-A2BF-E579D9FE901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7B0D3A4A-C3F6-784E-9FCB-D06887A8FBD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365A437B-4E80-3443-B6E3-E36D654957B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3366CD02-16CC-C34E-8870-E556165B52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B2612C63-F483-834E-AB5B-521D563B55A6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5E1F4BD4-A4B9-C840-B672-14DD4C8D377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385BFD2E-87A8-7D43-A739-03245BE913D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D5BBD04B-E9C5-CD47-8316-F0C4CAA69B9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A9E765D1-96F9-8D46-BF90-3970FC9609CF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F7B97A84-B41A-D847-83EB-34745DD1073F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237AB9BC-2B7E-FC46-8BDF-BF82FB007D9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7927EA8A-48F9-DC4B-B29E-8FEB329D4AB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16" name="Text Box 32">
            <a:extLst>
              <a:ext uri="{FF2B5EF4-FFF2-40B4-BE49-F238E27FC236}">
                <a16:creationId xmlns:a16="http://schemas.microsoft.com/office/drawing/2014/main" id="{26EAB7FA-6E84-0B4F-9CB6-01BCE87B45C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7" name="Text Box 33">
            <a:extLst>
              <a:ext uri="{FF2B5EF4-FFF2-40B4-BE49-F238E27FC236}">
                <a16:creationId xmlns:a16="http://schemas.microsoft.com/office/drawing/2014/main" id="{8A5CF1C6-9FAC-624D-B0B5-B852EF523DB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7618" name="Text Box 34">
            <a:extLst>
              <a:ext uri="{FF2B5EF4-FFF2-40B4-BE49-F238E27FC236}">
                <a16:creationId xmlns:a16="http://schemas.microsoft.com/office/drawing/2014/main" id="{4EC2BA20-083A-DB40-9397-5D32B9C76BA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19" name="Text Box 35">
            <a:extLst>
              <a:ext uri="{FF2B5EF4-FFF2-40B4-BE49-F238E27FC236}">
                <a16:creationId xmlns:a16="http://schemas.microsoft.com/office/drawing/2014/main" id="{F4607BB0-2743-A849-AB73-9264D1F1DF0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0" name="Text Box 36">
            <a:extLst>
              <a:ext uri="{FF2B5EF4-FFF2-40B4-BE49-F238E27FC236}">
                <a16:creationId xmlns:a16="http://schemas.microsoft.com/office/drawing/2014/main" id="{98475E28-48B1-5C4D-AA75-CA8D9959357B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59D720AC-B842-EB43-847B-B488009A9CD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2" name="Text Box 38">
            <a:extLst>
              <a:ext uri="{FF2B5EF4-FFF2-40B4-BE49-F238E27FC236}">
                <a16:creationId xmlns:a16="http://schemas.microsoft.com/office/drawing/2014/main" id="{9CAD3515-8A33-DA4F-BBAC-29CDB3289616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3" name="Text Box 39">
            <a:extLst>
              <a:ext uri="{FF2B5EF4-FFF2-40B4-BE49-F238E27FC236}">
                <a16:creationId xmlns:a16="http://schemas.microsoft.com/office/drawing/2014/main" id="{D4301CA7-238A-3A47-8163-4305F104483A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4" name="Text Box 40">
            <a:extLst>
              <a:ext uri="{FF2B5EF4-FFF2-40B4-BE49-F238E27FC236}">
                <a16:creationId xmlns:a16="http://schemas.microsoft.com/office/drawing/2014/main" id="{7DB1B730-3851-0D4F-8311-4A77645C07A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521980C1-A300-2B4D-841C-F29CD5B9E7B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6" name="Text Box 42">
            <a:extLst>
              <a:ext uri="{FF2B5EF4-FFF2-40B4-BE49-F238E27FC236}">
                <a16:creationId xmlns:a16="http://schemas.microsoft.com/office/drawing/2014/main" id="{B6BACC12-94BA-F143-8A3D-513B3EE932AD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7" name="Text Box 43">
            <a:extLst>
              <a:ext uri="{FF2B5EF4-FFF2-40B4-BE49-F238E27FC236}">
                <a16:creationId xmlns:a16="http://schemas.microsoft.com/office/drawing/2014/main" id="{DE718E93-45A4-754D-880F-091B078056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BE26D973-FA47-7248-B681-798CC29CD6E9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  <a:endParaRPr lang="en-US" altLang="en-US" dirty="0">
              <a:solidFill>
                <a:srgbClr val="33CC33"/>
              </a:solidFill>
            </a:endParaRPr>
          </a:p>
        </p:txBody>
      </p:sp>
      <p:sp>
        <p:nvSpPr>
          <p:cNvPr id="67629" name="Text Box 45">
            <a:extLst>
              <a:ext uri="{FF2B5EF4-FFF2-40B4-BE49-F238E27FC236}">
                <a16:creationId xmlns:a16="http://schemas.microsoft.com/office/drawing/2014/main" id="{8FE9DAF4-3A92-4D44-8F60-7E79AD50DAF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4" name="Text Box 46">
            <a:extLst>
              <a:ext uri="{FF2B5EF4-FFF2-40B4-BE49-F238E27FC236}">
                <a16:creationId xmlns:a16="http://schemas.microsoft.com/office/drawing/2014/main" id="{52A60B49-7235-1F47-89A5-65E17F90818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5" name="Text Box 47">
            <a:extLst>
              <a:ext uri="{FF2B5EF4-FFF2-40B4-BE49-F238E27FC236}">
                <a16:creationId xmlns:a16="http://schemas.microsoft.com/office/drawing/2014/main" id="{14FA0E41-3DD5-B84C-9AFE-B13BE75C17A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7632" name="Text Box 48">
            <a:extLst>
              <a:ext uri="{FF2B5EF4-FFF2-40B4-BE49-F238E27FC236}">
                <a16:creationId xmlns:a16="http://schemas.microsoft.com/office/drawing/2014/main" id="{B43FBF0B-89C2-6D4E-B230-7DC717F1AEE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067801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316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880F6DBB-68E4-3447-B7CB-D9D64F7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69E9E6-4835-7A4F-B7AD-7ABE471B0F8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E8000C3-C693-0842-8180-0EE2A95ACB9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(4)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49EDEE93-BFB0-F644-A113-827FEEEA290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59A415DF-0E12-CB4A-AF82-E07F75BA261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5ED47225-B30B-4F49-B81C-EBCD60D10B1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947ACE2-8C65-4D4F-90FE-11E785F887F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033153B8-0BE7-F947-89B6-8ADC9756E25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0B83A603-0E34-2749-AD0C-056FD51FE26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420F6C2-5826-0546-9750-088909733DD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32E52DEB-41FE-DB46-A9D0-B9301307542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17E28E44-D3AA-024A-A847-C85D9A578FA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08CD6FC1-39E3-284B-9FEB-1FE1C41B5A7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C43F1904-33D5-FF49-8BDE-37783CFA2F4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EA7DA79-E472-394A-A188-A30E3342F74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>
            <a:extLst>
              <a:ext uri="{FF2B5EF4-FFF2-40B4-BE49-F238E27FC236}">
                <a16:creationId xmlns:a16="http://schemas.microsoft.com/office/drawing/2014/main" id="{8F6B6A36-E459-1E4E-AAB7-A5FEDBA97A8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52EDF8D8-0C5B-A14D-9AEA-B28A7E1D302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855E8054-76D4-FB48-BF20-9513D6FF1960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8626" name="Text Box 18">
            <a:extLst>
              <a:ext uri="{FF2B5EF4-FFF2-40B4-BE49-F238E27FC236}">
                <a16:creationId xmlns:a16="http://schemas.microsoft.com/office/drawing/2014/main" id="{98EDFD74-D43B-5E41-8DA0-DF58DEB53A7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2996408F-D77A-AB40-B0E5-A5AB0C75520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5BA6A02F-4908-714C-BF1E-45EC3CBBDF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F9F1305C-7AD9-0A49-88D2-61CF3F44B38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4CBE8FF4-DF42-EC4F-B27F-82B99F4C1C0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D1B0152B-5A57-0249-A216-6964A6F991A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8632" name="Text Box 24">
            <a:extLst>
              <a:ext uri="{FF2B5EF4-FFF2-40B4-BE49-F238E27FC236}">
                <a16:creationId xmlns:a16="http://schemas.microsoft.com/office/drawing/2014/main" id="{59400E36-D8D1-9E4D-870F-FD6DE87FE99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27AF363B-79CA-B943-A499-6DDC1FA58A4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81FD34F2-D411-8E4A-94F7-33CD5B0FB7DE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CFCC881A-1400-564A-A493-80B2D7CF5DFE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49D8B290-0700-EC4A-ADD8-00EF22708E52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8637" name="Text Box 29">
            <a:extLst>
              <a:ext uri="{FF2B5EF4-FFF2-40B4-BE49-F238E27FC236}">
                <a16:creationId xmlns:a16="http://schemas.microsoft.com/office/drawing/2014/main" id="{AE3DA818-6869-3747-81A3-414A2ADFD5F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8" name="Text Box 30">
            <a:extLst>
              <a:ext uri="{FF2B5EF4-FFF2-40B4-BE49-F238E27FC236}">
                <a16:creationId xmlns:a16="http://schemas.microsoft.com/office/drawing/2014/main" id="{FD780BB7-BDE5-D149-956B-E867ED59DDC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9" name="Text Box 31">
            <a:extLst>
              <a:ext uri="{FF2B5EF4-FFF2-40B4-BE49-F238E27FC236}">
                <a16:creationId xmlns:a16="http://schemas.microsoft.com/office/drawing/2014/main" id="{D086DA45-B2A7-B44C-B476-20B43CFC9757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F2242F5B-1868-0341-BFF2-263364BD8CD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90ABD618-1D93-8542-AF9B-EA63E204345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DAB4A526-4BFF-0041-BC9D-E6FE76E64D1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3" name="Text Box 35">
            <a:extLst>
              <a:ext uri="{FF2B5EF4-FFF2-40B4-BE49-F238E27FC236}">
                <a16:creationId xmlns:a16="http://schemas.microsoft.com/office/drawing/2014/main" id="{63F38112-5222-474A-9831-0F0B2C0ADC8F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4" name="Text Box 36">
            <a:extLst>
              <a:ext uri="{FF2B5EF4-FFF2-40B4-BE49-F238E27FC236}">
                <a16:creationId xmlns:a16="http://schemas.microsoft.com/office/drawing/2014/main" id="{4DD739E4-9C10-9C4A-A91C-C01184B5A53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5" name="Text Box 37">
            <a:extLst>
              <a:ext uri="{FF2B5EF4-FFF2-40B4-BE49-F238E27FC236}">
                <a16:creationId xmlns:a16="http://schemas.microsoft.com/office/drawing/2014/main" id="{C0F07DDB-7E46-2D4E-98DD-27D4C6A6C1F5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6" name="Text Box 38">
            <a:extLst>
              <a:ext uri="{FF2B5EF4-FFF2-40B4-BE49-F238E27FC236}">
                <a16:creationId xmlns:a16="http://schemas.microsoft.com/office/drawing/2014/main" id="{E42D2C3F-E3F9-EB4B-99AB-60FC3514578B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7" name="Text Box 39">
            <a:extLst>
              <a:ext uri="{FF2B5EF4-FFF2-40B4-BE49-F238E27FC236}">
                <a16:creationId xmlns:a16="http://schemas.microsoft.com/office/drawing/2014/main" id="{86855771-401E-8A49-ABE2-949A7DBAA030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8" name="Text Box 40">
            <a:extLst>
              <a:ext uri="{FF2B5EF4-FFF2-40B4-BE49-F238E27FC236}">
                <a16:creationId xmlns:a16="http://schemas.microsoft.com/office/drawing/2014/main" id="{8F525734-C01E-3A43-AC0B-D2CCC4C864E9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9" name="Text Box 41">
            <a:extLst>
              <a:ext uri="{FF2B5EF4-FFF2-40B4-BE49-F238E27FC236}">
                <a16:creationId xmlns:a16="http://schemas.microsoft.com/office/drawing/2014/main" id="{AEDD8EB8-7E0A-F64E-8984-FC5C5E325A0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0" name="Text Box 42">
            <a:extLst>
              <a:ext uri="{FF2B5EF4-FFF2-40B4-BE49-F238E27FC236}">
                <a16:creationId xmlns:a16="http://schemas.microsoft.com/office/drawing/2014/main" id="{11128E58-F8FA-AB4F-8007-CCA93E5621E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1" name="Text Box 43">
            <a:extLst>
              <a:ext uri="{FF2B5EF4-FFF2-40B4-BE49-F238E27FC236}">
                <a16:creationId xmlns:a16="http://schemas.microsoft.com/office/drawing/2014/main" id="{C4024B95-BD2E-F342-A8D3-E4C0FD614CB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2" name="Text Box 44">
            <a:extLst>
              <a:ext uri="{FF2B5EF4-FFF2-40B4-BE49-F238E27FC236}">
                <a16:creationId xmlns:a16="http://schemas.microsoft.com/office/drawing/2014/main" id="{DA502FE8-4A74-F549-BA93-A27CA9E1D8D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68653" name="Text Box 45">
            <a:extLst>
              <a:ext uri="{FF2B5EF4-FFF2-40B4-BE49-F238E27FC236}">
                <a16:creationId xmlns:a16="http://schemas.microsoft.com/office/drawing/2014/main" id="{F5AB056B-C5FA-8F4B-9F29-E6251E0E8712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4" name="Text Box 46">
            <a:extLst>
              <a:ext uri="{FF2B5EF4-FFF2-40B4-BE49-F238E27FC236}">
                <a16:creationId xmlns:a16="http://schemas.microsoft.com/office/drawing/2014/main" id="{499C4D7E-9008-5A43-9109-9883C1482DC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5" name="Text Box 47">
            <a:extLst>
              <a:ext uri="{FF2B5EF4-FFF2-40B4-BE49-F238E27FC236}">
                <a16:creationId xmlns:a16="http://schemas.microsoft.com/office/drawing/2014/main" id="{DD8EFFEF-7CB2-4942-BCB6-9AC8B5F1A993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6" name="Oval 48">
            <a:extLst>
              <a:ext uri="{FF2B5EF4-FFF2-40B4-BE49-F238E27FC236}">
                <a16:creationId xmlns:a16="http://schemas.microsoft.com/office/drawing/2014/main" id="{D8066667-2FEB-A540-A523-D667F9881075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886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7" name="Oval 49">
            <a:extLst>
              <a:ext uri="{FF2B5EF4-FFF2-40B4-BE49-F238E27FC236}">
                <a16:creationId xmlns:a16="http://schemas.microsoft.com/office/drawing/2014/main" id="{CA387785-40D4-2F40-B075-ABA39D05766D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848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44967364-CFED-E449-B035-63F69F29835D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543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1C27E8DC-2127-5E48-AF68-5C446ED56D53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60" name="Text Box 52">
            <a:extLst>
              <a:ext uri="{FF2B5EF4-FFF2-40B4-BE49-F238E27FC236}">
                <a16:creationId xmlns:a16="http://schemas.microsoft.com/office/drawing/2014/main" id="{C1F18D16-0BEA-9C46-9D52-1624D99DAA9A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3898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>
            <a:extLst>
              <a:ext uri="{FF2B5EF4-FFF2-40B4-BE49-F238E27FC236}">
                <a16:creationId xmlns:a16="http://schemas.microsoft.com/office/drawing/2014/main" id="{03524DD9-8F4F-F24B-9061-90AD359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A64D407-F048-834F-9AEA-70FC4D8C0E6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2898FF6-BED7-614D-BF16-918049D5066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(5)</a:t>
            </a: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2C85FEB6-390C-3F47-B253-33A9E95EEBBA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1ABCF397-D5A2-534A-86B4-A8BDDE87EB0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E36D08B6-9F58-4A4E-BE0D-3E9C10C4AF9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C90DC301-C580-674F-B826-7E022CFE7A4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32463778-983A-F64B-90D5-336EFDDAE85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8B0C92F0-2498-2F4A-89F4-6B9659C0B27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6C6138F7-8BED-C94B-90A6-F5C914695C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BB3DE3AA-267E-B04F-B4E5-7F281FD4048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5BFE0730-78DA-A448-9DDC-0E46E2C30FA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15561C74-4DE8-1E48-9A89-82A45CCF12B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>
            <a:extLst>
              <a:ext uri="{FF2B5EF4-FFF2-40B4-BE49-F238E27FC236}">
                <a16:creationId xmlns:a16="http://schemas.microsoft.com/office/drawing/2014/main" id="{5F978D7D-A2E7-9F4C-B8FB-A3E8C15588F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B47C787D-14BE-1E4B-8E23-802F4C6923A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2A4CEB40-3947-104D-820A-F692BF449AC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E26B6157-F55F-EE41-BD6F-1CD5E6F3F0C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754A505E-7BF2-4C43-A677-1FE0039A81C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B35B69AD-E2B2-F244-8F15-9414BD2E83C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C3FDA6E9-5DB4-2D4C-9AE9-CB4F0CB45254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21445ED3-1AFE-644F-8806-D044EF4BE325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85A62D9E-05E3-D640-B90C-D12EEA7084C3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26A55104-4A7B-114F-9052-675139D6747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20E9F5E6-DCAB-6F45-A29F-778C60DB78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B1DB0A46-129A-374F-9A4D-457699E7CE79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9BA74141-CDBB-B444-8CEB-5EC59CB6D37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C8C2B94F-673A-3C47-B420-4271208E2702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59" name="Text Box 27">
            <a:extLst>
              <a:ext uri="{FF2B5EF4-FFF2-40B4-BE49-F238E27FC236}">
                <a16:creationId xmlns:a16="http://schemas.microsoft.com/office/drawing/2014/main" id="{08CD7ADD-EF74-F643-A392-AB76ABE30E1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0" name="Text Box 28">
            <a:extLst>
              <a:ext uri="{FF2B5EF4-FFF2-40B4-BE49-F238E27FC236}">
                <a16:creationId xmlns:a16="http://schemas.microsoft.com/office/drawing/2014/main" id="{80B47164-2CF5-4E44-84B3-B9D79B12000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9661" name="Text Box 29">
            <a:extLst>
              <a:ext uri="{FF2B5EF4-FFF2-40B4-BE49-F238E27FC236}">
                <a16:creationId xmlns:a16="http://schemas.microsoft.com/office/drawing/2014/main" id="{05C7A326-266A-DB48-977A-005438418AB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2" name="Text Box 30">
            <a:extLst>
              <a:ext uri="{FF2B5EF4-FFF2-40B4-BE49-F238E27FC236}">
                <a16:creationId xmlns:a16="http://schemas.microsoft.com/office/drawing/2014/main" id="{A0B1515D-9584-8440-8638-3ACCE21941BA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3" name="Text Box 31">
            <a:extLst>
              <a:ext uri="{FF2B5EF4-FFF2-40B4-BE49-F238E27FC236}">
                <a16:creationId xmlns:a16="http://schemas.microsoft.com/office/drawing/2014/main" id="{19334A57-A7A1-8D43-899C-86BB79CA70E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1129F74E-1431-AF4B-897B-A50741C58ED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DBB6558C-EBDE-4546-997A-75B32A90B80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AFF8D0E3-2937-8042-8C63-F9C170190AB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7" name="Text Box 35">
            <a:extLst>
              <a:ext uri="{FF2B5EF4-FFF2-40B4-BE49-F238E27FC236}">
                <a16:creationId xmlns:a16="http://schemas.microsoft.com/office/drawing/2014/main" id="{ABCD034E-4EA4-4D49-A5BC-4E913C91FA2C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8" name="Text Box 36">
            <a:extLst>
              <a:ext uri="{FF2B5EF4-FFF2-40B4-BE49-F238E27FC236}">
                <a16:creationId xmlns:a16="http://schemas.microsoft.com/office/drawing/2014/main" id="{176C0C4D-86D8-D340-AD82-EAE352E2EA8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9" name="Text Box 37">
            <a:extLst>
              <a:ext uri="{FF2B5EF4-FFF2-40B4-BE49-F238E27FC236}">
                <a16:creationId xmlns:a16="http://schemas.microsoft.com/office/drawing/2014/main" id="{A678B61B-E8D5-3F4A-AE1F-D29E48595F9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0" name="Text Box 38">
            <a:extLst>
              <a:ext uri="{FF2B5EF4-FFF2-40B4-BE49-F238E27FC236}">
                <a16:creationId xmlns:a16="http://schemas.microsoft.com/office/drawing/2014/main" id="{E3BFF6A7-8E72-284D-BF49-53BEE6C65B9C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1" name="Text Box 39">
            <a:extLst>
              <a:ext uri="{FF2B5EF4-FFF2-40B4-BE49-F238E27FC236}">
                <a16:creationId xmlns:a16="http://schemas.microsoft.com/office/drawing/2014/main" id="{63060E12-1BD2-9A4C-9586-3F6E3F6B7346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2" name="Text Box 40">
            <a:extLst>
              <a:ext uri="{FF2B5EF4-FFF2-40B4-BE49-F238E27FC236}">
                <a16:creationId xmlns:a16="http://schemas.microsoft.com/office/drawing/2014/main" id="{A9D268D1-F57E-6941-A124-80C97C6AE17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3" name="Text Box 41">
            <a:extLst>
              <a:ext uri="{FF2B5EF4-FFF2-40B4-BE49-F238E27FC236}">
                <a16:creationId xmlns:a16="http://schemas.microsoft.com/office/drawing/2014/main" id="{623210EB-1D88-1448-A837-303981E995C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4" name="Text Box 42">
            <a:extLst>
              <a:ext uri="{FF2B5EF4-FFF2-40B4-BE49-F238E27FC236}">
                <a16:creationId xmlns:a16="http://schemas.microsoft.com/office/drawing/2014/main" id="{9CE04051-2102-4147-A3BA-605F57ACF1C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5" name="Text Box 43">
            <a:extLst>
              <a:ext uri="{FF2B5EF4-FFF2-40B4-BE49-F238E27FC236}">
                <a16:creationId xmlns:a16="http://schemas.microsoft.com/office/drawing/2014/main" id="{D5B780BF-D2A5-B440-9486-0297BE35C9D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6" name="Text Box 44">
            <a:extLst>
              <a:ext uri="{FF2B5EF4-FFF2-40B4-BE49-F238E27FC236}">
                <a16:creationId xmlns:a16="http://schemas.microsoft.com/office/drawing/2014/main" id="{97E20C09-923B-3248-94B0-5DE9F51883E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69677" name="Text Box 45">
            <a:extLst>
              <a:ext uri="{FF2B5EF4-FFF2-40B4-BE49-F238E27FC236}">
                <a16:creationId xmlns:a16="http://schemas.microsoft.com/office/drawing/2014/main" id="{6E1AC9AF-6E10-A240-A3DB-AC25CF853AA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8" name="Text Box 46">
            <a:extLst>
              <a:ext uri="{FF2B5EF4-FFF2-40B4-BE49-F238E27FC236}">
                <a16:creationId xmlns:a16="http://schemas.microsoft.com/office/drawing/2014/main" id="{33EE1DFD-1D88-0B4F-B693-9986FD97EF34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9" name="Text Box 47">
            <a:extLst>
              <a:ext uri="{FF2B5EF4-FFF2-40B4-BE49-F238E27FC236}">
                <a16:creationId xmlns:a16="http://schemas.microsoft.com/office/drawing/2014/main" id="{278EB007-3A11-304B-A528-54CC0375D769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80" name="Text Box 48">
            <a:extLst>
              <a:ext uri="{FF2B5EF4-FFF2-40B4-BE49-F238E27FC236}">
                <a16:creationId xmlns:a16="http://schemas.microsoft.com/office/drawing/2014/main" id="{48AC8178-73E8-914B-917D-5E643930F35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EFFD6C3F-6A6D-8F40-8CBF-8EA99C3CDAB3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2" name="Line 50">
            <a:extLst>
              <a:ext uri="{FF2B5EF4-FFF2-40B4-BE49-F238E27FC236}">
                <a16:creationId xmlns:a16="http://schemas.microsoft.com/office/drawing/2014/main" id="{92B2ED64-62D1-844C-846A-FBC1CB128D37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8382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>
            <a:extLst>
              <a:ext uri="{FF2B5EF4-FFF2-40B4-BE49-F238E27FC236}">
                <a16:creationId xmlns:a16="http://schemas.microsoft.com/office/drawing/2014/main" id="{DE06EF89-CC4D-8F4F-970D-BF2828FAD357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9204" name="Oval 52">
            <a:extLst>
              <a:ext uri="{FF2B5EF4-FFF2-40B4-BE49-F238E27FC236}">
                <a16:creationId xmlns:a16="http://schemas.microsoft.com/office/drawing/2014/main" id="{E0409E9E-B5B8-F640-ABFD-5C5F4EDCF7D8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9685" name="Text Box 53">
            <a:extLst>
              <a:ext uri="{FF2B5EF4-FFF2-40B4-BE49-F238E27FC236}">
                <a16:creationId xmlns:a16="http://schemas.microsoft.com/office/drawing/2014/main" id="{5FF1375C-1540-A547-89D8-71ECAD9996D7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025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3" grpId="0" animBg="1" autoUpdateAnimBg="0"/>
      <p:bldP spid="4920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6D78FA00-B754-5A4E-A014-FA636F9F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23EC63E-D0FA-6248-9D1B-28E133FF637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3ECBC14-2296-9149-A5CD-05EB6416740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-1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(6)</a:t>
            </a:r>
          </a:p>
        </p:txBody>
      </p:sp>
      <p:sp>
        <p:nvSpPr>
          <p:cNvPr id="70659" name="Line 3">
            <a:extLst>
              <a:ext uri="{FF2B5EF4-FFF2-40B4-BE49-F238E27FC236}">
                <a16:creationId xmlns:a16="http://schemas.microsoft.com/office/drawing/2014/main" id="{770D641C-8B11-264D-B1C3-F98CD71F476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9D091ED1-BE8A-7347-A5E3-F34929F7097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8129B561-36D2-BD47-A37B-5D7B336D900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1D01E77D-7B96-CC44-BA2F-9739DDE434E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E9FE54E1-27BA-3648-A852-F41803D6CB4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A4602280-2A56-444C-B505-7E4FCC7759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5043EE8E-03C7-3F40-B02F-DD9C48E0ABD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AD8F85F6-7242-AD4A-9A6D-3721FC3ED82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A858B9B2-1AC5-8643-8991-1E3D78E11A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6B3D0F98-3DF3-3C45-8E30-E95122DDF37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A122C0F-121F-AF4B-B68A-75E9B773839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4314B6E1-B271-A949-BCAC-D3427924BDA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BC6F7295-0E9E-9144-83E1-3D886C4EBBC1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430E3494-AD73-D848-86A9-6EDEA33462B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19A58A59-6C34-E24D-A6E1-5DF0A692DD3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6579E58D-192C-A146-92D7-6BCB0A63D80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8ECAE43E-0BC1-0A4B-B1C2-4E882CC82BD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FC3C344E-7E49-D44E-BC26-E367329E51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08B652F6-259E-3249-A4A8-BFB65301CD9A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A02901DF-DE34-E849-AAD3-24E5061D436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49DC4BBE-041D-004C-8D48-1871659AFF4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96972763-A647-C44D-ADB6-C2936B67FE3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9626A3B5-FC92-CA4C-A3AF-93CD9CA78DF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2780D9E3-1325-864B-9CB4-9D7DE845995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FD6B1C13-067A-E145-BE2D-33984D0801E1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702BC7D6-25DF-E842-AD8C-6625569CA953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04EF9C23-3DF9-264F-8215-F291AE1DF49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F76F9E34-E54A-B548-954A-5AA6C11BD18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7" name="Text Box 31">
            <a:extLst>
              <a:ext uri="{FF2B5EF4-FFF2-40B4-BE49-F238E27FC236}">
                <a16:creationId xmlns:a16="http://schemas.microsoft.com/office/drawing/2014/main" id="{5D75DB43-8DCA-7F44-A387-F9F0E8B2E7D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FC5423FA-82B4-7F40-B1DD-BFBD7C942A2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9" name="Text Box 33">
            <a:extLst>
              <a:ext uri="{FF2B5EF4-FFF2-40B4-BE49-F238E27FC236}">
                <a16:creationId xmlns:a16="http://schemas.microsoft.com/office/drawing/2014/main" id="{311E1172-5653-924E-BBEA-AA7E799A27A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0690" name="Text Box 34">
            <a:extLst>
              <a:ext uri="{FF2B5EF4-FFF2-40B4-BE49-F238E27FC236}">
                <a16:creationId xmlns:a16="http://schemas.microsoft.com/office/drawing/2014/main" id="{C85076BB-91E8-C34E-929E-0BA0FF55388A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59927CA7-B99A-CF40-A090-FF33C18BF6C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2" name="Text Box 36">
            <a:extLst>
              <a:ext uri="{FF2B5EF4-FFF2-40B4-BE49-F238E27FC236}">
                <a16:creationId xmlns:a16="http://schemas.microsoft.com/office/drawing/2014/main" id="{50AFF961-0F1F-644F-A6D6-835C0D3CFE4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D34D0F74-A010-1143-B29E-1B5D86513EFA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2A161EA8-BF65-FC46-B0DA-4DB6CDFE9304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B409C11B-E15A-7641-8963-157858B47B1B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0A967484-E53B-CD43-937C-81003F5CC5A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7720A667-3204-7142-8929-D5BEA1D6E01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511C149D-6166-3643-AEAA-BFD9D105586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CFE24157-42E3-2F46-A0D9-D6EB55C4385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0" name="Text Box 44">
            <a:extLst>
              <a:ext uri="{FF2B5EF4-FFF2-40B4-BE49-F238E27FC236}">
                <a16:creationId xmlns:a16="http://schemas.microsoft.com/office/drawing/2014/main" id="{7795443F-4528-AB4E-B271-B29F826F3E45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0701" name="Text Box 46">
            <a:extLst>
              <a:ext uri="{FF2B5EF4-FFF2-40B4-BE49-F238E27FC236}">
                <a16:creationId xmlns:a16="http://schemas.microsoft.com/office/drawing/2014/main" id="{E90A873F-D5A4-3C43-85E7-0037BFAE6CBB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2" name="Text Box 47">
            <a:extLst>
              <a:ext uri="{FF2B5EF4-FFF2-40B4-BE49-F238E27FC236}">
                <a16:creationId xmlns:a16="http://schemas.microsoft.com/office/drawing/2014/main" id="{D751882C-A57B-EF4F-BECA-E4B7477A696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3" name="Text Box 48">
            <a:extLst>
              <a:ext uri="{FF2B5EF4-FFF2-40B4-BE49-F238E27FC236}">
                <a16:creationId xmlns:a16="http://schemas.microsoft.com/office/drawing/2014/main" id="{6928B48B-6702-AC4E-B5AD-C1143C4B7142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4" name="Text Box 49">
            <a:extLst>
              <a:ext uri="{FF2B5EF4-FFF2-40B4-BE49-F238E27FC236}">
                <a16:creationId xmlns:a16="http://schemas.microsoft.com/office/drawing/2014/main" id="{67B15961-5CAB-C64E-A934-32D581E34F8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5" name="Text Box 50">
            <a:extLst>
              <a:ext uri="{FF2B5EF4-FFF2-40B4-BE49-F238E27FC236}">
                <a16:creationId xmlns:a16="http://schemas.microsoft.com/office/drawing/2014/main" id="{7E6BD9A4-F73B-974F-86C3-C65CAEBD577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Oval 51">
            <a:extLst>
              <a:ext uri="{FF2B5EF4-FFF2-40B4-BE49-F238E27FC236}">
                <a16:creationId xmlns:a16="http://schemas.microsoft.com/office/drawing/2014/main" id="{91A8FD3F-F58D-0845-88B0-C2A854AEA14B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8" name="Oval 52">
            <a:extLst>
              <a:ext uri="{FF2B5EF4-FFF2-40B4-BE49-F238E27FC236}">
                <a16:creationId xmlns:a16="http://schemas.microsoft.com/office/drawing/2014/main" id="{F680983E-6EEE-624B-98EC-65E8270655C4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6451E73D-5D2E-E740-A50D-F669B0E4E0C0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105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9214EB29-BAB7-0948-9377-F3839105667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0710" name="Text Box 56">
            <a:extLst>
              <a:ext uri="{FF2B5EF4-FFF2-40B4-BE49-F238E27FC236}">
                <a16:creationId xmlns:a16="http://schemas.microsoft.com/office/drawing/2014/main" id="{BC110DC7-8EA0-DD4B-BC84-49A181FBF6F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957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3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23259218-D087-3648-BFBD-E02DCBC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42E858-00D7-634F-95AE-EA62B355879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88FF3EF-9DF5-6940-9B1A-D59C400AB54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(7)</a:t>
            </a:r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C1494380-59DF-3447-A5C4-108AB27CED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8B80A2B6-6F30-2E45-B77D-79D951D3050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326D62E-8841-7241-9323-5E2D8D75035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8DB8CC9D-5159-1D40-985B-DB5C19873C8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6C4F4594-DFC1-714C-8CDE-5B9D453988E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B91D370C-B396-594A-B56E-6B844E63D81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A5F6BEAF-B174-6545-B852-E9E5547A85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3E695D99-0616-0445-99BF-12D33B54CAD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1D4C7B00-B54C-BF41-86FB-0868CA72B6D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92671E17-61C4-924A-9C37-FDA3EA6EEBA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>
            <a:extLst>
              <a:ext uri="{FF2B5EF4-FFF2-40B4-BE49-F238E27FC236}">
                <a16:creationId xmlns:a16="http://schemas.microsoft.com/office/drawing/2014/main" id="{FFFBD7C1-4FB8-D149-B134-9CB2E2382CB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17F85914-F22D-6142-B78B-8EB6473A2CC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8F23E87F-6B9E-2F44-AD08-B82ED0C985ED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BB6D8355-5F07-6148-85DD-6C8148B10A9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>
                <a:solidFill>
                  <a:srgbClr val="FF0000"/>
                </a:solidFill>
              </a:rPr>
              <a:t>2         3        4</a:t>
            </a:r>
            <a:r>
              <a:rPr lang="en-US" altLang="en-US"/>
              <a:t>         5 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EEF20F10-FA6E-1245-84E2-844CC75AFF18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89AB0E8C-7371-F046-8AD4-B3919F05A51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9CCA2A57-D2EC-5C40-B439-37F547C8D1D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A523ECE3-8FDA-E648-A4F5-1BF85E99B45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1701" name="Text Box 21">
            <a:extLst>
              <a:ext uri="{FF2B5EF4-FFF2-40B4-BE49-F238E27FC236}">
                <a16:creationId xmlns:a16="http://schemas.microsoft.com/office/drawing/2014/main" id="{5AC382FA-A92E-1E47-B4B8-19DE15AB2F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1702" name="Text Box 22">
            <a:extLst>
              <a:ext uri="{FF2B5EF4-FFF2-40B4-BE49-F238E27FC236}">
                <a16:creationId xmlns:a16="http://schemas.microsoft.com/office/drawing/2014/main" id="{9DAA444E-773A-EC48-9E3C-F78238B60A7D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7D3964B1-FBF9-9E4E-946A-813F572DA3F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0EE09D58-A7B7-3243-AB2C-BC1C0184A77B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0159446A-6C71-B748-AD43-3D41FE414FD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CE511161-3E68-4A4B-B626-2548361B5CC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7CF2EF9F-0F2C-1346-9FC6-05759FB3206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1634495A-6797-4447-8D71-2A4B3302B891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D44E21AD-D810-C847-9ECB-543261BC226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B4F2D035-F82D-5849-AA2A-E04BEEE9B832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1" name="Text Box 31">
            <a:extLst>
              <a:ext uri="{FF2B5EF4-FFF2-40B4-BE49-F238E27FC236}">
                <a16:creationId xmlns:a16="http://schemas.microsoft.com/office/drawing/2014/main" id="{DD6FADED-9A06-A54F-9BAE-6E6F3A9E78C9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420A01A8-EDB4-D746-A108-78495A1A6E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13" name="Text Box 33">
            <a:extLst>
              <a:ext uri="{FF2B5EF4-FFF2-40B4-BE49-F238E27FC236}">
                <a16:creationId xmlns:a16="http://schemas.microsoft.com/office/drawing/2014/main" id="{DEBECCE9-4765-C54A-B3E0-D81FBBD90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1714" name="Text Box 34">
            <a:extLst>
              <a:ext uri="{FF2B5EF4-FFF2-40B4-BE49-F238E27FC236}">
                <a16:creationId xmlns:a16="http://schemas.microsoft.com/office/drawing/2014/main" id="{1A06C0E7-5BCC-E144-8FE5-6EE3A742870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5" name="Text Box 35">
            <a:extLst>
              <a:ext uri="{FF2B5EF4-FFF2-40B4-BE49-F238E27FC236}">
                <a16:creationId xmlns:a16="http://schemas.microsoft.com/office/drawing/2014/main" id="{134D672D-7375-9D4D-B9AD-5C5A2489936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9E3145EA-1B9E-7F4F-9B2C-E00DC0F8A8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7" name="Text Box 37">
            <a:extLst>
              <a:ext uri="{FF2B5EF4-FFF2-40B4-BE49-F238E27FC236}">
                <a16:creationId xmlns:a16="http://schemas.microsoft.com/office/drawing/2014/main" id="{032954FB-B778-8645-95DE-B230A25BEFC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8" name="Text Box 38">
            <a:extLst>
              <a:ext uri="{FF2B5EF4-FFF2-40B4-BE49-F238E27FC236}">
                <a16:creationId xmlns:a16="http://schemas.microsoft.com/office/drawing/2014/main" id="{8E36CC08-6513-1C46-9B0F-9BEE12AD126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988FB7F0-EDEC-DC41-8003-FA5EC390477D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BAE32AC9-3C64-FB43-B497-5197F76B2EF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1" name="Text Box 41">
            <a:extLst>
              <a:ext uri="{FF2B5EF4-FFF2-40B4-BE49-F238E27FC236}">
                <a16:creationId xmlns:a16="http://schemas.microsoft.com/office/drawing/2014/main" id="{4CB8BB00-2C9B-F44D-B9F2-CB300B6E20A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2" name="Text Box 42">
            <a:extLst>
              <a:ext uri="{FF2B5EF4-FFF2-40B4-BE49-F238E27FC236}">
                <a16:creationId xmlns:a16="http://schemas.microsoft.com/office/drawing/2014/main" id="{905109F3-688B-EF4E-A153-B62862114C40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07D17C94-756C-E642-9D75-9BC5E179F2C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4" name="Text Box 44">
            <a:extLst>
              <a:ext uri="{FF2B5EF4-FFF2-40B4-BE49-F238E27FC236}">
                <a16:creationId xmlns:a16="http://schemas.microsoft.com/office/drawing/2014/main" id="{A9060031-7006-A04F-942D-55D8BE1AEAB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DD586F6B-8A36-A348-8586-CAA7BBDD55AD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26" name="Text Box 46">
            <a:extLst>
              <a:ext uri="{FF2B5EF4-FFF2-40B4-BE49-F238E27FC236}">
                <a16:creationId xmlns:a16="http://schemas.microsoft.com/office/drawing/2014/main" id="{156CDE30-EEE9-264F-B3B3-7BCB8AA54E2A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7" name="Text Box 48">
            <a:extLst>
              <a:ext uri="{FF2B5EF4-FFF2-40B4-BE49-F238E27FC236}">
                <a16:creationId xmlns:a16="http://schemas.microsoft.com/office/drawing/2014/main" id="{B896706C-B3BA-244D-BED1-890A99DCCA05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8" name="Text Box 49">
            <a:extLst>
              <a:ext uri="{FF2B5EF4-FFF2-40B4-BE49-F238E27FC236}">
                <a16:creationId xmlns:a16="http://schemas.microsoft.com/office/drawing/2014/main" id="{AE56DFBF-7D09-FE4D-A101-19386711C3A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9" name="Text Box 50">
            <a:extLst>
              <a:ext uri="{FF2B5EF4-FFF2-40B4-BE49-F238E27FC236}">
                <a16:creationId xmlns:a16="http://schemas.microsoft.com/office/drawing/2014/main" id="{480D6879-4B1A-A346-8D1D-A46F896B6E3C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30" name="Text Box 51">
            <a:extLst>
              <a:ext uri="{FF2B5EF4-FFF2-40B4-BE49-F238E27FC236}">
                <a16:creationId xmlns:a16="http://schemas.microsoft.com/office/drawing/2014/main" id="{81B05648-12B2-924E-9BAF-E970583F29F6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4" name="Text Box 52">
            <a:extLst>
              <a:ext uri="{FF2B5EF4-FFF2-40B4-BE49-F238E27FC236}">
                <a16:creationId xmlns:a16="http://schemas.microsoft.com/office/drawing/2014/main" id="{E02131AB-053E-5440-8AAB-ED6A9141971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id="{C9FA8D86-64B5-1C4D-9AD0-FC85C0B4E5B7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id="{A0E91F87-373F-3946-A206-1CB77FA71A4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1734" name="Oval 55">
            <a:extLst>
              <a:ext uri="{FF2B5EF4-FFF2-40B4-BE49-F238E27FC236}">
                <a16:creationId xmlns:a16="http://schemas.microsoft.com/office/drawing/2014/main" id="{2B618117-EB57-F040-ABBC-0E53B7B3E2DD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5" name="Oval 56">
            <a:extLst>
              <a:ext uri="{FF2B5EF4-FFF2-40B4-BE49-F238E27FC236}">
                <a16:creationId xmlns:a16="http://schemas.microsoft.com/office/drawing/2014/main" id="{130CA341-295E-2F48-B59D-3F30D647B26B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B89D9D01-EC3F-0447-B40F-C6E914DB195C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867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B4235205-ECD6-DB40-A306-62E0BC8B4897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51B5610A-0E44-0F4E-BDDD-FADCF714533A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924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>
            <a:extLst>
              <a:ext uri="{FF2B5EF4-FFF2-40B4-BE49-F238E27FC236}">
                <a16:creationId xmlns:a16="http://schemas.microsoft.com/office/drawing/2014/main" id="{4E7521A8-7FF8-6B49-B103-40FC95FCFBE2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Text Box 65">
            <a:extLst>
              <a:ext uri="{FF2B5EF4-FFF2-40B4-BE49-F238E27FC236}">
                <a16:creationId xmlns:a16="http://schemas.microsoft.com/office/drawing/2014/main" id="{5E7DF1B3-CD66-C14F-8F85-837E4F9736B8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477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93CEE0B1-E051-054E-8C27-B25504A4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542AB1-952C-1F44-A1E8-C669801ADD5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A98A273-D2BD-A649-A77C-C576B8E4BCA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(8)</a:t>
            </a:r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2205411D-6C3F-E645-8CD5-C38F3E3F3AF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1B8E9581-55C4-B642-B5F7-A1F977DB75E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8F0F4211-1311-F748-8AA3-2D7E0CCE753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FC2B39FA-1F29-D041-8FE1-2004BF51CCF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ECF1DB20-8678-5840-A5B8-5AC4A0762F0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4A261B16-F8DB-1347-ABFF-FC30B376C9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7D641AED-D264-FF44-B671-DBC8A772BE8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8CA09B66-EE16-6B48-A279-9125D065719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6F7EDA62-21F6-FF46-81BC-8202248C615C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26B2DA65-31B7-F044-9318-AD742F0446B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A0CA9EE9-57D2-4E41-B9B3-19EFBC2560DD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D81B816E-87DF-724B-85C4-69BBACB0F84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AEB987A5-DC51-8E4F-A969-3642B5D564C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B99135D3-CE61-1547-9A7B-4DEFBC9DC90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60CC3979-F52D-5D4B-8B48-7A6CFCFD0B7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9862BFA6-06F4-0F48-8912-5F3EDE7D97C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CD6A3FF9-FC2E-2E49-A821-3EDBCFDFD4C8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23F40B2B-1321-1D47-9B87-A89A8A0AC8B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EE75DEF5-7564-AB4B-A058-4B0C4D9026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12953DCB-3A9B-2347-9829-059D8741193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647FA828-0824-454D-859D-C794CAA0799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F8AE3CD1-2085-DD49-B7FE-F2E23CA1AD54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110F55BA-D169-A341-B177-108ABD77CA0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C222C62E-EE4E-CB44-A042-38646D417FE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55" name="Text Box 27">
            <a:extLst>
              <a:ext uri="{FF2B5EF4-FFF2-40B4-BE49-F238E27FC236}">
                <a16:creationId xmlns:a16="http://schemas.microsoft.com/office/drawing/2014/main" id="{914285EB-08CC-2A43-B221-66509CE934A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6" name="Text Box 28">
            <a:extLst>
              <a:ext uri="{FF2B5EF4-FFF2-40B4-BE49-F238E27FC236}">
                <a16:creationId xmlns:a16="http://schemas.microsoft.com/office/drawing/2014/main" id="{5D2F4EEC-EA75-D14E-88B5-757F460153C0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3757" name="Text Box 29">
            <a:extLst>
              <a:ext uri="{FF2B5EF4-FFF2-40B4-BE49-F238E27FC236}">
                <a16:creationId xmlns:a16="http://schemas.microsoft.com/office/drawing/2014/main" id="{F8AF43D8-0C49-1145-BD44-D0D27CC9B99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8" name="Text Box 30">
            <a:extLst>
              <a:ext uri="{FF2B5EF4-FFF2-40B4-BE49-F238E27FC236}">
                <a16:creationId xmlns:a16="http://schemas.microsoft.com/office/drawing/2014/main" id="{E677CA63-0B65-F74C-8496-8FBA1CB8CC39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C7DA07DA-76DB-5344-B7F5-5775C186C2E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D4FB87C2-3F7E-F549-8804-DF3474792CA1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61" name="Text Box 33">
            <a:extLst>
              <a:ext uri="{FF2B5EF4-FFF2-40B4-BE49-F238E27FC236}">
                <a16:creationId xmlns:a16="http://schemas.microsoft.com/office/drawing/2014/main" id="{2D4A8AEB-E343-2B4A-BCFA-C989B4553C1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3762" name="Text Box 34">
            <a:extLst>
              <a:ext uri="{FF2B5EF4-FFF2-40B4-BE49-F238E27FC236}">
                <a16:creationId xmlns:a16="http://schemas.microsoft.com/office/drawing/2014/main" id="{27A621AF-1DF4-D244-A149-F1081D3D823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DE0637EB-79A8-CF4E-86A6-11F8D396332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4" name="Text Box 36">
            <a:extLst>
              <a:ext uri="{FF2B5EF4-FFF2-40B4-BE49-F238E27FC236}">
                <a16:creationId xmlns:a16="http://schemas.microsoft.com/office/drawing/2014/main" id="{948432F9-A613-DD45-B1D4-9D65EC32F24E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5" name="Text Box 37">
            <a:extLst>
              <a:ext uri="{FF2B5EF4-FFF2-40B4-BE49-F238E27FC236}">
                <a16:creationId xmlns:a16="http://schemas.microsoft.com/office/drawing/2014/main" id="{F9689DA7-38FC-DA41-9630-47130430612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6" name="Text Box 38">
            <a:extLst>
              <a:ext uri="{FF2B5EF4-FFF2-40B4-BE49-F238E27FC236}">
                <a16:creationId xmlns:a16="http://schemas.microsoft.com/office/drawing/2014/main" id="{492CEA5A-17EA-A347-9B20-68712691E95D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7" name="Text Box 39">
            <a:extLst>
              <a:ext uri="{FF2B5EF4-FFF2-40B4-BE49-F238E27FC236}">
                <a16:creationId xmlns:a16="http://schemas.microsoft.com/office/drawing/2014/main" id="{D6D62A72-D234-8E45-A578-97E0D23B4955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8" name="Text Box 40">
            <a:extLst>
              <a:ext uri="{FF2B5EF4-FFF2-40B4-BE49-F238E27FC236}">
                <a16:creationId xmlns:a16="http://schemas.microsoft.com/office/drawing/2014/main" id="{69FFBF35-3B94-2646-8219-E6F571E6A6B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9" name="Text Box 41">
            <a:extLst>
              <a:ext uri="{FF2B5EF4-FFF2-40B4-BE49-F238E27FC236}">
                <a16:creationId xmlns:a16="http://schemas.microsoft.com/office/drawing/2014/main" id="{B3F57BD0-E1F1-7D46-8E16-BC1E13B5A9BF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0" name="Text Box 42">
            <a:extLst>
              <a:ext uri="{FF2B5EF4-FFF2-40B4-BE49-F238E27FC236}">
                <a16:creationId xmlns:a16="http://schemas.microsoft.com/office/drawing/2014/main" id="{EF6EC317-6F94-0B45-BD2C-68FCFA3570B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1" name="Text Box 43">
            <a:extLst>
              <a:ext uri="{FF2B5EF4-FFF2-40B4-BE49-F238E27FC236}">
                <a16:creationId xmlns:a16="http://schemas.microsoft.com/office/drawing/2014/main" id="{2CB4597F-026C-274E-A0CB-57A8D03E1D0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2" name="Text Box 44">
            <a:extLst>
              <a:ext uri="{FF2B5EF4-FFF2-40B4-BE49-F238E27FC236}">
                <a16:creationId xmlns:a16="http://schemas.microsoft.com/office/drawing/2014/main" id="{852BBA55-FC3E-954E-A6CA-42F3C7E3DD2F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3773" name="Text Box 45">
            <a:extLst>
              <a:ext uri="{FF2B5EF4-FFF2-40B4-BE49-F238E27FC236}">
                <a16:creationId xmlns:a16="http://schemas.microsoft.com/office/drawing/2014/main" id="{5D15629D-6C2C-AB4D-9149-7D48016B7065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4" name="Text Box 46">
            <a:extLst>
              <a:ext uri="{FF2B5EF4-FFF2-40B4-BE49-F238E27FC236}">
                <a16:creationId xmlns:a16="http://schemas.microsoft.com/office/drawing/2014/main" id="{D9721E33-7B7A-934C-BBE1-CBA62503A4CF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5" name="Text Box 47">
            <a:extLst>
              <a:ext uri="{FF2B5EF4-FFF2-40B4-BE49-F238E27FC236}">
                <a16:creationId xmlns:a16="http://schemas.microsoft.com/office/drawing/2014/main" id="{51F08BF2-098B-D341-8603-EA71ECB9D7D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6" name="Text Box 48">
            <a:extLst>
              <a:ext uri="{FF2B5EF4-FFF2-40B4-BE49-F238E27FC236}">
                <a16:creationId xmlns:a16="http://schemas.microsoft.com/office/drawing/2014/main" id="{7537A7E7-389C-C44C-B7F1-398538692A9A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7" name="Text Box 49">
            <a:extLst>
              <a:ext uri="{FF2B5EF4-FFF2-40B4-BE49-F238E27FC236}">
                <a16:creationId xmlns:a16="http://schemas.microsoft.com/office/drawing/2014/main" id="{AFBC2E97-905B-9940-9C38-76CD671E565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8" name="Text Box 50">
            <a:extLst>
              <a:ext uri="{FF2B5EF4-FFF2-40B4-BE49-F238E27FC236}">
                <a16:creationId xmlns:a16="http://schemas.microsoft.com/office/drawing/2014/main" id="{FB60CB32-AE75-6841-B8C9-08A655459A52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9" name="Text Box 51">
            <a:extLst>
              <a:ext uri="{FF2B5EF4-FFF2-40B4-BE49-F238E27FC236}">
                <a16:creationId xmlns:a16="http://schemas.microsoft.com/office/drawing/2014/main" id="{F09FE3D1-BC76-DA45-80B6-662170973DE0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0" name="Text Box 52">
            <a:extLst>
              <a:ext uri="{FF2B5EF4-FFF2-40B4-BE49-F238E27FC236}">
                <a16:creationId xmlns:a16="http://schemas.microsoft.com/office/drawing/2014/main" id="{0CC2A2B4-8927-E849-89FC-27C224D0F12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1" name="Text Box 53">
            <a:extLst>
              <a:ext uri="{FF2B5EF4-FFF2-40B4-BE49-F238E27FC236}">
                <a16:creationId xmlns:a16="http://schemas.microsoft.com/office/drawing/2014/main" id="{0EC89CBC-0981-0E41-91E7-997D9692534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4">
            <a:extLst>
              <a:ext uri="{FF2B5EF4-FFF2-40B4-BE49-F238E27FC236}">
                <a16:creationId xmlns:a16="http://schemas.microsoft.com/office/drawing/2014/main" id="{6B949B87-DA8C-374D-A418-D2D29A9CE037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71" name="Oval 55">
            <a:extLst>
              <a:ext uri="{FF2B5EF4-FFF2-40B4-BE49-F238E27FC236}">
                <a16:creationId xmlns:a16="http://schemas.microsoft.com/office/drawing/2014/main" id="{1273803E-DF33-1145-AAF3-E3C0E50303D3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2" name="Oval 56">
            <a:extLst>
              <a:ext uri="{FF2B5EF4-FFF2-40B4-BE49-F238E27FC236}">
                <a16:creationId xmlns:a16="http://schemas.microsoft.com/office/drawing/2014/main" id="{2C7258F8-79F9-4F4A-AB79-172A794B16A6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35E68B5C-9582-6C43-95F2-A9724A7E9B72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8458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6" name="Text Box 58">
            <a:extLst>
              <a:ext uri="{FF2B5EF4-FFF2-40B4-BE49-F238E27FC236}">
                <a16:creationId xmlns:a16="http://schemas.microsoft.com/office/drawing/2014/main" id="{9773C906-5EE8-3E4F-A0DB-3A7751190A1B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520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>
            <a:extLst>
              <a:ext uri="{FF2B5EF4-FFF2-40B4-BE49-F238E27FC236}">
                <a16:creationId xmlns:a16="http://schemas.microsoft.com/office/drawing/2014/main" id="{C892EAEB-CB33-0242-AAFB-1E7A7500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EBC0B56-AE87-8941-A4C2-CBB91CCF993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D45B9B8-BEEA-C144-B007-0BC7926DC8C1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(10)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C6D0165F-6E1F-C941-984A-EB85786CC7A3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0D205DC6-A108-BF43-8B0E-68D05B836CD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F0A9956C-F40A-324A-9A54-D0CC4532C49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65AF8146-A755-7F4B-96EA-ACF15519B91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EFCB77B1-4F5E-D04F-8294-6627EF0EF6F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5083943A-7B94-DA4E-A7A2-5CE1F2051E3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992C3748-1B02-2945-86D5-7E8D7555470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63E6CC53-E3A9-EC41-820F-2083C64E626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5E684C0B-3038-FC4A-B746-A97E2FFB68F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191A6A65-9466-6642-9130-0B6AA1F401F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B9D7E1A7-4090-1442-812B-1BAFE5B9842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9FE609A1-A180-0048-ABA2-7B2B6028A1B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66F9F792-6111-8541-BCA1-0A9947FC9DF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E017E8C0-3763-1B4F-81AC-E3E87E095F8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1          2</a:t>
            </a:r>
            <a:r>
              <a:rPr lang="en-US" altLang="en-US"/>
              <a:t>         3        4         5 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1351172A-333D-CD42-B8BD-961EA7B67A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FC49B9CD-378F-B743-A8E0-51F6F498E03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00752AEC-32B8-934A-B394-D48C8D44BD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D609004B-1C0E-8C48-B35A-661D6282ABA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F2129A91-0078-6349-B2DD-FD46EAD13FB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57A08991-2F3F-8546-9906-C72BA1168995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6A7E7367-E5D9-A140-897C-7226ACB1E27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613B4AB-95C3-2545-A973-9F5DAC26C90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C9F4BAFE-8033-3147-81AE-9577AE8D712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F6423A8-77C6-984C-867B-42683AA7FF6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391BFF9F-DF5B-CE45-9956-41D331D4E53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BF24B09C-62F4-FD48-AADD-E943AA514B3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4308C4F0-9854-904A-9976-5C8C1536B34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5A824409-529D-A243-9AD7-E8A27AE59E4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5DB808A9-ED4E-124A-ABD3-F8B18D1FBF9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8" name="Text Box 32">
            <a:extLst>
              <a:ext uri="{FF2B5EF4-FFF2-40B4-BE49-F238E27FC236}">
                <a16:creationId xmlns:a16="http://schemas.microsoft.com/office/drawing/2014/main" id="{0DCB5736-B12A-FD4B-A2C3-CE8778480E0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A0B141B4-CC84-694D-A77A-B1B69DC2B62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0ADE5C09-F492-874A-87F8-632501AFDC1C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74384A7B-7E96-FB47-93D2-C65DDF24FBB6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556CF0C1-E0D8-964D-B391-E23B1143D5E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85BFDC8E-9108-1D43-985C-D2982792BE3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637B374F-A4C2-D045-8830-21BD8654913A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508AECF8-D522-9545-BCE8-619D89A1C0B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6" name="Text Box 40">
            <a:extLst>
              <a:ext uri="{FF2B5EF4-FFF2-40B4-BE49-F238E27FC236}">
                <a16:creationId xmlns:a16="http://schemas.microsoft.com/office/drawing/2014/main" id="{4FCE3F9E-DC85-FB44-94A5-A563A3C8990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3D7D8175-343F-534F-A4DD-D15F467A08E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8" name="Text Box 42">
            <a:extLst>
              <a:ext uri="{FF2B5EF4-FFF2-40B4-BE49-F238E27FC236}">
                <a16:creationId xmlns:a16="http://schemas.microsoft.com/office/drawing/2014/main" id="{EA6736C6-8D52-D84E-9E8D-C3798825AF8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B1E7E1A5-72D7-AF4A-ADCC-F9A9F0BFE94A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0" name="Text Box 44">
            <a:extLst>
              <a:ext uri="{FF2B5EF4-FFF2-40B4-BE49-F238E27FC236}">
                <a16:creationId xmlns:a16="http://schemas.microsoft.com/office/drawing/2014/main" id="{7D8B7D14-43AA-2844-BEAD-8EAA5F8024D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D3CBD3C2-05D0-8343-91AF-40666ACD26B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2" name="Text Box 46">
            <a:extLst>
              <a:ext uri="{FF2B5EF4-FFF2-40B4-BE49-F238E27FC236}">
                <a16:creationId xmlns:a16="http://schemas.microsoft.com/office/drawing/2014/main" id="{B9C39965-5679-6848-BC69-C7AF0337EF91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468804CB-13DE-1A49-B042-4CF14C23CE14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4" name="Text Box 48">
            <a:extLst>
              <a:ext uri="{FF2B5EF4-FFF2-40B4-BE49-F238E27FC236}">
                <a16:creationId xmlns:a16="http://schemas.microsoft.com/office/drawing/2014/main" id="{E41EA047-DCEC-574F-BD27-AF6CA67533A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952D580B-A15F-EB45-ABED-1F75AC6F8F3D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664A3BE5-5383-6745-B779-4C8821F3C7C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5827" name="Text Box 51">
            <a:extLst>
              <a:ext uri="{FF2B5EF4-FFF2-40B4-BE49-F238E27FC236}">
                <a16:creationId xmlns:a16="http://schemas.microsoft.com/office/drawing/2014/main" id="{F5AE1311-8FCF-1443-B658-08D3F4E0F9D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8" name="Text Box 52">
            <a:extLst>
              <a:ext uri="{FF2B5EF4-FFF2-40B4-BE49-F238E27FC236}">
                <a16:creationId xmlns:a16="http://schemas.microsoft.com/office/drawing/2014/main" id="{B107AFC9-86D2-074B-9107-798666BA5189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9" name="Text Box 53">
            <a:extLst>
              <a:ext uri="{FF2B5EF4-FFF2-40B4-BE49-F238E27FC236}">
                <a16:creationId xmlns:a16="http://schemas.microsoft.com/office/drawing/2014/main" id="{BD723670-8987-E84D-84D2-AFE6BA63FD65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0" name="Text Box 54">
            <a:extLst>
              <a:ext uri="{FF2B5EF4-FFF2-40B4-BE49-F238E27FC236}">
                <a16:creationId xmlns:a16="http://schemas.microsoft.com/office/drawing/2014/main" id="{E2681680-7776-204D-83DC-4F7EB11CD1F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1" name="Oval 55">
            <a:extLst>
              <a:ext uri="{FF2B5EF4-FFF2-40B4-BE49-F238E27FC236}">
                <a16:creationId xmlns:a16="http://schemas.microsoft.com/office/drawing/2014/main" id="{884BCC62-746D-5549-8CD9-B9A8C6325BCE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5832" name="Oval 56">
            <a:extLst>
              <a:ext uri="{FF2B5EF4-FFF2-40B4-BE49-F238E27FC236}">
                <a16:creationId xmlns:a16="http://schemas.microsoft.com/office/drawing/2014/main" id="{5ADCB227-AD4F-D540-808A-EFCBC9DAC7EF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334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23A2B2E0-13E2-AF4E-A343-CB9BF6EEB34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>
            <a:extLst>
              <a:ext uri="{FF2B5EF4-FFF2-40B4-BE49-F238E27FC236}">
                <a16:creationId xmlns:a16="http://schemas.microsoft.com/office/drawing/2014/main" id="{9F82D63E-27BA-8743-98CA-8832062B75A3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2523" name="Line 59">
            <a:extLst>
              <a:ext uri="{FF2B5EF4-FFF2-40B4-BE49-F238E27FC236}">
                <a16:creationId xmlns:a16="http://schemas.microsoft.com/office/drawing/2014/main" id="{25331F9E-468B-554B-953C-0F7B455CD1A8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410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>
            <a:extLst>
              <a:ext uri="{FF2B5EF4-FFF2-40B4-BE49-F238E27FC236}">
                <a16:creationId xmlns:a16="http://schemas.microsoft.com/office/drawing/2014/main" id="{76EAD576-5458-A548-BA97-BB3D2F459813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248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>
            <a:extLst>
              <a:ext uri="{FF2B5EF4-FFF2-40B4-BE49-F238E27FC236}">
                <a16:creationId xmlns:a16="http://schemas.microsoft.com/office/drawing/2014/main" id="{E6A6172C-5A94-6246-9CF1-8F31E5E6D4BC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867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8" name="Text Box 63">
            <a:extLst>
              <a:ext uri="{FF2B5EF4-FFF2-40B4-BE49-F238E27FC236}">
                <a16:creationId xmlns:a16="http://schemas.microsoft.com/office/drawing/2014/main" id="{1364ED12-E019-3640-BC46-08375CC5093F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BD</a:t>
            </a:r>
            <a:r>
              <a:rPr lang="en-US" altLang="en-US" sz="3200"/>
              <a:t>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798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F99F60C6-DEA7-C348-BE36-656E1B19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00F75D-BD62-AF42-9F21-5D941FF4331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80116FE-4499-8746-8C9E-CB9AB738446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4916" y="-317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(11)</a:t>
            </a:r>
          </a:p>
        </p:txBody>
      </p:sp>
      <p:sp>
        <p:nvSpPr>
          <p:cNvPr id="77827" name="Line 3">
            <a:extLst>
              <a:ext uri="{FF2B5EF4-FFF2-40B4-BE49-F238E27FC236}">
                <a16:creationId xmlns:a16="http://schemas.microsoft.com/office/drawing/2014/main" id="{4EF1DD4D-0F5D-7443-B330-EB151F845E09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DB9B4EA7-903D-5842-81FA-DA223A10E3C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759B2A30-E028-3940-B95C-07D136F0636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CAF51AEB-7644-0348-B887-149E1BB89A4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99EF2BBB-A5D4-D24A-9AC3-7DF258A951C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729194B7-B735-1640-ABDC-BD35F050FB0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38CEB7B8-C39B-4946-820D-261716210A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B16B4BB2-B585-484F-B944-BF5C6C42D94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26EFE84A-58AC-6344-9A0B-5730EB17B40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CF421FE-986C-AA44-8CC7-B62DEE66174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8766FEB0-4294-454B-946A-A8E82F2C46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>
            <a:extLst>
              <a:ext uri="{FF2B5EF4-FFF2-40B4-BE49-F238E27FC236}">
                <a16:creationId xmlns:a16="http://schemas.microsoft.com/office/drawing/2014/main" id="{CEABE77A-5D34-7849-9A2A-4D840E49588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A844A5C3-9CEF-0B4F-A366-EF38031083A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FD616C03-2927-D146-B6BC-C3264E5D8C8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/>
              <a:t>        4         5 </a:t>
            </a: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03A310B-B39A-3643-9754-EEEB88E9854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FD87B9AC-4BA7-E642-94C8-24E4595AC74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E3F96CE0-4F0F-AE4E-BB9B-6E22CC779F4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554976B8-32EA-8742-8A07-0923CDA0FC5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76F1658E-EB49-9640-A08F-80F98077D57B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7A4AEDE7-9901-B344-9B6A-2485AC26C59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7847" name="Text Box 23">
            <a:extLst>
              <a:ext uri="{FF2B5EF4-FFF2-40B4-BE49-F238E27FC236}">
                <a16:creationId xmlns:a16="http://schemas.microsoft.com/office/drawing/2014/main" id="{E9FA7EAA-CE75-EF41-8A6B-F098A24591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8BE17EEF-DABB-BB47-A0B0-FFA7437A97A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E35B89F7-47CC-EF40-B8AA-96255E00F0A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C9038B3C-D436-B844-844B-E4E557A7853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D9962588-7A7B-D046-8FDE-621D62EB04E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540AD90C-C93C-B84E-A96D-D18BA88DC257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7853" name="Text Box 29">
            <a:extLst>
              <a:ext uri="{FF2B5EF4-FFF2-40B4-BE49-F238E27FC236}">
                <a16:creationId xmlns:a16="http://schemas.microsoft.com/office/drawing/2014/main" id="{953692E8-AEE0-A943-958D-EFD4DE59220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6878BC13-97B8-9642-8926-7407608224E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5BCA50E1-CDC4-414D-86BA-9286C66D94D5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56" name="Text Box 32">
            <a:extLst>
              <a:ext uri="{FF2B5EF4-FFF2-40B4-BE49-F238E27FC236}">
                <a16:creationId xmlns:a16="http://schemas.microsoft.com/office/drawing/2014/main" id="{06F63A80-45A8-8742-8E74-DC4A7328B8E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7" name="Text Box 33">
            <a:extLst>
              <a:ext uri="{FF2B5EF4-FFF2-40B4-BE49-F238E27FC236}">
                <a16:creationId xmlns:a16="http://schemas.microsoft.com/office/drawing/2014/main" id="{A65AA9A1-D380-6D40-9998-1694959D343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9355BB35-754C-5E4D-A92A-50C115CC74F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2AAFC0E4-C0EE-5745-BE0B-B77005B3721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0" name="Text Box 36">
            <a:extLst>
              <a:ext uri="{FF2B5EF4-FFF2-40B4-BE49-F238E27FC236}">
                <a16:creationId xmlns:a16="http://schemas.microsoft.com/office/drawing/2014/main" id="{684F1D2E-337C-E94C-BA0D-E321980ED8C8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1" name="Text Box 37">
            <a:extLst>
              <a:ext uri="{FF2B5EF4-FFF2-40B4-BE49-F238E27FC236}">
                <a16:creationId xmlns:a16="http://schemas.microsoft.com/office/drawing/2014/main" id="{45D98C82-2BB3-B442-8B5C-068086F66C2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2" name="Text Box 38">
            <a:extLst>
              <a:ext uri="{FF2B5EF4-FFF2-40B4-BE49-F238E27FC236}">
                <a16:creationId xmlns:a16="http://schemas.microsoft.com/office/drawing/2014/main" id="{8F136B01-657C-D84D-8405-EEB6F7A9C32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3" name="Text Box 39">
            <a:extLst>
              <a:ext uri="{FF2B5EF4-FFF2-40B4-BE49-F238E27FC236}">
                <a16:creationId xmlns:a16="http://schemas.microsoft.com/office/drawing/2014/main" id="{06289770-0701-1F47-ABC9-7AA0E02F3771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700CBB4D-6E8E-0746-AA2E-86831C5CABC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5" name="Text Box 41">
            <a:extLst>
              <a:ext uri="{FF2B5EF4-FFF2-40B4-BE49-F238E27FC236}">
                <a16:creationId xmlns:a16="http://schemas.microsoft.com/office/drawing/2014/main" id="{F0E4FFB7-CAF3-6146-9EF6-99AE32C1F8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6" name="Text Box 42">
            <a:extLst>
              <a:ext uri="{FF2B5EF4-FFF2-40B4-BE49-F238E27FC236}">
                <a16:creationId xmlns:a16="http://schemas.microsoft.com/office/drawing/2014/main" id="{6CFFCE6A-7B34-E943-90C2-57282AD0AD0F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7" name="Text Box 43">
            <a:extLst>
              <a:ext uri="{FF2B5EF4-FFF2-40B4-BE49-F238E27FC236}">
                <a16:creationId xmlns:a16="http://schemas.microsoft.com/office/drawing/2014/main" id="{259511CE-F9C5-F543-B985-74B5EE78B882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8" name="Text Box 44">
            <a:extLst>
              <a:ext uri="{FF2B5EF4-FFF2-40B4-BE49-F238E27FC236}">
                <a16:creationId xmlns:a16="http://schemas.microsoft.com/office/drawing/2014/main" id="{668F8E30-48D5-8F4A-91A6-CF0F61E69AF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7869" name="Text Box 45">
            <a:extLst>
              <a:ext uri="{FF2B5EF4-FFF2-40B4-BE49-F238E27FC236}">
                <a16:creationId xmlns:a16="http://schemas.microsoft.com/office/drawing/2014/main" id="{61E164A1-D25D-A244-88D6-EBC87BECAD2A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0" name="Text Box 46">
            <a:extLst>
              <a:ext uri="{FF2B5EF4-FFF2-40B4-BE49-F238E27FC236}">
                <a16:creationId xmlns:a16="http://schemas.microsoft.com/office/drawing/2014/main" id="{C9949BBD-BD59-6B44-A233-0D859EE1EC7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1" name="Text Box 47">
            <a:extLst>
              <a:ext uri="{FF2B5EF4-FFF2-40B4-BE49-F238E27FC236}">
                <a16:creationId xmlns:a16="http://schemas.microsoft.com/office/drawing/2014/main" id="{B7085660-5A78-594E-B2BC-7D14C0F4107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2" name="Text Box 48">
            <a:extLst>
              <a:ext uri="{FF2B5EF4-FFF2-40B4-BE49-F238E27FC236}">
                <a16:creationId xmlns:a16="http://schemas.microsoft.com/office/drawing/2014/main" id="{4FE61745-771F-0442-98E9-A85709B26010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3" name="Text Box 49">
            <a:extLst>
              <a:ext uri="{FF2B5EF4-FFF2-40B4-BE49-F238E27FC236}">
                <a16:creationId xmlns:a16="http://schemas.microsoft.com/office/drawing/2014/main" id="{69C2B23B-D1A1-3B43-9BE6-A4134E32F8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4" name="Text Box 50">
            <a:extLst>
              <a:ext uri="{FF2B5EF4-FFF2-40B4-BE49-F238E27FC236}">
                <a16:creationId xmlns:a16="http://schemas.microsoft.com/office/drawing/2014/main" id="{0E9EDC53-0817-7A4D-ACC5-5634E91995F7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5" name="Text Box 51">
            <a:extLst>
              <a:ext uri="{FF2B5EF4-FFF2-40B4-BE49-F238E27FC236}">
                <a16:creationId xmlns:a16="http://schemas.microsoft.com/office/drawing/2014/main" id="{6C96F00B-A85D-6B4F-B373-1169124FA0BF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7876" name="Text Box 52">
            <a:extLst>
              <a:ext uri="{FF2B5EF4-FFF2-40B4-BE49-F238E27FC236}">
                <a16:creationId xmlns:a16="http://schemas.microsoft.com/office/drawing/2014/main" id="{8178A9A6-778E-1545-B058-C5173BCE1803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7" name="Text Box 53">
            <a:extLst>
              <a:ext uri="{FF2B5EF4-FFF2-40B4-BE49-F238E27FC236}">
                <a16:creationId xmlns:a16="http://schemas.microsoft.com/office/drawing/2014/main" id="{E7CBF542-7D1E-7B43-A13F-F3F0FA638A6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8" name="Text Box 54">
            <a:extLst>
              <a:ext uri="{FF2B5EF4-FFF2-40B4-BE49-F238E27FC236}">
                <a16:creationId xmlns:a16="http://schemas.microsoft.com/office/drawing/2014/main" id="{50402490-3E95-9D46-AA4C-26D6D4BDCD5C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9" name="Text Box 55">
            <a:extLst>
              <a:ext uri="{FF2B5EF4-FFF2-40B4-BE49-F238E27FC236}">
                <a16:creationId xmlns:a16="http://schemas.microsoft.com/office/drawing/2014/main" id="{BF8938D4-259E-B144-B300-A917AD66EBD3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7880" name="Text Box 56">
            <a:extLst>
              <a:ext uri="{FF2B5EF4-FFF2-40B4-BE49-F238E27FC236}">
                <a16:creationId xmlns:a16="http://schemas.microsoft.com/office/drawing/2014/main" id="{26529B5A-9FA1-7542-BE34-61CF901DF621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B073E292-0C8A-FC4B-9D01-C4DFF9E13E5C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Line 64">
            <a:extLst>
              <a:ext uri="{FF2B5EF4-FFF2-40B4-BE49-F238E27FC236}">
                <a16:creationId xmlns:a16="http://schemas.microsoft.com/office/drawing/2014/main" id="{59F2D730-1947-AC44-98CE-A0A2B7196A98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705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Oval 65">
            <a:extLst>
              <a:ext uri="{FF2B5EF4-FFF2-40B4-BE49-F238E27FC236}">
                <a16:creationId xmlns:a16="http://schemas.microsoft.com/office/drawing/2014/main" id="{68E25033-A028-5243-8A00-DBCE3659AED7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7884" name="Oval 66">
            <a:extLst>
              <a:ext uri="{FF2B5EF4-FFF2-40B4-BE49-F238E27FC236}">
                <a16:creationId xmlns:a16="http://schemas.microsoft.com/office/drawing/2014/main" id="{A431AF9E-EF4C-214D-816E-9E30DFD0AF01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010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7885" name="Text Box 67">
            <a:extLst>
              <a:ext uri="{FF2B5EF4-FFF2-40B4-BE49-F238E27FC236}">
                <a16:creationId xmlns:a16="http://schemas.microsoft.com/office/drawing/2014/main" id="{9595C09F-BA2B-4A49-848B-0187DA1CCC8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32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D8D-1827-E843-9923-20A3D75E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Interesting Application You Probably Never Considered!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87CD-26B3-EF46-ABCC-C1D2E7D7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0200"/>
            <a:ext cx="10972800" cy="4525963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US" dirty="0"/>
              <a:t>Text Processing in Early Modern English drama texts (!)</a:t>
            </a:r>
          </a:p>
          <a:p>
            <a:r>
              <a:rPr lang="en-US" dirty="0"/>
              <a:t>Scholars’ problems involve knowing if/how two versions of a text differ</a:t>
            </a:r>
          </a:p>
          <a:p>
            <a:pPr lvl="1"/>
            <a:r>
              <a:rPr lang="en-US" dirty="0"/>
              <a:t>A document created from one (or more) older versions </a:t>
            </a:r>
          </a:p>
          <a:p>
            <a:pPr lvl="2"/>
            <a:r>
              <a:rPr lang="en-US" dirty="0"/>
              <a:t>When they differ, which is “correct”?</a:t>
            </a:r>
          </a:p>
          <a:p>
            <a:pPr lvl="1"/>
            <a:r>
              <a:rPr lang="en-US" dirty="0"/>
              <a:t>Spelling wasn’t standardized in the 1590s/early 1600s</a:t>
            </a:r>
          </a:p>
          <a:p>
            <a:r>
              <a:rPr lang="en-US" dirty="0"/>
              <a:t>CS researchers in field of </a:t>
            </a:r>
            <a:r>
              <a:rPr lang="en-US" i="1" dirty="0">
                <a:solidFill>
                  <a:srgbClr val="0070C0"/>
                </a:solidFill>
              </a:rPr>
              <a:t>digital humanities </a:t>
            </a:r>
            <a:r>
              <a:rPr lang="en-US" dirty="0"/>
              <a:t>applied sequence alignment algorithms to spelling variation, collation, …</a:t>
            </a:r>
          </a:p>
          <a:p>
            <a:pPr lvl="1"/>
            <a:r>
              <a:rPr lang="en-US" dirty="0"/>
              <a:t>E.g. someone named Horton (paper in </a:t>
            </a:r>
            <a:r>
              <a:rPr lang="en-US" i="1" dirty="0"/>
              <a:t>Research in Humanities Computing</a:t>
            </a:r>
            <a:r>
              <a:rPr lang="en-US" dirty="0"/>
              <a:t>, Vol. 2, 1994)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9D9F-4232-D543-93A6-D8900C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ainting of William Shakespeare with mask photoshopped over his nose and mouth ">
            <a:extLst>
              <a:ext uri="{FF2B5EF4-FFF2-40B4-BE49-F238E27FC236}">
                <a16:creationId xmlns:a16="http://schemas.microsoft.com/office/drawing/2014/main" id="{295CB654-7DBE-9F40-BC6E-B26B1744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649132"/>
            <a:ext cx="3022600" cy="1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67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>
            <a:extLst>
              <a:ext uri="{FF2B5EF4-FFF2-40B4-BE49-F238E27FC236}">
                <a16:creationId xmlns:a16="http://schemas.microsoft.com/office/drawing/2014/main" id="{D71401C5-211B-DF4B-A542-66CF5A87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0BC634-702F-6745-BF2B-B36D99E4A46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A3F9DD-4E53-6749-B571-2F6F22C7C92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(12)</a:t>
            </a: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57976139-DFE3-2B40-B208-54273DE7D63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D20A7149-4CC2-3147-8906-120D7EB0510C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7D9AC3D6-4D44-AF43-8CFB-281B70CB97E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46086623-AB50-EC44-AA71-D1C63761096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DC82F3C8-F3B2-6947-B1CC-F610D2FF92C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7CCBED27-4CE5-B343-A9EF-1F251091949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73B1529C-755F-7447-9C37-023EC0E65D6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9BADA22F-5B93-D348-B218-6CD5EA4C720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C74B3869-780D-7E4B-A6B0-1D771BA16B3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37E0A288-3F44-AB4B-B349-1334606D712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09DE7520-C255-D64E-9327-CE95DE2EFB6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93BF6F7D-889D-0644-A5CE-3D2D6631907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6B8D7576-492E-ED48-8F7E-28962EB0FE7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B3E631D4-E3F0-9040-9972-A86AAAC7C66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E39ED626-B196-BC4C-BE56-32505EF4F38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941C0F1D-7582-9342-9195-FC5882211737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D863F3FE-9E32-A549-BF24-E2648340B71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E45CAFF4-90B4-0843-B8AD-6D070F32C28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80066732-FBC8-E344-81D5-8C38F68E83D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681D0E74-D2DC-6748-9AAB-74C54C59839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1A59197D-0D5B-4547-BD1F-5F4A068C1D2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1E304BD6-13B6-7645-BF02-36DD39119CD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DCF181A1-3469-5D48-BC25-91ED686A8ED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2CC0CDB-0775-1549-99A6-C4304DA58B2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1FB45407-17C4-F049-8834-B3E1DAC0F77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7C34D80F-CA22-CC49-829C-404480C78E0D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B948F45B-9EDF-B743-8ABF-4195C9DA0A2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0FC1F85-E7C5-174F-A03F-B25D12EEAA6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110D329D-9F31-4C4D-8B98-9939B79C2E2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F6528011-7B3B-2146-A935-68300348B282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905" name="Text Box 33">
            <a:extLst>
              <a:ext uri="{FF2B5EF4-FFF2-40B4-BE49-F238E27FC236}">
                <a16:creationId xmlns:a16="http://schemas.microsoft.com/office/drawing/2014/main" id="{DDDBD72A-5346-914E-9C1F-239820BA9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9906" name="Text Box 34">
            <a:extLst>
              <a:ext uri="{FF2B5EF4-FFF2-40B4-BE49-F238E27FC236}">
                <a16:creationId xmlns:a16="http://schemas.microsoft.com/office/drawing/2014/main" id="{0A8CA83B-5CCF-114E-907D-F118E4A286D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DB469507-5960-FE49-BC2F-E22B3D79547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8" name="Text Box 36">
            <a:extLst>
              <a:ext uri="{FF2B5EF4-FFF2-40B4-BE49-F238E27FC236}">
                <a16:creationId xmlns:a16="http://schemas.microsoft.com/office/drawing/2014/main" id="{75F8C5BF-E694-AF49-8684-43CBC957B6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9" name="Text Box 37">
            <a:extLst>
              <a:ext uri="{FF2B5EF4-FFF2-40B4-BE49-F238E27FC236}">
                <a16:creationId xmlns:a16="http://schemas.microsoft.com/office/drawing/2014/main" id="{A9387C12-5CF2-6F45-A228-329473E4F292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0" name="Text Box 38">
            <a:extLst>
              <a:ext uri="{FF2B5EF4-FFF2-40B4-BE49-F238E27FC236}">
                <a16:creationId xmlns:a16="http://schemas.microsoft.com/office/drawing/2014/main" id="{9678F162-92D9-8B4D-A338-36FD5866ACF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1" name="Text Box 39">
            <a:extLst>
              <a:ext uri="{FF2B5EF4-FFF2-40B4-BE49-F238E27FC236}">
                <a16:creationId xmlns:a16="http://schemas.microsoft.com/office/drawing/2014/main" id="{BD7F2DF6-AA9A-C64F-9AA4-36F50537505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2" name="Text Box 40">
            <a:extLst>
              <a:ext uri="{FF2B5EF4-FFF2-40B4-BE49-F238E27FC236}">
                <a16:creationId xmlns:a16="http://schemas.microsoft.com/office/drawing/2014/main" id="{E271A046-9928-014A-A615-370E8DAD62F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3" name="Text Box 41">
            <a:extLst>
              <a:ext uri="{FF2B5EF4-FFF2-40B4-BE49-F238E27FC236}">
                <a16:creationId xmlns:a16="http://schemas.microsoft.com/office/drawing/2014/main" id="{53E8C0A1-371F-BD4A-8073-F827E698D82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4" name="Text Box 42">
            <a:extLst>
              <a:ext uri="{FF2B5EF4-FFF2-40B4-BE49-F238E27FC236}">
                <a16:creationId xmlns:a16="http://schemas.microsoft.com/office/drawing/2014/main" id="{2D4D9A2A-C3C4-9F46-8D2E-A942E7F0E18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5" name="Text Box 43">
            <a:extLst>
              <a:ext uri="{FF2B5EF4-FFF2-40B4-BE49-F238E27FC236}">
                <a16:creationId xmlns:a16="http://schemas.microsoft.com/office/drawing/2014/main" id="{599B20B9-5D7D-6941-B751-5EE0E6A1FE36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6" name="Text Box 44">
            <a:extLst>
              <a:ext uri="{FF2B5EF4-FFF2-40B4-BE49-F238E27FC236}">
                <a16:creationId xmlns:a16="http://schemas.microsoft.com/office/drawing/2014/main" id="{35E85F57-41F1-BB4B-B1FB-8E6AF87A43E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8226D5EC-C372-DA4F-A23C-BE5113F0B76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18" name="Text Box 46">
            <a:extLst>
              <a:ext uri="{FF2B5EF4-FFF2-40B4-BE49-F238E27FC236}">
                <a16:creationId xmlns:a16="http://schemas.microsoft.com/office/drawing/2014/main" id="{D0DB2FBC-CAD5-D245-8200-AC8CA1A8747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B29C4E2F-AEB4-1147-A93D-CA3B62765B0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1730F384-80A9-4541-AF60-A2267C2E257D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1" name="Text Box 49">
            <a:extLst>
              <a:ext uri="{FF2B5EF4-FFF2-40B4-BE49-F238E27FC236}">
                <a16:creationId xmlns:a16="http://schemas.microsoft.com/office/drawing/2014/main" id="{39889DC3-8708-6343-A3EF-CA8FA5521D6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2" name="Text Box 50">
            <a:extLst>
              <a:ext uri="{FF2B5EF4-FFF2-40B4-BE49-F238E27FC236}">
                <a16:creationId xmlns:a16="http://schemas.microsoft.com/office/drawing/2014/main" id="{2AD3FB32-CB91-BB47-B6FF-EC4BADACB809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3" name="Text Box 51">
            <a:extLst>
              <a:ext uri="{FF2B5EF4-FFF2-40B4-BE49-F238E27FC236}">
                <a16:creationId xmlns:a16="http://schemas.microsoft.com/office/drawing/2014/main" id="{A5182F4D-9A1E-1445-A47D-6B485B74A03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9924" name="Text Box 52">
            <a:extLst>
              <a:ext uri="{FF2B5EF4-FFF2-40B4-BE49-F238E27FC236}">
                <a16:creationId xmlns:a16="http://schemas.microsoft.com/office/drawing/2014/main" id="{73B124E1-B4B2-4941-B18C-3AC9E6D3758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5" name="Text Box 53">
            <a:extLst>
              <a:ext uri="{FF2B5EF4-FFF2-40B4-BE49-F238E27FC236}">
                <a16:creationId xmlns:a16="http://schemas.microsoft.com/office/drawing/2014/main" id="{C67E638A-63D8-B446-8857-0CEC697C109F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6" name="Text Box 54">
            <a:extLst>
              <a:ext uri="{FF2B5EF4-FFF2-40B4-BE49-F238E27FC236}">
                <a16:creationId xmlns:a16="http://schemas.microsoft.com/office/drawing/2014/main" id="{35F868FD-8997-9044-8686-9800A80129DE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9927" name="Text Box 55">
            <a:extLst>
              <a:ext uri="{FF2B5EF4-FFF2-40B4-BE49-F238E27FC236}">
                <a16:creationId xmlns:a16="http://schemas.microsoft.com/office/drawing/2014/main" id="{975F64B8-917D-904A-A28C-E7BBCE251737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8" name="Text Box 56">
            <a:extLst>
              <a:ext uri="{FF2B5EF4-FFF2-40B4-BE49-F238E27FC236}">
                <a16:creationId xmlns:a16="http://schemas.microsoft.com/office/drawing/2014/main" id="{84F04349-5B7B-4945-8A31-446C021C704A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9929" name="Text Box 57">
            <a:extLst>
              <a:ext uri="{FF2B5EF4-FFF2-40B4-BE49-F238E27FC236}">
                <a16:creationId xmlns:a16="http://schemas.microsoft.com/office/drawing/2014/main" id="{6157A88A-7074-2045-A6E5-5B7FEEF558A2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6778AF5D-F5A4-3A43-874F-BE057E893AAD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0" name="Text Box 60">
            <a:extLst>
              <a:ext uri="{FF2B5EF4-FFF2-40B4-BE49-F238E27FC236}">
                <a16:creationId xmlns:a16="http://schemas.microsoft.com/office/drawing/2014/main" id="{557ABE9F-3585-2C4D-B055-1B147D1A8C1E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1" name="Line 61">
            <a:extLst>
              <a:ext uri="{FF2B5EF4-FFF2-40B4-BE49-F238E27FC236}">
                <a16:creationId xmlns:a16="http://schemas.microsoft.com/office/drawing/2014/main" id="{99422E28-4A54-9C42-8343-3506DF5FF2A9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7543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>
            <a:extLst>
              <a:ext uri="{FF2B5EF4-FFF2-40B4-BE49-F238E27FC236}">
                <a16:creationId xmlns:a16="http://schemas.microsoft.com/office/drawing/2014/main" id="{650D00D8-023A-F649-AE01-7D6EFF4F5122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8305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>
            <a:extLst>
              <a:ext uri="{FF2B5EF4-FFF2-40B4-BE49-F238E27FC236}">
                <a16:creationId xmlns:a16="http://schemas.microsoft.com/office/drawing/2014/main" id="{CFD96A52-A1F1-0044-9261-51B6ED77AB18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5" name="Oval 64">
            <a:extLst>
              <a:ext uri="{FF2B5EF4-FFF2-40B4-BE49-F238E27FC236}">
                <a16:creationId xmlns:a16="http://schemas.microsoft.com/office/drawing/2014/main" id="{078980C2-13CE-0140-8BEB-270667993D7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696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6" name="Oval 65">
            <a:extLst>
              <a:ext uri="{FF2B5EF4-FFF2-40B4-BE49-F238E27FC236}">
                <a16:creationId xmlns:a16="http://schemas.microsoft.com/office/drawing/2014/main" id="{EB3D8EE9-5765-0049-BEEE-2E2E57A78DF5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810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7" name="Text Box 66">
            <a:extLst>
              <a:ext uri="{FF2B5EF4-FFF2-40B4-BE49-F238E27FC236}">
                <a16:creationId xmlns:a16="http://schemas.microsoft.com/office/drawing/2014/main" id="{60BA315F-800F-AB46-9393-B874099A08FD}"/>
              </a:ext>
            </a:extLst>
          </p:cNvPr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75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>
            <a:extLst>
              <a:ext uri="{FF2B5EF4-FFF2-40B4-BE49-F238E27FC236}">
                <a16:creationId xmlns:a16="http://schemas.microsoft.com/office/drawing/2014/main" id="{3040CA39-C216-0F42-8C65-8B17BB7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261D3F9-8438-154C-AD40-68FAACAE4DA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C716C7E-EE31-CC40-88A1-B5E3C65F11F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(13)</a:t>
            </a:r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C8798D8E-ED88-214A-B9AA-B3A55E1F168D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7538CDCA-21BA-1A4A-B4DD-78A0666CF88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4D2A9040-ADE2-7146-8589-F652B2D70B1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93FCEBCB-7089-5149-A099-D28B4BF91D7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132796B5-7AA0-054F-9801-F057D927AC5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FA72C23F-D22B-0D4C-B2B5-47CA482B226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41488D44-E988-4445-86AD-92297645B4D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5169406-E23F-A94D-B6BB-3A359B1A742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EDC7755C-5910-314B-9726-A6B8BBEFEEC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23C1683C-5196-F14C-AC09-079C7D476E5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D5244D2B-E477-1943-B39B-BEEA51E84F6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1FE4A99F-3BF4-DB48-ADDA-FB65C4340692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DEAC82BD-430F-C14C-979A-3D9C1BC8F2D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52EC35DB-B806-E94B-A791-BB1792C35C0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8F845876-49B2-4740-BB54-2C048DAA795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BDE9BF3A-971B-C449-BB7C-495C242FC1E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83644A1D-71E2-9148-BC8A-FE6AE4CFB14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B4AA0D9-1498-8149-A3CA-AFB0998BDB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E40D0894-F195-A34A-B02E-5E3A862E6D8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D6353D23-43A6-F04F-850D-9ADF119EDBA8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813C51F-A77D-2A4A-876F-C7A45103AB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58776D32-96E4-0542-8DF7-0290D27029A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635B9A30-A882-C643-85F7-23DB03432A5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90958C03-6B0B-A742-AE27-3C99D00114D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D60921AB-92D2-EB4A-9E46-0AD4E6E4048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16B1E2D3-DA32-2D45-9F18-CD8114C72F2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2E508C2A-29DD-7E41-9BC5-4C83B1034A2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0" name="Text Box 30">
            <a:extLst>
              <a:ext uri="{FF2B5EF4-FFF2-40B4-BE49-F238E27FC236}">
                <a16:creationId xmlns:a16="http://schemas.microsoft.com/office/drawing/2014/main" id="{4E1BD459-D328-A444-9865-1B5442D7F4E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1" name="Text Box 31">
            <a:extLst>
              <a:ext uri="{FF2B5EF4-FFF2-40B4-BE49-F238E27FC236}">
                <a16:creationId xmlns:a16="http://schemas.microsoft.com/office/drawing/2014/main" id="{DCC1515D-E1FE-A44E-BC9D-21B8AA60EFC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E7F7CF06-BDFB-2641-A07B-01999E3FC04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53" name="Text Box 33">
            <a:extLst>
              <a:ext uri="{FF2B5EF4-FFF2-40B4-BE49-F238E27FC236}">
                <a16:creationId xmlns:a16="http://schemas.microsoft.com/office/drawing/2014/main" id="{AC370594-A165-7B41-BE3E-AE65BBDF7609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1954" name="Text Box 34">
            <a:extLst>
              <a:ext uri="{FF2B5EF4-FFF2-40B4-BE49-F238E27FC236}">
                <a16:creationId xmlns:a16="http://schemas.microsoft.com/office/drawing/2014/main" id="{CB90D1A9-41C2-1B4F-A474-0CFB89CFADC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5" name="Text Box 35">
            <a:extLst>
              <a:ext uri="{FF2B5EF4-FFF2-40B4-BE49-F238E27FC236}">
                <a16:creationId xmlns:a16="http://schemas.microsoft.com/office/drawing/2014/main" id="{DF64A38C-9ED6-5149-AF3F-CD5465296DE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6" name="Text Box 36">
            <a:extLst>
              <a:ext uri="{FF2B5EF4-FFF2-40B4-BE49-F238E27FC236}">
                <a16:creationId xmlns:a16="http://schemas.microsoft.com/office/drawing/2014/main" id="{E78E08B3-58FA-7048-B855-85B465766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162E011A-7516-D645-AAB3-D0EDE80081B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F5D6B2C8-C1B1-D745-95DA-7AD5C7C306CF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1DD69E73-E3AF-4C4D-ACD5-7EDEA715C367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0" name="Text Box 40">
            <a:extLst>
              <a:ext uri="{FF2B5EF4-FFF2-40B4-BE49-F238E27FC236}">
                <a16:creationId xmlns:a16="http://schemas.microsoft.com/office/drawing/2014/main" id="{6D3A704D-D8A6-D846-8961-955C9D258BD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1" name="Text Box 41">
            <a:extLst>
              <a:ext uri="{FF2B5EF4-FFF2-40B4-BE49-F238E27FC236}">
                <a16:creationId xmlns:a16="http://schemas.microsoft.com/office/drawing/2014/main" id="{AAE0E0C9-78FD-C34A-94BC-B901A036FE1C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2FA59A59-B560-E547-A453-5D25E74AA7B5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3" name="Text Box 43">
            <a:extLst>
              <a:ext uri="{FF2B5EF4-FFF2-40B4-BE49-F238E27FC236}">
                <a16:creationId xmlns:a16="http://schemas.microsoft.com/office/drawing/2014/main" id="{85B8FEA9-1BB8-7D49-A7C4-067D4E9F541D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4" name="Text Box 44">
            <a:extLst>
              <a:ext uri="{FF2B5EF4-FFF2-40B4-BE49-F238E27FC236}">
                <a16:creationId xmlns:a16="http://schemas.microsoft.com/office/drawing/2014/main" id="{FB74408C-162A-C845-B923-F9307BB52D9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8DF984E9-6819-D44A-8804-43AE822CCB8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66" name="Text Box 46">
            <a:extLst>
              <a:ext uri="{FF2B5EF4-FFF2-40B4-BE49-F238E27FC236}">
                <a16:creationId xmlns:a16="http://schemas.microsoft.com/office/drawing/2014/main" id="{09CDCBD1-6071-E845-9148-EB46106AEC78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97D306BA-3165-584E-9B1A-D8F7AE05079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40C6B584-0F23-0748-92B9-75C3A35AB59F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DF31E40F-168A-1546-B5B4-41D8FC7BEE3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0" name="Text Box 50">
            <a:extLst>
              <a:ext uri="{FF2B5EF4-FFF2-40B4-BE49-F238E27FC236}">
                <a16:creationId xmlns:a16="http://schemas.microsoft.com/office/drawing/2014/main" id="{2D87B50A-75C7-3646-898F-095F9D6ED7AA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B39E29CE-F62E-D347-B2F1-C1ADC21518B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7EAF52-4D8F-1F46-9140-4D522264A98C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3" name="Text Box 53">
            <a:extLst>
              <a:ext uri="{FF2B5EF4-FFF2-40B4-BE49-F238E27FC236}">
                <a16:creationId xmlns:a16="http://schemas.microsoft.com/office/drawing/2014/main" id="{572EADA1-4EBC-FF46-B9FD-DFF23BDFA72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4" name="Text Box 54">
            <a:extLst>
              <a:ext uri="{FF2B5EF4-FFF2-40B4-BE49-F238E27FC236}">
                <a16:creationId xmlns:a16="http://schemas.microsoft.com/office/drawing/2014/main" id="{9C2F967D-FB81-8E4E-B8D4-64FA965D1F69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1975" name="Text Box 55">
            <a:extLst>
              <a:ext uri="{FF2B5EF4-FFF2-40B4-BE49-F238E27FC236}">
                <a16:creationId xmlns:a16="http://schemas.microsoft.com/office/drawing/2014/main" id="{901DC24D-FC7D-7F46-A0F1-9D544405A24E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6" name="Text Box 56">
            <a:extLst>
              <a:ext uri="{FF2B5EF4-FFF2-40B4-BE49-F238E27FC236}">
                <a16:creationId xmlns:a16="http://schemas.microsoft.com/office/drawing/2014/main" id="{C8044AFE-1EE8-694B-A80E-C1A4FF05BA75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7" name="Text Box 57">
            <a:extLst>
              <a:ext uri="{FF2B5EF4-FFF2-40B4-BE49-F238E27FC236}">
                <a16:creationId xmlns:a16="http://schemas.microsoft.com/office/drawing/2014/main" id="{27FB139F-6690-1243-A592-1528A06D9F1A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8" name="Text Box 58">
            <a:extLst>
              <a:ext uri="{FF2B5EF4-FFF2-40B4-BE49-F238E27FC236}">
                <a16:creationId xmlns:a16="http://schemas.microsoft.com/office/drawing/2014/main" id="{A9477302-5F16-5742-A2B3-CFD7F0A73A1C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9" name="Text Box 59">
            <a:extLst>
              <a:ext uri="{FF2B5EF4-FFF2-40B4-BE49-F238E27FC236}">
                <a16:creationId xmlns:a16="http://schemas.microsoft.com/office/drawing/2014/main" id="{F8B2AC53-AC78-F942-AD20-98A18DCBC108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80" name="Oval 66">
            <a:extLst>
              <a:ext uri="{FF2B5EF4-FFF2-40B4-BE49-F238E27FC236}">
                <a16:creationId xmlns:a16="http://schemas.microsoft.com/office/drawing/2014/main" id="{7BFD7DF7-A03E-6E41-AEBB-5723A6ABDE49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81" name="Oval 67">
            <a:extLst>
              <a:ext uri="{FF2B5EF4-FFF2-40B4-BE49-F238E27FC236}">
                <a16:creationId xmlns:a16="http://schemas.microsoft.com/office/drawing/2014/main" id="{B725242D-3818-F84C-85CE-AB9E367D1FD5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29EB8DE4-CEA2-7041-B10E-60E9D49228BF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105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>
            <a:extLst>
              <a:ext uri="{FF2B5EF4-FFF2-40B4-BE49-F238E27FC236}">
                <a16:creationId xmlns:a16="http://schemas.microsoft.com/office/drawing/2014/main" id="{A97F8E32-DE3C-E347-BEAD-C265DDA6F4D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81984" name="Text Box 70">
            <a:extLst>
              <a:ext uri="{FF2B5EF4-FFF2-40B4-BE49-F238E27FC236}">
                <a16:creationId xmlns:a16="http://schemas.microsoft.com/office/drawing/2014/main" id="{161E7FDC-DFC7-C040-BDDF-BD0688D8EBB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266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>
            <a:extLst>
              <a:ext uri="{FF2B5EF4-FFF2-40B4-BE49-F238E27FC236}">
                <a16:creationId xmlns:a16="http://schemas.microsoft.com/office/drawing/2014/main" id="{CBBEAA12-BBDC-6842-B5B5-1E97708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DCCB2A-9FD5-9347-8C2D-90683F5B599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9EBB8BB-3F64-1A4B-8679-F0CBC1AE0EB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(14)</a:t>
            </a: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0C244C90-8CCB-9B4E-B726-C3906B6082B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EB7ADEFD-B9A5-6745-9B4B-AE5351E1C93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70407CD6-5EB9-A742-BD70-746745EE01A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2366A020-873C-C142-9B47-47D3A6364EA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165331E1-7E4A-2E43-85AD-9A9A9E7BDAA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89543190-3516-914B-8875-E5DDFFE57EFD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6722223A-4155-394D-BACA-36A8BA43BC4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C7193C23-5119-884D-9BE1-C9CC7C107C9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FE6DC18F-5BA9-3644-8A9B-881AA3D2A45E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5AD7C392-D308-AF40-9678-BE60358CFEC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779BFECB-2198-334D-B76C-CD5F8EDF199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D6531E7C-FC8A-A84E-A583-0E5B713BC5B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F6D1646D-A3DA-CF40-BDC5-8FB774287D5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D6996441-6381-694C-BEC3-6EE3CCCADAB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 b="1">
                <a:solidFill>
                  <a:srgbClr val="FF0000"/>
                </a:solidFill>
              </a:rPr>
              <a:t>2         3</a:t>
            </a: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2832FEF7-4981-954D-B668-4310094ECB7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172EC77B-38AF-8C4E-B1F7-2AA9A0D8810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DF5124A8-B11C-C34A-8D02-8202615525B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B359176B-6DA8-FE42-B0A4-D142795AFC7F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D64D9C78-A319-3042-A741-0D8584CD2B30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3990" name="Text Box 22">
            <a:extLst>
              <a:ext uri="{FF2B5EF4-FFF2-40B4-BE49-F238E27FC236}">
                <a16:creationId xmlns:a16="http://schemas.microsoft.com/office/drawing/2014/main" id="{693F5F0B-8B5B-F34C-BDCE-5CB267BF7DB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D508E817-9DFD-4D49-A638-9A043116E1A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00E5DB28-1AB6-974E-B80F-0C2D93E4C88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D58D7EC7-BEA8-7E49-B36C-DEA9AB98D7B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CCFE4D41-8EF8-1442-86B5-A593E448656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4E9F1AB1-F517-A34A-B709-33397AF2F4B2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16BCA093-4B07-FF46-B2A0-06E68188C55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29EB9843-23E0-F547-9C35-96C4FF5EBDD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8" name="Text Box 30">
            <a:extLst>
              <a:ext uri="{FF2B5EF4-FFF2-40B4-BE49-F238E27FC236}">
                <a16:creationId xmlns:a16="http://schemas.microsoft.com/office/drawing/2014/main" id="{AB655AD6-76A4-2D4A-8802-2961E8F29AF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10F3D750-1017-1D43-BE8A-223730329D0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82CED536-38CB-5C4B-B7AF-07A93ED51A5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64957361-0425-244D-951A-B60C9266D440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E7137BA3-082A-F844-8108-5A4F6FB0DFD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2BC28FC2-5BF4-C847-AAE8-5DA97E99FDB3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4" name="Text Box 36">
            <a:extLst>
              <a:ext uri="{FF2B5EF4-FFF2-40B4-BE49-F238E27FC236}">
                <a16:creationId xmlns:a16="http://schemas.microsoft.com/office/drawing/2014/main" id="{ABF34333-54B5-E941-9FFC-F0476B5CA49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5" name="Text Box 37">
            <a:extLst>
              <a:ext uri="{FF2B5EF4-FFF2-40B4-BE49-F238E27FC236}">
                <a16:creationId xmlns:a16="http://schemas.microsoft.com/office/drawing/2014/main" id="{5C468FEF-F6A1-8C48-A323-04CEC61C49A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6" name="Text Box 38">
            <a:extLst>
              <a:ext uri="{FF2B5EF4-FFF2-40B4-BE49-F238E27FC236}">
                <a16:creationId xmlns:a16="http://schemas.microsoft.com/office/drawing/2014/main" id="{23A2C1AF-656F-1442-804F-DE514D96AA21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7" name="Text Box 39">
            <a:extLst>
              <a:ext uri="{FF2B5EF4-FFF2-40B4-BE49-F238E27FC236}">
                <a16:creationId xmlns:a16="http://schemas.microsoft.com/office/drawing/2014/main" id="{9B8BBF04-DA6B-9A4F-98F7-8E183A23F693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8" name="Text Box 40">
            <a:extLst>
              <a:ext uri="{FF2B5EF4-FFF2-40B4-BE49-F238E27FC236}">
                <a16:creationId xmlns:a16="http://schemas.microsoft.com/office/drawing/2014/main" id="{214EE3E9-DF7E-B543-84C7-D6B32955AEA7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AD0894A9-7406-AD4F-B2FE-D1BAFBC092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0" name="Text Box 42">
            <a:extLst>
              <a:ext uri="{FF2B5EF4-FFF2-40B4-BE49-F238E27FC236}">
                <a16:creationId xmlns:a16="http://schemas.microsoft.com/office/drawing/2014/main" id="{3C61F7E4-4359-674C-B9E9-48CCE1052D59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1" name="Text Box 43">
            <a:extLst>
              <a:ext uri="{FF2B5EF4-FFF2-40B4-BE49-F238E27FC236}">
                <a16:creationId xmlns:a16="http://schemas.microsoft.com/office/drawing/2014/main" id="{81C56A46-C14E-2B48-AE3D-D48AE47B907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EDAD8A10-DCBA-0547-9E83-58301E1D8E6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84013" name="Text Box 45">
            <a:extLst>
              <a:ext uri="{FF2B5EF4-FFF2-40B4-BE49-F238E27FC236}">
                <a16:creationId xmlns:a16="http://schemas.microsoft.com/office/drawing/2014/main" id="{49B43D2E-A24C-784D-8CD3-452CAC42575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7F7163B5-8CC3-E146-89AF-130B651C06B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C08AD333-86E8-AE4C-AD12-455F8E66438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715D5965-FC6D-2548-A00F-97EDF68BB904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7" name="Text Box 49">
            <a:extLst>
              <a:ext uri="{FF2B5EF4-FFF2-40B4-BE49-F238E27FC236}">
                <a16:creationId xmlns:a16="http://schemas.microsoft.com/office/drawing/2014/main" id="{4C41214A-5620-CE43-B56A-9E285466452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8" name="Text Box 50">
            <a:extLst>
              <a:ext uri="{FF2B5EF4-FFF2-40B4-BE49-F238E27FC236}">
                <a16:creationId xmlns:a16="http://schemas.microsoft.com/office/drawing/2014/main" id="{E5E04559-E457-784B-BB75-4B7CE25B4BB8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9" name="Text Box 51">
            <a:extLst>
              <a:ext uri="{FF2B5EF4-FFF2-40B4-BE49-F238E27FC236}">
                <a16:creationId xmlns:a16="http://schemas.microsoft.com/office/drawing/2014/main" id="{AC75190D-34CD-FA49-9AF3-FDE5C7B4B09C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4020" name="Text Box 52">
            <a:extLst>
              <a:ext uri="{FF2B5EF4-FFF2-40B4-BE49-F238E27FC236}">
                <a16:creationId xmlns:a16="http://schemas.microsoft.com/office/drawing/2014/main" id="{79188E94-44E3-3A40-A639-EF7F91C7A04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1" name="Text Box 53">
            <a:extLst>
              <a:ext uri="{FF2B5EF4-FFF2-40B4-BE49-F238E27FC236}">
                <a16:creationId xmlns:a16="http://schemas.microsoft.com/office/drawing/2014/main" id="{44392C1B-6E08-C045-ADB5-43EED338543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2" name="Text Box 54">
            <a:extLst>
              <a:ext uri="{FF2B5EF4-FFF2-40B4-BE49-F238E27FC236}">
                <a16:creationId xmlns:a16="http://schemas.microsoft.com/office/drawing/2014/main" id="{3B6702F3-B40F-2849-8FDD-6B552B80A740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23" name="Text Box 55">
            <a:extLst>
              <a:ext uri="{FF2B5EF4-FFF2-40B4-BE49-F238E27FC236}">
                <a16:creationId xmlns:a16="http://schemas.microsoft.com/office/drawing/2014/main" id="{A392526E-4208-D34A-A4E1-07C1A2BCCDC2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4" name="Text Box 56">
            <a:extLst>
              <a:ext uri="{FF2B5EF4-FFF2-40B4-BE49-F238E27FC236}">
                <a16:creationId xmlns:a16="http://schemas.microsoft.com/office/drawing/2014/main" id="{9C48A910-C397-B847-B38F-1896F22AACD2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5" name="Text Box 57">
            <a:extLst>
              <a:ext uri="{FF2B5EF4-FFF2-40B4-BE49-F238E27FC236}">
                <a16:creationId xmlns:a16="http://schemas.microsoft.com/office/drawing/2014/main" id="{8B6601CA-8A6B-084E-8A84-8F6B2363DFD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4AB62768-6E29-5E49-AF27-161AF6064122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727E38FD-DCAA-B54A-9FC3-627B014FD52A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5872AC84-442C-BF4F-8362-478B7955F22C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1">
            <a:extLst>
              <a:ext uri="{FF2B5EF4-FFF2-40B4-BE49-F238E27FC236}">
                <a16:creationId xmlns:a16="http://schemas.microsoft.com/office/drawing/2014/main" id="{E233EDAA-F135-D94B-9D6E-104450FBD3B3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>
            <a:extLst>
              <a:ext uri="{FF2B5EF4-FFF2-40B4-BE49-F238E27FC236}">
                <a16:creationId xmlns:a16="http://schemas.microsoft.com/office/drawing/2014/main" id="{6AC816FD-3FE0-BC46-9DA9-8ED77D161C36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CAFDF52E-7C9A-B342-AE5D-B0111C88323A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67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>
            <a:extLst>
              <a:ext uri="{FF2B5EF4-FFF2-40B4-BE49-F238E27FC236}">
                <a16:creationId xmlns:a16="http://schemas.microsoft.com/office/drawing/2014/main" id="{B8473636-B80C-9D45-B32D-81C7C3B7864A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708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>
            <a:extLst>
              <a:ext uri="{FF2B5EF4-FFF2-40B4-BE49-F238E27FC236}">
                <a16:creationId xmlns:a16="http://schemas.microsoft.com/office/drawing/2014/main" id="{077565A7-B414-BA4E-ABFA-ADCA737AD9AD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4" name="Oval 66">
            <a:extLst>
              <a:ext uri="{FF2B5EF4-FFF2-40B4-BE49-F238E27FC236}">
                <a16:creationId xmlns:a16="http://schemas.microsoft.com/office/drawing/2014/main" id="{FD72CEAE-DE09-1E43-BCD5-9365B4F2A5C8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810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4035" name="Oval 67">
            <a:extLst>
              <a:ext uri="{FF2B5EF4-FFF2-40B4-BE49-F238E27FC236}">
                <a16:creationId xmlns:a16="http://schemas.microsoft.com/office/drawing/2014/main" id="{86E24F28-F4EB-3643-AA8A-550F1ACF0CEE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724" name="Text Box 68">
            <a:extLst>
              <a:ext uri="{FF2B5EF4-FFF2-40B4-BE49-F238E27FC236}">
                <a16:creationId xmlns:a16="http://schemas.microsoft.com/office/drawing/2014/main" id="{BDA998C2-C20F-C14F-A0E4-005F719EA050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A56AE004-E8B3-6D41-98B2-FB5A026C544D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848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>
            <a:extLst>
              <a:ext uri="{FF2B5EF4-FFF2-40B4-BE49-F238E27FC236}">
                <a16:creationId xmlns:a16="http://schemas.microsoft.com/office/drawing/2014/main" id="{0498DA8E-B6FD-CC42-9429-CFADD9CF9702}"/>
              </a:ext>
            </a:extLst>
          </p:cNvPr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7543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Text Box 71">
            <a:extLst>
              <a:ext uri="{FF2B5EF4-FFF2-40B4-BE49-F238E27FC236}">
                <a16:creationId xmlns:a16="http://schemas.microsoft.com/office/drawing/2014/main" id="{4F1C6C8D-9F1C-5F49-A902-24EA4C01A3D1}"/>
              </a:ext>
            </a:extLst>
          </p:cNvPr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833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2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>
            <a:extLst>
              <a:ext uri="{FF2B5EF4-FFF2-40B4-BE49-F238E27FC236}">
                <a16:creationId xmlns:a16="http://schemas.microsoft.com/office/drawing/2014/main" id="{A0490376-2F16-E94D-A5A7-44DA24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570812-EF0A-6B4B-9834-AD3B9F88E80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F447F65-C3FB-F248-88C9-3DB9C4E7D51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(15)</a:t>
            </a:r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89A108A8-2906-B842-B304-714DFBC08635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A616A028-E9BC-2A4F-8EFB-13F499CE36D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286B36CD-E5BA-DC49-A765-07ED8D2A98E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FE71B09-5D06-9B41-9998-0A1504C3B6E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042048F3-7D36-824C-A812-C0ED5C9347E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0DFFA404-FEE0-4543-BCDE-B071C6F48C2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537E50D8-FB0A-544A-91BD-9A439A648BB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ED5D4542-BE26-D64B-B87D-2F76B4C89B8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234B668C-4FAF-A14D-A43B-BF1D5F03C34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742C6579-C74E-4B41-B808-B66DAD27F3E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F45185D3-6FE4-674D-A412-F35C600C43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CBDC44E6-375C-0F42-8C02-2D1C13371DB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5290E330-12E2-4A41-A55E-C2A9C598C97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3FEC9DBE-CF48-4A4B-BE61-AC75B1A5CE7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F9AAAC6A-1BF5-7E47-8A25-99854E4854C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AA086F86-F688-4E4B-81B0-3BCA0D7D32E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15A23A1B-2E0C-7948-B8B3-09EB98AA477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044699FC-6E31-D14D-919D-378CCD8E7E4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C8CEFA4F-FE8B-F449-B913-9523BA99D4F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6DCD841B-874C-854E-A7FC-80E09F996D5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06A07B14-1E87-284E-AC3E-9ED25245717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881C743B-DBAA-5B41-BED2-33EC67FD2F7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1D1965F5-8440-3D44-926F-768803B2EA7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66F59E5B-0A87-5D4F-8DA5-579870D9A4D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2669FFD-32EF-F740-B316-CC4B471AE2D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651E2B0A-9D2D-3542-846B-34882340A1C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CF5F6586-A7EC-E043-B23A-95CB491231A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6" name="Text Box 30">
            <a:extLst>
              <a:ext uri="{FF2B5EF4-FFF2-40B4-BE49-F238E27FC236}">
                <a16:creationId xmlns:a16="http://schemas.microsoft.com/office/drawing/2014/main" id="{752047E6-89C3-8D4A-B254-13AA623B9FC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9131057E-5370-914F-94C1-4A5606E7A50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4CE4CDE7-6E8C-DC44-BE65-D4DEBC4CA813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E4FA2646-9A42-994E-977B-24D8FD4E9951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6050" name="Text Box 34">
            <a:extLst>
              <a:ext uri="{FF2B5EF4-FFF2-40B4-BE49-F238E27FC236}">
                <a16:creationId xmlns:a16="http://schemas.microsoft.com/office/drawing/2014/main" id="{1FC08DDE-1745-E14E-979D-C0FC019D35B8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1" name="Text Box 35">
            <a:extLst>
              <a:ext uri="{FF2B5EF4-FFF2-40B4-BE49-F238E27FC236}">
                <a16:creationId xmlns:a16="http://schemas.microsoft.com/office/drawing/2014/main" id="{C3645915-F4BB-B442-8261-7B5E3DAEF7E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2" name="Text Box 36">
            <a:extLst>
              <a:ext uri="{FF2B5EF4-FFF2-40B4-BE49-F238E27FC236}">
                <a16:creationId xmlns:a16="http://schemas.microsoft.com/office/drawing/2014/main" id="{FC08A486-E86F-E349-A15D-16648050ED9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3" name="Text Box 37">
            <a:extLst>
              <a:ext uri="{FF2B5EF4-FFF2-40B4-BE49-F238E27FC236}">
                <a16:creationId xmlns:a16="http://schemas.microsoft.com/office/drawing/2014/main" id="{19DB9A13-0115-1543-A5FF-889E08085FAB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4" name="Text Box 38">
            <a:extLst>
              <a:ext uri="{FF2B5EF4-FFF2-40B4-BE49-F238E27FC236}">
                <a16:creationId xmlns:a16="http://schemas.microsoft.com/office/drawing/2014/main" id="{B5D78ECE-94CA-1B4B-841D-8AF9741F90C5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5" name="Text Box 39">
            <a:extLst>
              <a:ext uri="{FF2B5EF4-FFF2-40B4-BE49-F238E27FC236}">
                <a16:creationId xmlns:a16="http://schemas.microsoft.com/office/drawing/2014/main" id="{B62951E1-1229-EE48-A5F0-83ABEB2B092E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6" name="Text Box 40">
            <a:extLst>
              <a:ext uri="{FF2B5EF4-FFF2-40B4-BE49-F238E27FC236}">
                <a16:creationId xmlns:a16="http://schemas.microsoft.com/office/drawing/2014/main" id="{30C26558-7868-E144-97F5-7F595F34606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7" name="Text Box 41">
            <a:extLst>
              <a:ext uri="{FF2B5EF4-FFF2-40B4-BE49-F238E27FC236}">
                <a16:creationId xmlns:a16="http://schemas.microsoft.com/office/drawing/2014/main" id="{D8804C8C-3AFE-444E-A429-4BE14D1D5AB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8" name="Text Box 42">
            <a:extLst>
              <a:ext uri="{FF2B5EF4-FFF2-40B4-BE49-F238E27FC236}">
                <a16:creationId xmlns:a16="http://schemas.microsoft.com/office/drawing/2014/main" id="{A992659A-AB94-3948-A7BE-87EC2AC4AAB6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9" name="Text Box 43">
            <a:extLst>
              <a:ext uri="{FF2B5EF4-FFF2-40B4-BE49-F238E27FC236}">
                <a16:creationId xmlns:a16="http://schemas.microsoft.com/office/drawing/2014/main" id="{40B1D62C-5AD4-1D4D-B8B7-5358FEA9B38B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0" name="Text Box 44">
            <a:extLst>
              <a:ext uri="{FF2B5EF4-FFF2-40B4-BE49-F238E27FC236}">
                <a16:creationId xmlns:a16="http://schemas.microsoft.com/office/drawing/2014/main" id="{71047001-F607-EA4C-BBB6-C41FAD14A91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6061" name="Text Box 45">
            <a:extLst>
              <a:ext uri="{FF2B5EF4-FFF2-40B4-BE49-F238E27FC236}">
                <a16:creationId xmlns:a16="http://schemas.microsoft.com/office/drawing/2014/main" id="{FCCB1CBD-2724-354B-89BA-6B7612552BC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2" name="Text Box 46">
            <a:extLst>
              <a:ext uri="{FF2B5EF4-FFF2-40B4-BE49-F238E27FC236}">
                <a16:creationId xmlns:a16="http://schemas.microsoft.com/office/drawing/2014/main" id="{700E7BA8-DDEB-3B4D-877A-FF19C9F0984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3" name="Text Box 47">
            <a:extLst>
              <a:ext uri="{FF2B5EF4-FFF2-40B4-BE49-F238E27FC236}">
                <a16:creationId xmlns:a16="http://schemas.microsoft.com/office/drawing/2014/main" id="{D3A9862E-31E8-C348-AEB3-A2CF1E0104BC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4" name="Text Box 48">
            <a:extLst>
              <a:ext uri="{FF2B5EF4-FFF2-40B4-BE49-F238E27FC236}">
                <a16:creationId xmlns:a16="http://schemas.microsoft.com/office/drawing/2014/main" id="{690348E7-5882-E943-8C44-F6AA186A117C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5" name="Text Box 49">
            <a:extLst>
              <a:ext uri="{FF2B5EF4-FFF2-40B4-BE49-F238E27FC236}">
                <a16:creationId xmlns:a16="http://schemas.microsoft.com/office/drawing/2014/main" id="{7BDE6825-F8A5-054D-BE16-5AF589351972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6" name="Text Box 50">
            <a:extLst>
              <a:ext uri="{FF2B5EF4-FFF2-40B4-BE49-F238E27FC236}">
                <a16:creationId xmlns:a16="http://schemas.microsoft.com/office/drawing/2014/main" id="{73478BF9-37AD-E644-88E4-94124EDC35F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7" name="Text Box 51">
            <a:extLst>
              <a:ext uri="{FF2B5EF4-FFF2-40B4-BE49-F238E27FC236}">
                <a16:creationId xmlns:a16="http://schemas.microsoft.com/office/drawing/2014/main" id="{4AF7DAD6-F109-3242-B5EF-2E01F62F4BED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6068" name="Text Box 52">
            <a:extLst>
              <a:ext uri="{FF2B5EF4-FFF2-40B4-BE49-F238E27FC236}">
                <a16:creationId xmlns:a16="http://schemas.microsoft.com/office/drawing/2014/main" id="{54D7632D-E61B-694C-B4A9-6D1285B6D666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9" name="Text Box 53">
            <a:extLst>
              <a:ext uri="{FF2B5EF4-FFF2-40B4-BE49-F238E27FC236}">
                <a16:creationId xmlns:a16="http://schemas.microsoft.com/office/drawing/2014/main" id="{DBC516A1-8716-2F46-ABE8-B1B9280B827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0" name="Text Box 54">
            <a:extLst>
              <a:ext uri="{FF2B5EF4-FFF2-40B4-BE49-F238E27FC236}">
                <a16:creationId xmlns:a16="http://schemas.microsoft.com/office/drawing/2014/main" id="{979BE114-579B-D44D-A276-351841D0BF83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1" name="Text Box 55">
            <a:extLst>
              <a:ext uri="{FF2B5EF4-FFF2-40B4-BE49-F238E27FC236}">
                <a16:creationId xmlns:a16="http://schemas.microsoft.com/office/drawing/2014/main" id="{4345AA38-BEA0-8245-BE0A-A2FB872F1AE9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2" name="Text Box 56">
            <a:extLst>
              <a:ext uri="{FF2B5EF4-FFF2-40B4-BE49-F238E27FC236}">
                <a16:creationId xmlns:a16="http://schemas.microsoft.com/office/drawing/2014/main" id="{F3A7C207-0DAE-6A47-AC57-40CEB294441C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A352379C-D8C2-D549-B1BF-304A53256321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4" name="Text Box 58">
            <a:extLst>
              <a:ext uri="{FF2B5EF4-FFF2-40B4-BE49-F238E27FC236}">
                <a16:creationId xmlns:a16="http://schemas.microsoft.com/office/drawing/2014/main" id="{4545EE5A-1655-3944-AC5D-83EE2685A004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5" name="Text Box 59">
            <a:extLst>
              <a:ext uri="{FF2B5EF4-FFF2-40B4-BE49-F238E27FC236}">
                <a16:creationId xmlns:a16="http://schemas.microsoft.com/office/drawing/2014/main" id="{D82F528E-FF2F-B645-99AA-F0BA65ACA067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6" name="Text Box 60">
            <a:extLst>
              <a:ext uri="{FF2B5EF4-FFF2-40B4-BE49-F238E27FC236}">
                <a16:creationId xmlns:a16="http://schemas.microsoft.com/office/drawing/2014/main" id="{90B5C205-6F51-E943-8360-517F91163C95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7" name="Text Box 61">
            <a:extLst>
              <a:ext uri="{FF2B5EF4-FFF2-40B4-BE49-F238E27FC236}">
                <a16:creationId xmlns:a16="http://schemas.microsoft.com/office/drawing/2014/main" id="{A182E3D6-FB05-6744-9E96-36A2469EC83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8" name="Text Box 62">
            <a:extLst>
              <a:ext uri="{FF2B5EF4-FFF2-40B4-BE49-F238E27FC236}">
                <a16:creationId xmlns:a16="http://schemas.microsoft.com/office/drawing/2014/main" id="{C032B537-835F-D54B-B54E-F7AC41CB0DD2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9" name="Text Box 63">
            <a:extLst>
              <a:ext uri="{FF2B5EF4-FFF2-40B4-BE49-F238E27FC236}">
                <a16:creationId xmlns:a16="http://schemas.microsoft.com/office/drawing/2014/main" id="{F9C29554-FD76-684B-927F-DFE08EB7A94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8" name="Text Box 64">
            <a:extLst>
              <a:ext uri="{FF2B5EF4-FFF2-40B4-BE49-F238E27FC236}">
                <a16:creationId xmlns:a16="http://schemas.microsoft.com/office/drawing/2014/main" id="{85D18E58-0CB1-1540-9AEF-1B87153A19D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9" name="Oval 65">
            <a:extLst>
              <a:ext uri="{FF2B5EF4-FFF2-40B4-BE49-F238E27FC236}">
                <a16:creationId xmlns:a16="http://schemas.microsoft.com/office/drawing/2014/main" id="{51760FC7-7CE9-6E48-8935-F79EEF38977E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0" name="Oval 66">
            <a:extLst>
              <a:ext uri="{FF2B5EF4-FFF2-40B4-BE49-F238E27FC236}">
                <a16:creationId xmlns:a16="http://schemas.microsoft.com/office/drawing/2014/main" id="{FD8A8D76-668F-2949-B5B1-2C4DEE269E44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8686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1" name="Line 67">
            <a:extLst>
              <a:ext uri="{FF2B5EF4-FFF2-40B4-BE49-F238E27FC236}">
                <a16:creationId xmlns:a16="http://schemas.microsoft.com/office/drawing/2014/main" id="{D7BFA0E8-E362-0543-B2F1-BDF529D8B923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382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>
            <a:extLst>
              <a:ext uri="{FF2B5EF4-FFF2-40B4-BE49-F238E27FC236}">
                <a16:creationId xmlns:a16="http://schemas.microsoft.com/office/drawing/2014/main" id="{74E449D3-0FAB-DB4D-BE3F-8E47B12A23B1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8610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86085" name="Text Box 69">
            <a:extLst>
              <a:ext uri="{FF2B5EF4-FFF2-40B4-BE49-F238E27FC236}">
                <a16:creationId xmlns:a16="http://schemas.microsoft.com/office/drawing/2014/main" id="{B0A051DF-77DB-EA48-A16E-4A03FF8A7711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379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2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AE8946A-0436-0F43-84A9-73AD43B72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Practice!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526BE754-57E9-C942-8FC1-878B721AE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 = [G, D, V, E, G, T, A]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Y = [G, V, C, E, K, S, T]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 the LCS, show the table 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you reconstruct the LCS from M?</a:t>
            </a:r>
          </a:p>
        </p:txBody>
      </p:sp>
    </p:spTree>
    <p:extLst>
      <p:ext uri="{BB962C8B-B14F-4D97-AF65-F5344CB8AC3E}">
        <p14:creationId xmlns:p14="http://schemas.microsoft.com/office/powerpoint/2010/main" val="2067777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36E4-871D-0544-9127-45060B45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400E-D5F7-E44C-A9A5-4F555707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40811-7A14-5F42-A880-013E9BAE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Mee</a:t>
            </a:r>
            <a:r>
              <a:rPr lang="en-US" dirty="0"/>
              <a:t> thought all his senses were </a:t>
            </a:r>
            <a:r>
              <a:rPr lang="en-US" dirty="0" err="1"/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dirty="0" err="1"/>
              <a:t>owne</a:t>
            </a:r>
            <a:r>
              <a:rPr lang="en-US" dirty="0"/>
              <a:t> worth from where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dirty="0" err="1"/>
              <a:t>poynt</a:t>
            </a:r>
            <a:r>
              <a:rPr lang="en-US" dirty="0"/>
              <a:t> you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 thought all his </a:t>
            </a:r>
            <a:r>
              <a:rPr lang="en-US" dirty="0" err="1"/>
              <a:t>sences</a:t>
            </a:r>
            <a:r>
              <a:rPr lang="en-US" dirty="0"/>
              <a:t> were </a:t>
            </a:r>
            <a:r>
              <a:rPr lang="en-US" dirty="0" err="1"/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own worth from whence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point out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Are these different?  If so, where?</a:t>
            </a:r>
          </a:p>
        </p:txBody>
      </p:sp>
    </p:spTree>
    <p:extLst>
      <p:ext uri="{BB962C8B-B14F-4D97-AF65-F5344CB8AC3E}">
        <p14:creationId xmlns:p14="http://schemas.microsoft.com/office/powerpoint/2010/main" val="32780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you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out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Words marked </a:t>
            </a:r>
            <a:r>
              <a:rPr lang="en-US" b="1" dirty="0">
                <a:solidFill>
                  <a:srgbClr val="FF33CC"/>
                </a:solidFill>
              </a:rPr>
              <a:t>like this </a:t>
            </a:r>
            <a:r>
              <a:rPr lang="en-US" b="1" dirty="0">
                <a:solidFill>
                  <a:srgbClr val="0070C0"/>
                </a:solidFill>
              </a:rPr>
              <a:t>are different strings.  But…</a:t>
            </a:r>
          </a:p>
        </p:txBody>
      </p:sp>
    </p:spTree>
    <p:extLst>
      <p:ext uri="{BB962C8B-B14F-4D97-AF65-F5344CB8AC3E}">
        <p14:creationId xmlns:p14="http://schemas.microsoft.com/office/powerpoint/2010/main" val="32906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sz="3500" b="1" dirty="0">
                <a:solidFill>
                  <a:srgbClr val="7030A0"/>
                </a:solidFill>
                <a:highlight>
                  <a:srgbClr val="FFFF66"/>
                </a:highlight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you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out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47700" y="5795962"/>
            <a:ext cx="10134600" cy="7429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Most scholars would say all but </a:t>
            </a:r>
            <a:r>
              <a:rPr lang="en-US" b="1" dirty="0">
                <a:solidFill>
                  <a:srgbClr val="7030A0"/>
                </a:solidFill>
                <a:highlight>
                  <a:srgbClr val="FFFF66"/>
                </a:highlight>
              </a:rPr>
              <a:t>two</a:t>
            </a:r>
            <a:r>
              <a:rPr lang="en-US" b="1" dirty="0">
                <a:solidFill>
                  <a:srgbClr val="0070C0"/>
                </a:solidFill>
              </a:rPr>
              <a:t> are only spelling variations and not “substantive variants”</a:t>
            </a:r>
          </a:p>
        </p:txBody>
      </p:sp>
    </p:spTree>
    <p:extLst>
      <p:ext uri="{BB962C8B-B14F-4D97-AF65-F5344CB8AC3E}">
        <p14:creationId xmlns:p14="http://schemas.microsoft.com/office/powerpoint/2010/main" val="407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DDD4-4248-9244-A290-A91A1F2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52AA1-B7F6-F14C-B6A4-59A787A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ow to read Shakespeare for pleasure">
            <a:extLst>
              <a:ext uri="{FF2B5EF4-FFF2-40B4-BE49-F238E27FC236}">
                <a16:creationId xmlns:a16="http://schemas.microsoft.com/office/drawing/2014/main" id="{5CF3589E-7772-014A-8D4C-9FFA844D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95" y="3232151"/>
            <a:ext cx="2891692" cy="28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</p:spPr>
            <p:txBody>
              <a:bodyPr anchor="t" anchorCtr="0">
                <a:normAutofit lnSpcReduction="10000"/>
              </a:bodyPr>
              <a:lstStyle/>
              <a:p>
                <a:r>
                  <a:rPr lang="en-US" dirty="0"/>
                  <a:t>Are two words the same?</a:t>
                </a:r>
              </a:p>
              <a:p>
                <a:pPr lvl="1"/>
                <a:r>
                  <a:rPr lang="en-US" dirty="0"/>
                  <a:t>Find string-edit distance</a:t>
                </a:r>
              </a:p>
              <a:p>
                <a:pPr lvl="1"/>
                <a:r>
                  <a:rPr lang="en-US" dirty="0"/>
                  <a:t>If higher than some threshold,</a:t>
                </a:r>
                <a:br>
                  <a:rPr lang="en-US" dirty="0"/>
                </a:br>
                <a:r>
                  <a:rPr lang="en-US" dirty="0"/>
                  <a:t>consider them the same word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to address Early </a:t>
                </a:r>
                <a:r>
                  <a:rPr lang="en-US" dirty="0" err="1"/>
                  <a:t>ModE</a:t>
                </a:r>
                <a:r>
                  <a:rPr lang="en-US" dirty="0"/>
                  <a:t> spellings</a:t>
                </a:r>
              </a:p>
              <a:p>
                <a:pPr lvl="2"/>
                <a:r>
                  <a:rPr lang="en-US" dirty="0"/>
                  <a:t>sen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es/</a:t>
                </a:r>
                <a:r>
                  <a:rPr lang="en-US" dirty="0" err="1"/>
                  <a:t>sen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c</a:t>
                </a:r>
                <a:r>
                  <a:rPr lang="en-US" dirty="0" err="1"/>
                  <a:t>es</a:t>
                </a:r>
                <a:r>
                  <a:rPr lang="en-US" dirty="0"/>
                  <a:t>, </a:t>
                </a:r>
                <a:r>
                  <a:rPr lang="en-US" dirty="0" err="1"/>
                  <a:t>po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nt</a:t>
                </a:r>
                <a:r>
                  <a:rPr lang="en-US" dirty="0"/>
                  <a:t>/po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/>
                  <a:t>nt, 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faith</a:t>
                </a:r>
                <a:r>
                  <a:rPr lang="en-US" dirty="0"/>
                  <a:t>/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i</a:t>
                </a:r>
                <a:r>
                  <a:rPr lang="en-US" dirty="0" err="1"/>
                  <a:t>'faith</a:t>
                </a:r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>
                    <a:solidFill>
                      <a:srgbClr val="0070C0"/>
                    </a:solidFill>
                  </a:rPr>
                  <a:t>variable gap penalty </a:t>
                </a:r>
                <a:r>
                  <a:rPr lang="en-US" dirty="0"/>
                  <a:t>to lessen impact of</a:t>
                </a:r>
                <a:br>
                  <a:rPr lang="en-US" dirty="0"/>
                </a:br>
                <a:r>
                  <a:rPr lang="en-US" dirty="0"/>
                  <a:t>some insertions</a:t>
                </a:r>
              </a:p>
              <a:p>
                <a:pPr lvl="2"/>
                <a:r>
                  <a:rPr lang="en-US" dirty="0" err="1"/>
                  <a:t>fierworke</a:t>
                </a:r>
                <a:r>
                  <a:rPr lang="en-US" dirty="0"/>
                  <a:t>/</a:t>
                </a:r>
                <a:r>
                  <a:rPr lang="en-US" dirty="0" err="1"/>
                  <a:t>fier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-</a:t>
                </a:r>
                <a:r>
                  <a:rPr lang="en-US" dirty="0" err="1"/>
                  <a:t>worke</a:t>
                </a:r>
                <a:r>
                  <a:rPr lang="en-US" dirty="0"/>
                  <a:t>, </a:t>
                </a:r>
                <a:r>
                  <a:rPr lang="en-US" dirty="0" err="1"/>
                  <a:t>youle</a:t>
                </a:r>
                <a:r>
                  <a:rPr lang="en-US" dirty="0"/>
                  <a:t>/</a:t>
                </a:r>
                <a:r>
                  <a:rPr lang="en-US" dirty="0" err="1"/>
                  <a:t>you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l</a:t>
                </a:r>
                <a:r>
                  <a:rPr lang="en-US" dirty="0"/>
                  <a:t>, </a:t>
                </a:r>
                <a:r>
                  <a:rPr lang="en-US" dirty="0" err="1"/>
                  <a:t>yfaith</a:t>
                </a:r>
                <a:r>
                  <a:rPr lang="en-US" dirty="0"/>
                  <a:t>/</a:t>
                </a:r>
                <a:r>
                  <a:rPr lang="en-US" dirty="0" err="1"/>
                  <a:t>i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faith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This ends our side-trip to </a:t>
                </a:r>
                <a:r>
                  <a:rPr lang="en-US" i="1" dirty="0"/>
                  <a:t>Hacking for Humanists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  <a:blipFill>
                <a:blip r:embed="rId3"/>
                <a:stretch>
                  <a:fillRect l="-1387" t="-2696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A332334-7667-2546-8201-32C77EBC701A}"/>
              </a:ext>
            </a:extLst>
          </p:cNvPr>
          <p:cNvSpPr/>
          <p:nvPr/>
        </p:nvSpPr>
        <p:spPr>
          <a:xfrm>
            <a:off x="6858000" y="1370012"/>
            <a:ext cx="3314700" cy="1313658"/>
          </a:xfrm>
          <a:prstGeom prst="wedgeRoundRectCallout">
            <a:avLst>
              <a:gd name="adj1" fmla="val 36723"/>
              <a:gd name="adj2" fmla="val 15418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OK, 21</a:t>
            </a:r>
            <a:r>
              <a:rPr lang="en-US" sz="2800" baseline="30000" dirty="0">
                <a:solidFill>
                  <a:schemeClr val="tx1"/>
                </a:solidFill>
              </a:rPr>
              <a:t>st</a:t>
            </a:r>
            <a:r>
              <a:rPr lang="en-US" sz="2800" dirty="0">
                <a:solidFill>
                  <a:schemeClr val="tx1"/>
                </a:solidFill>
              </a:rPr>
              <a:t> century know-it-all, how can any of this help?</a:t>
            </a:r>
          </a:p>
        </p:txBody>
      </p:sp>
    </p:spTree>
    <p:extLst>
      <p:ext uri="{BB962C8B-B14F-4D97-AF65-F5344CB8AC3E}">
        <p14:creationId xmlns:p14="http://schemas.microsoft.com/office/powerpoint/2010/main" val="1654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5749</Words>
  <Application>Microsoft Macintosh PowerPoint</Application>
  <PresentationFormat>Widescreen</PresentationFormat>
  <Paragraphs>1738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Courier Oblique</vt:lpstr>
      <vt:lpstr>Helvetica Neue</vt:lpstr>
      <vt:lpstr>Helvetica Neue Thin</vt:lpstr>
      <vt:lpstr>Monotype Sorts</vt:lpstr>
      <vt:lpstr>Tahoma</vt:lpstr>
      <vt:lpstr>Times New Roman</vt:lpstr>
      <vt:lpstr>CS4102-SlimGray</vt:lpstr>
      <vt:lpstr>CS4102 Algorithms Spring 2021 – Floryan and Horton</vt:lpstr>
      <vt:lpstr>Sequences</vt:lpstr>
      <vt:lpstr>Sequence Alignment: The Problem</vt:lpstr>
      <vt:lpstr>Edit Distance</vt:lpstr>
      <vt:lpstr>An Interesting Application You Probably Never Considered!</vt:lpstr>
      <vt:lpstr>An Example of the Problem</vt:lpstr>
      <vt:lpstr>An Example of the Problem</vt:lpstr>
      <vt:lpstr>An Example of the Problem</vt:lpstr>
      <vt:lpstr>PowerPoint Presentation</vt:lpstr>
      <vt:lpstr>Where were we before?  Oh yeah…</vt:lpstr>
      <vt:lpstr>Sequence Alignment: Problem Statement</vt:lpstr>
      <vt:lpstr>Example: Alignment and Matching</vt:lpstr>
      <vt:lpstr>Dynamic Programming</vt:lpstr>
      <vt:lpstr>Recursive Structure</vt:lpstr>
      <vt:lpstr>Subproblems and Costs</vt:lpstr>
      <vt:lpstr>The Recurrence</vt:lpstr>
      <vt:lpstr>Bottom-up Implementation</vt:lpstr>
      <vt:lpstr>Small Example</vt:lpstr>
      <vt:lpstr>Small Example</vt:lpstr>
      <vt:lpstr>Complete Solution</vt:lpstr>
      <vt:lpstr>Backtrack to Get the Edit</vt:lpstr>
      <vt:lpstr>Summary on Sequence Alignment</vt:lpstr>
      <vt:lpstr>PowerPoint Presentation</vt:lpstr>
      <vt:lpstr>Longest Common Subsequence</vt:lpstr>
      <vt:lpstr>Dynamic Programming</vt:lpstr>
      <vt:lpstr>1. Identify Recursive Structure</vt:lpstr>
      <vt:lpstr>Dynamic Programming</vt:lpstr>
      <vt:lpstr>1. Identify Recursive Structure</vt:lpstr>
      <vt:lpstr>Dynamic Programming</vt:lpstr>
      <vt:lpstr>3. Solve in a Good Order</vt:lpstr>
      <vt:lpstr>LCS Length Algorithm</vt:lpstr>
      <vt:lpstr>Run Time?</vt:lpstr>
      <vt:lpstr>Reconstructing the LCS</vt:lpstr>
      <vt:lpstr>Reconstructing the LCS</vt:lpstr>
      <vt:lpstr>Reconstructing the LCS</vt:lpstr>
      <vt:lpstr>Top-Down Solution with Memoization</vt:lpstr>
      <vt:lpstr>PowerPoint Presentation</vt:lpstr>
      <vt:lpstr>Another 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Practice!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 Spring 2021 – Horton’s Slides</dc:title>
  <dc:creator>Horton, Tom (tbh3f)</dc:creator>
  <cp:lastModifiedBy>Horton, Tom (tbh3f)</cp:lastModifiedBy>
  <cp:revision>36</cp:revision>
  <dcterms:created xsi:type="dcterms:W3CDTF">2021-04-11T02:08:30Z</dcterms:created>
  <dcterms:modified xsi:type="dcterms:W3CDTF">2021-04-11T14:36:17Z</dcterms:modified>
</cp:coreProperties>
</file>