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6"/>
  </p:notesMasterIdLst>
  <p:handoutMasterIdLst>
    <p:handoutMasterId r:id="rId17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8"/>
    <p:restoredTop sz="94788"/>
  </p:normalViewPr>
  <p:slideViewPr>
    <p:cSldViewPr>
      <p:cViewPr varScale="1">
        <p:scale>
          <a:sx n="137" d="100"/>
          <a:sy n="137" d="100"/>
        </p:scale>
        <p:origin x="1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All written assignments have been graded</a:t>
            </a:r>
          </a:p>
          <a:p>
            <a:pPr lvl="1"/>
            <a:r>
              <a:rPr lang="en-US" dirty="0"/>
              <a:t>Except a few that just came in last 24 hours.</a:t>
            </a:r>
          </a:p>
          <a:p>
            <a:pPr lvl="1"/>
            <a:r>
              <a:rPr lang="en-US" dirty="0"/>
              <a:t>Quick clarification on resubmissions…</a:t>
            </a:r>
          </a:p>
          <a:p>
            <a:r>
              <a:rPr lang="en-US" dirty="0"/>
              <a:t>Hard deadline for module 1 is THIS Wednesday!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pPr lvl="1"/>
            <a:r>
              <a:rPr lang="en-US" dirty="0"/>
              <a:t>We are going to regrade a couple of questions first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Hard deadline for module 1 is TONIGHT!!</a:t>
            </a:r>
          </a:p>
          <a:p>
            <a:pPr lvl="1"/>
            <a:r>
              <a:rPr lang="en-US" dirty="0"/>
              <a:t>We “mostly” kept up with grading. We have a better scheme moving forward I think.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more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another basic </a:t>
            </a:r>
            <a:r>
              <a:rPr lang="en-US" dirty="0" err="1"/>
              <a:t>hw</a:t>
            </a:r>
            <a:r>
              <a:rPr lang="en-US" dirty="0"/>
              <a:t> module 2 now</a:t>
            </a:r>
          </a:p>
          <a:p>
            <a:pPr lvl="1"/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Soft deadline for module 2 is Wednesday night</a:t>
            </a:r>
          </a:p>
          <a:p>
            <a:pPr lvl="1"/>
            <a:r>
              <a:rPr lang="en-US" dirty="0"/>
              <a:t>Though we will try to get you feedback on your work if you submit after that.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discuss wiring (if you want) and solve a graph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is Wednesday night (tonight!)</a:t>
            </a:r>
          </a:p>
          <a:p>
            <a:pPr lvl="1"/>
            <a:r>
              <a:rPr lang="en-US" dirty="0"/>
              <a:t>Try to get at least something in if you want feedback.</a:t>
            </a:r>
          </a:p>
          <a:p>
            <a:r>
              <a:rPr lang="en-US" dirty="0"/>
              <a:t>We will be restructuring the final grade grading scheme </a:t>
            </a:r>
          </a:p>
          <a:p>
            <a:pPr lvl="1"/>
            <a:r>
              <a:rPr lang="en-US" dirty="0"/>
              <a:t>It is a bit too harsh to folks who didn’t master a basic </a:t>
            </a:r>
            <a:r>
              <a:rPr lang="en-US" dirty="0" err="1"/>
              <a:t>hw</a:t>
            </a:r>
            <a:r>
              <a:rPr lang="en-US" dirty="0"/>
              <a:t> in module 1</a:t>
            </a:r>
          </a:p>
          <a:p>
            <a:r>
              <a:rPr lang="en-US" dirty="0"/>
              <a:t>Remember that next round of quizzing is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is Friday – Saturday</a:t>
            </a:r>
          </a:p>
          <a:p>
            <a:pPr lvl="1"/>
            <a:r>
              <a:rPr lang="en-US" dirty="0"/>
              <a:t>We might try using </a:t>
            </a:r>
            <a:r>
              <a:rPr lang="en-US" dirty="0" err="1"/>
              <a:t>Gradescope</a:t>
            </a:r>
            <a:r>
              <a:rPr lang="en-US" dirty="0"/>
              <a:t> this time. Seems easier in some ways. Announcement soon! Otherwise, same as last time.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has passed.</a:t>
            </a:r>
          </a:p>
          <a:p>
            <a:pPr lvl="1"/>
            <a:r>
              <a:rPr lang="en-US" dirty="0"/>
              <a:t>We are crunching through grading now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knapsack w/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“recurrence relations”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pPr lvl="1"/>
            <a:r>
              <a:rPr lang="en-US" dirty="0"/>
              <a:t>Though we are grading constantly so likely you’ll get feedback no matter what.</a:t>
            </a:r>
          </a:p>
          <a:p>
            <a:r>
              <a:rPr lang="en-US" dirty="0"/>
              <a:t>First quiz was moved to NEXT week.</a:t>
            </a:r>
          </a:p>
          <a:p>
            <a:pPr lvl="1"/>
            <a:r>
              <a:rPr lang="en-US" dirty="0"/>
              <a:t>Will be on Collab. Some % will be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You will have 24 hours (next Friday through Saturday) to do it.</a:t>
            </a:r>
          </a:p>
          <a:p>
            <a:pPr lvl="1"/>
            <a:r>
              <a:rPr lang="en-US" dirty="0"/>
              <a:t>But…Collab will time it so limited time to finish once you begin.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is an open Q&amp;A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We are grading submissions now from soft deadline</a:t>
            </a:r>
          </a:p>
          <a:p>
            <a:pPr lvl="1"/>
            <a:r>
              <a:rPr lang="en-US" dirty="0"/>
              <a:t>Hopefully done by Wednesday at latest.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Will be on Collab</a:t>
            </a:r>
          </a:p>
          <a:p>
            <a:pPr lvl="1"/>
            <a:r>
              <a:rPr lang="en-US" dirty="0"/>
              <a:t>You will have 24 hours to start it, but timed once you start.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prove correctness of BFS!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pPr lvl="1"/>
            <a:r>
              <a:rPr lang="en-US" dirty="0"/>
              <a:t>one of the two basic </a:t>
            </a:r>
            <a:r>
              <a:rPr lang="en-US" dirty="0" err="1"/>
              <a:t>hw</a:t>
            </a:r>
            <a:r>
              <a:rPr lang="en-US" dirty="0"/>
              <a:t> in module 2 next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Written </a:t>
            </a:r>
            <a:r>
              <a:rPr lang="en-US" dirty="0" err="1"/>
              <a:t>hws</a:t>
            </a:r>
            <a:r>
              <a:rPr lang="en-US" dirty="0"/>
              <a:t> graded if submitted before soft deadline.</a:t>
            </a:r>
          </a:p>
          <a:p>
            <a:pPr lvl="1"/>
            <a:r>
              <a:rPr lang="en-US" dirty="0"/>
              <a:t>Will keep working through the rest as well.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Specific details will be announced on Discord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talk more about find-union and related things!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35195</TotalTime>
  <Words>1183</Words>
  <Application>Microsoft Macintosh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  <vt:lpstr>Wednesday, Feb. 24</vt:lpstr>
      <vt:lpstr>Monday, Mar. 1</vt:lpstr>
      <vt:lpstr>Wednesday, Mar. 3</vt:lpstr>
      <vt:lpstr>Monday, Mar. 8</vt:lpstr>
      <vt:lpstr>Wednesday, Mar. 10</vt:lpstr>
      <vt:lpstr>Monday, Mar. 15</vt:lpstr>
      <vt:lpstr>Wednesday, Mar. 17</vt:lpstr>
      <vt:lpstr>Wednesday, Mar. 24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452</cp:revision>
  <cp:lastPrinted>1999-12-17T13:56:08Z</cp:lastPrinted>
  <dcterms:created xsi:type="dcterms:W3CDTF">2010-01-20T18:12:12Z</dcterms:created>
  <dcterms:modified xsi:type="dcterms:W3CDTF">2021-03-24T15:44:15Z</dcterms:modified>
</cp:coreProperties>
</file>