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4788"/>
  </p:normalViewPr>
  <p:slideViewPr>
    <p:cSldViewPr>
      <p:cViewPr varScale="1">
        <p:scale>
          <a:sx n="137" d="100"/>
          <a:sy n="137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is Friday – Saturday</a:t>
            </a:r>
          </a:p>
          <a:p>
            <a:pPr lvl="1"/>
            <a:r>
              <a:rPr lang="en-US" dirty="0"/>
              <a:t>We might try using </a:t>
            </a:r>
            <a:r>
              <a:rPr lang="en-US" dirty="0" err="1"/>
              <a:t>Gradescope</a:t>
            </a:r>
            <a:r>
              <a:rPr lang="en-US" dirty="0"/>
              <a:t> this time. Seems easier in some ways. Announcement soon! Otherwise, same as last time.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has passed.</a:t>
            </a:r>
          </a:p>
          <a:p>
            <a:pPr lvl="1"/>
            <a:r>
              <a:rPr lang="en-US" dirty="0"/>
              <a:t>We are crunching through grading now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knapsack w/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Module 2 is done</a:t>
            </a:r>
          </a:p>
          <a:p>
            <a:pPr lvl="1"/>
            <a:r>
              <a:rPr lang="en-US" dirty="0"/>
              <a:t>Hope that you survived, I know some of those were difficult 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weighted interval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We are squarely in module 3 now. Yay!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DP for coin change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 (except for a handful of advanced written </a:t>
            </a:r>
            <a:r>
              <a:rPr lang="en-US" dirty="0" err="1"/>
              <a:t>hws</a:t>
            </a:r>
            <a:r>
              <a:rPr lang="en-US" dirty="0"/>
              <a:t>).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Wednesday.</a:t>
            </a:r>
          </a:p>
          <a:p>
            <a:endParaRPr lang="en-US" dirty="0"/>
          </a:p>
          <a:p>
            <a:r>
              <a:rPr lang="en-US" dirty="0"/>
              <a:t>Today we will discuss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tonight!.</a:t>
            </a:r>
          </a:p>
          <a:p>
            <a:pPr lvl="1"/>
            <a:r>
              <a:rPr lang="en-US" dirty="0"/>
              <a:t>Good luck</a:t>
            </a:r>
          </a:p>
          <a:p>
            <a:r>
              <a:rPr lang="en-US" dirty="0"/>
              <a:t>Last day of module 3 </a:t>
            </a:r>
          </a:p>
          <a:p>
            <a:r>
              <a:rPr lang="en-US" dirty="0"/>
              <a:t>Today we will pseudo-polynomial time /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3 (attempt 1) and Quiz 2 (attempt 2) are available end of this week.</a:t>
            </a:r>
          </a:p>
          <a:p>
            <a:r>
              <a:rPr lang="en-US" dirty="0"/>
              <a:t>Module 3 soft deadline grading is underway, should be done before quiz (that is the goal)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take on one module 3 advanced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/>
              <a:t>Module 4 homework will be posted very soon!</a:t>
            </a:r>
          </a:p>
          <a:p>
            <a:r>
              <a:rPr lang="en-US" dirty="0"/>
              <a:t>We are starting module 4 today…hooray!!</a:t>
            </a:r>
          </a:p>
          <a:p>
            <a:pPr lvl="1"/>
            <a:r>
              <a:rPr lang="en-US" dirty="0"/>
              <a:t>Module 4 is a little condensed because of end of semester timing. We will do our best to make it a bit easier on you.</a:t>
            </a:r>
          </a:p>
          <a:p>
            <a:r>
              <a:rPr lang="en-US" dirty="0"/>
              <a:t>Today: Ford-Fulkerson and flow networks!!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35224</TotalTime>
  <Words>1665</Words>
  <Application>Microsoft Macintosh PowerPoint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  <vt:lpstr>Wednesday, Mar. 24</vt:lpstr>
      <vt:lpstr>Monday, Apr. 5</vt:lpstr>
      <vt:lpstr>Wednesday, Apr. 7</vt:lpstr>
      <vt:lpstr>Wednesday, Apr. 12</vt:lpstr>
      <vt:lpstr>Wednesday, Apr. 14</vt:lpstr>
      <vt:lpstr>Monday, Apr. 19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457</cp:revision>
  <cp:lastPrinted>1999-12-17T13:56:08Z</cp:lastPrinted>
  <dcterms:created xsi:type="dcterms:W3CDTF">2010-01-20T18:12:12Z</dcterms:created>
  <dcterms:modified xsi:type="dcterms:W3CDTF">2021-04-19T15:22:26Z</dcterms:modified>
</cp:coreProperties>
</file>