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2"/>
  </p:notesMasterIdLst>
  <p:handoutMasterIdLst>
    <p:handoutMasterId r:id="rId13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</p:sldIdLst>
  <p:sldSz cx="9144000" cy="6858000" type="screen4x3"/>
  <p:notesSz cx="7315200" cy="96012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8"/>
    <p:restoredTop sz="94731"/>
  </p:normalViewPr>
  <p:slideViewPr>
    <p:cSldViewPr>
      <p:cViewPr varScale="1">
        <p:scale>
          <a:sx n="142" d="100"/>
          <a:sy n="142" d="100"/>
        </p:scale>
        <p:origin x="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 (cont’d)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Passing Rates:</a:t>
            </a:r>
          </a:p>
          <a:p>
            <a:pPr lvl="1"/>
            <a:r>
              <a:rPr lang="en-US" dirty="0"/>
              <a:t>Pass: module 1 (64%); module 2 (58%); module 3(41%)</a:t>
            </a:r>
          </a:p>
          <a:p>
            <a:pPr lvl="1"/>
            <a:r>
              <a:rPr lang="en-US" dirty="0"/>
              <a:t>High-Pass: module 1 (40%); module 2 (38%); module 3(10%)</a:t>
            </a:r>
          </a:p>
          <a:p>
            <a:pPr lvl="1"/>
            <a:endParaRPr lang="en-US" dirty="0"/>
          </a:p>
          <a:p>
            <a:r>
              <a:rPr lang="en-US" dirty="0"/>
              <a:t>Fun facts:</a:t>
            </a:r>
          </a:p>
          <a:p>
            <a:pPr lvl="1"/>
            <a:r>
              <a:rPr lang="en-US" dirty="0"/>
              <a:t>Doing module 2 homework = 2.2 </a:t>
            </a:r>
            <a:r>
              <a:rPr lang="en-US" dirty="0" err="1"/>
              <a:t>pt</a:t>
            </a:r>
            <a:r>
              <a:rPr lang="en-US" dirty="0"/>
              <a:t> (13.3%) increase in mod 2 quiz score overall and 25% increase in recurrence unrolling question.</a:t>
            </a:r>
          </a:p>
          <a:p>
            <a:pPr lvl="1"/>
            <a:r>
              <a:rPr lang="en-US" dirty="0"/>
              <a:t>Didn’t have time to look at module 1 effect</a:t>
            </a:r>
          </a:p>
          <a:p>
            <a:pPr lvl="1"/>
            <a:r>
              <a:rPr lang="en-US" dirty="0"/>
              <a:t>Programming homework didn’t seem to have effect on scores, though very few people had turned it in.</a:t>
            </a:r>
          </a:p>
          <a:p>
            <a:endParaRPr lang="en-US" dirty="0"/>
          </a:p>
          <a:p>
            <a:r>
              <a:rPr lang="en-US" dirty="0"/>
              <a:t>We did poorly on questions directly from homework or textbook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0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recommended due date has passed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some more advanced divide and conquer algorithms (Module 3!!)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TODAY</a:t>
            </a:r>
          </a:p>
          <a:p>
            <a:r>
              <a:rPr lang="en-US" dirty="0"/>
              <a:t>Those of you who haven’t done module 1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finish module 3 with more divide and conquer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was Tuesday</a:t>
            </a:r>
          </a:p>
          <a:p>
            <a:pPr lvl="1"/>
            <a:r>
              <a:rPr lang="en-US" dirty="0"/>
              <a:t>81 submissions so far (yikes!)</a:t>
            </a:r>
          </a:p>
          <a:p>
            <a:r>
              <a:rPr lang="en-US" dirty="0"/>
              <a:t>Those of you who haven’t done module 1 and/or 2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pPr lvl="1"/>
            <a:r>
              <a:rPr lang="en-US" dirty="0"/>
              <a:t>Recommended deadline is next Tuesday. Start it!!!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do review/Q&amp;A on modules 1-3 if you want, then start BFS (module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3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Recommended deadlines for hw1-3 have all passed</a:t>
            </a:r>
          </a:p>
          <a:p>
            <a:pPr lvl="1"/>
            <a:r>
              <a:rPr lang="en-US" dirty="0"/>
              <a:t>If you haven’t finished these you are BEHIND!!</a:t>
            </a:r>
          </a:p>
          <a:p>
            <a:r>
              <a:rPr lang="en-US" dirty="0"/>
              <a:t>Quizzes for mods 1-3 were taken on Tuesday</a:t>
            </a:r>
          </a:p>
          <a:p>
            <a:pPr lvl="1"/>
            <a:r>
              <a:rPr lang="en-US" dirty="0"/>
              <a:t>How’d they go? We hope to have graded by tonight.</a:t>
            </a:r>
          </a:p>
          <a:p>
            <a:pPr lvl="1"/>
            <a:r>
              <a:rPr lang="en-US" dirty="0"/>
              <a:t>Will go over solutions at some point but not today.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r>
              <a:rPr lang="en-US" dirty="0"/>
              <a:t>Today we are going to start DFS (module 4 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More detail on next slide, but regrades are open</a:t>
            </a:r>
          </a:p>
          <a:p>
            <a:pPr lvl="1"/>
            <a:r>
              <a:rPr lang="en-US" dirty="0"/>
              <a:t>See course website for thresholds, etc.</a:t>
            </a:r>
          </a:p>
          <a:p>
            <a:r>
              <a:rPr lang="en-US" dirty="0"/>
              <a:t>Next quiz date scheduled for NEXT Thursday</a:t>
            </a:r>
          </a:p>
          <a:p>
            <a:pPr lvl="1"/>
            <a:r>
              <a:rPr lang="en-US" dirty="0"/>
              <a:t>I know this is very soon. We could shuffle dates. Thoughts?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pPr lvl="1"/>
            <a:r>
              <a:rPr lang="en-US" dirty="0"/>
              <a:t>You should get started on it!!</a:t>
            </a:r>
          </a:p>
          <a:p>
            <a:r>
              <a:rPr lang="en-US" dirty="0"/>
              <a:t>Today we are going to finish DFS / Topo-sort / SCCs (module 4 will finish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35446</TotalTime>
  <Words>876</Words>
  <Application>Microsoft Macintosh PowerPoint</Application>
  <PresentationFormat>On-screen Show (4:3)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  <vt:lpstr>Thursday, Sep. 9</vt:lpstr>
      <vt:lpstr>Tuesday, Sep. 14</vt:lpstr>
      <vt:lpstr>Thursday, Sep. 16</vt:lpstr>
      <vt:lpstr>Thursday, Sep. 23</vt:lpstr>
      <vt:lpstr>Tuesday, Sep. 28</vt:lpstr>
      <vt:lpstr>Tuesday, Sep. 28 (cont’d)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475</cp:revision>
  <cp:lastPrinted>1999-12-17T13:56:08Z</cp:lastPrinted>
  <dcterms:created xsi:type="dcterms:W3CDTF">2010-01-20T18:12:12Z</dcterms:created>
  <dcterms:modified xsi:type="dcterms:W3CDTF">2021-09-28T15:57:01Z</dcterms:modified>
</cp:coreProperties>
</file>