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512" r:id="rId13"/>
    <p:sldId id="514" r:id="rId14"/>
    <p:sldId id="519" r:id="rId15"/>
    <p:sldId id="491" r:id="rId16"/>
    <p:sldId id="666" r:id="rId17"/>
    <p:sldId id="667" r:id="rId18"/>
    <p:sldId id="646" r:id="rId19"/>
    <p:sldId id="492" r:id="rId20"/>
    <p:sldId id="647" r:id="rId21"/>
    <p:sldId id="648" r:id="rId22"/>
    <p:sldId id="649" r:id="rId23"/>
    <p:sldId id="451" r:id="rId24"/>
    <p:sldId id="650" r:id="rId25"/>
    <p:sldId id="663" r:id="rId26"/>
    <p:sldId id="452" r:id="rId27"/>
    <p:sldId id="453" r:id="rId28"/>
    <p:sldId id="533" r:id="rId29"/>
    <p:sldId id="651" r:id="rId30"/>
    <p:sldId id="652" r:id="rId31"/>
    <p:sldId id="487" r:id="rId32"/>
    <p:sldId id="657" r:id="rId33"/>
    <p:sldId id="659" r:id="rId34"/>
    <p:sldId id="660" r:id="rId35"/>
    <p:sldId id="534" r:id="rId36"/>
    <p:sldId id="535" r:id="rId37"/>
    <p:sldId id="653" r:id="rId38"/>
    <p:sldId id="328" r:id="rId39"/>
    <p:sldId id="664" r:id="rId40"/>
    <p:sldId id="573" r:id="rId41"/>
    <p:sldId id="574" r:id="rId42"/>
    <p:sldId id="584" r:id="rId43"/>
    <p:sldId id="585" r:id="rId44"/>
    <p:sldId id="643" r:id="rId45"/>
    <p:sldId id="671" r:id="rId46"/>
    <p:sldId id="64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512"/>
            <p14:sldId id="514"/>
            <p14:sldId id="519"/>
            <p14:sldId id="491"/>
            <p14:sldId id="666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  <p14:sldId id="663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53"/>
            <p14:sldId id="328"/>
            <p14:sldId id="664"/>
            <p14:sldId id="573"/>
            <p14:sldId id="574"/>
            <p14:sldId id="584"/>
            <p14:sldId id="585"/>
            <p14:sldId id="643"/>
            <p14:sldId id="671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2909" autoAdjust="0"/>
  </p:normalViewPr>
  <p:slideViewPr>
    <p:cSldViewPr>
      <p:cViewPr varScale="1">
        <p:scale>
          <a:sx n="99" d="100"/>
          <a:sy n="99" d="100"/>
        </p:scale>
        <p:origin x="208" y="1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386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26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27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/>
          </p:nvPr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/>
          </p:nvPr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Three example problems</a:t>
            </a:r>
          </a:p>
          <a:p>
            <a:pPr lvl="1"/>
            <a:r>
              <a:rPr lang="en-US" dirty="0"/>
              <a:t>Coin Change</a:t>
            </a:r>
          </a:p>
          <a:p>
            <a:pPr lvl="1"/>
            <a:r>
              <a:rPr lang="en-US" dirty="0"/>
              <a:t>Activity Selection</a:t>
            </a:r>
          </a:p>
          <a:p>
            <a:pPr lvl="1"/>
            <a:r>
              <a:rPr lang="en-US" dirty="0"/>
              <a:t>Knapsack (fractional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Proving a Greedy Algorithm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fractional knapsack, we can prove greedy choice of </a:t>
            </a: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/</a:t>
            </a:r>
            <a:r>
              <a:rPr lang="en-US" dirty="0" err="1">
                <a:ea typeface="ＭＳ Ｐゴシック" charset="0"/>
              </a:rPr>
              <a:t>w</a:t>
            </a:r>
            <a:r>
              <a:rPr lang="en-US" baseline="-25000" dirty="0" err="1">
                <a:ea typeface="ＭＳ Ｐゴシック" charset="0"/>
              </a:rPr>
              <a:t>i</a:t>
            </a:r>
            <a:r>
              <a:rPr lang="en-US" dirty="0"/>
              <a:t> leads to optimal solution</a:t>
            </a:r>
          </a:p>
          <a:p>
            <a:r>
              <a:rPr lang="en-US" dirty="0"/>
              <a:t>In general, given a greedy algorithm, how do approach such a proof?</a:t>
            </a:r>
          </a:p>
          <a:p>
            <a:r>
              <a:rPr lang="en-US" dirty="0"/>
              <a:t>Recall we’ve done this for Dijkstra’s SP and Prim’s MST</a:t>
            </a:r>
          </a:p>
          <a:p>
            <a:r>
              <a:rPr lang="en-US" dirty="0"/>
              <a:t>We can compare the solution our algorithm finds with an optimal solution</a:t>
            </a:r>
          </a:p>
          <a:p>
            <a:pPr lvl="1"/>
            <a:r>
              <a:rPr lang="en-US" dirty="0"/>
              <a:t>Show they’re the same</a:t>
            </a:r>
          </a:p>
          <a:p>
            <a:pPr lvl="1"/>
            <a:r>
              <a:rPr lang="en-US" dirty="0"/>
              <a:t>Or, assume they’re not and show a contradiction</a:t>
            </a:r>
          </a:p>
          <a:p>
            <a:pPr lvl="1"/>
            <a:r>
              <a:rPr lang="en-US" dirty="0"/>
              <a:t>Remember </a:t>
            </a:r>
            <a:r>
              <a:rPr lang="en-US" i="1" dirty="0"/>
              <a:t>exchange argument </a:t>
            </a:r>
            <a:r>
              <a:rPr lang="en-US" dirty="0"/>
              <a:t>for Dijkstra’s or for Prim’s?</a:t>
            </a:r>
          </a:p>
        </p:txBody>
      </p:sp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8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So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53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6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6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3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6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			//G not optimal	</a:t>
                </a:r>
                <a:r>
                  <a:rPr lang="en-US" dirty="0" err="1"/>
                  <a:t>ftpoc</a:t>
                </a:r>
                <a:r>
                  <a:rPr lang="en-US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 dirty="0"/>
                  <a:t>			//definition of optimal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			//by lemma 1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//from previous line	</a:t>
                </a:r>
              </a:p>
              <a:p>
                <a:pPr marL="0" indent="0" algn="ctr">
                  <a:buNone/>
                </a:pPr>
                <a:r>
                  <a:rPr lang="en-US" dirty="0"/>
                  <a:t>//CONTRADICTON		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 solution to the larger problem, it can be seen to be made up of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15622</TotalTime>
  <Words>3540</Words>
  <Application>Microsoft Macintosh PowerPoint</Application>
  <PresentationFormat>Widescreen</PresentationFormat>
  <Paragraphs>495</Paragraphs>
  <Slides>46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Monotype Sorts</vt:lpstr>
      <vt:lpstr>Symbol</vt:lpstr>
      <vt:lpstr>Tahoma</vt:lpstr>
      <vt:lpstr>Times New Roman</vt:lpstr>
      <vt:lpstr>Wingdings</vt:lpstr>
      <vt:lpstr>CS4102-SlimGray</vt:lpstr>
      <vt:lpstr>Equation</vt:lpstr>
      <vt:lpstr>CS4102 Algorithms Fall 2021 – Floryan and Horton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Proving a Greedy Algorithm Correct</vt:lpstr>
      <vt:lpstr>0/1 knapsack</vt:lpstr>
      <vt:lpstr>Activity Selection</vt:lpstr>
      <vt:lpstr>Activity-Selection</vt:lpstr>
      <vt:lpstr>Activity Selection: A Greedy Algorithm</vt:lpstr>
      <vt:lpstr>Non-recursive algorithm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1274</cp:revision>
  <dcterms:created xsi:type="dcterms:W3CDTF">2017-08-21T20:54:06Z</dcterms:created>
  <dcterms:modified xsi:type="dcterms:W3CDTF">2021-09-09T15:39:15Z</dcterms:modified>
</cp:coreProperties>
</file>