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7"/>
  </p:notesMasterIdLst>
  <p:handoutMasterIdLst>
    <p:handoutMasterId r:id="rId8"/>
  </p:handoutMasterIdLst>
  <p:sldIdLst>
    <p:sldId id="447" r:id="rId2"/>
    <p:sldId id="484" r:id="rId3"/>
    <p:sldId id="402" r:id="rId4"/>
    <p:sldId id="485" r:id="rId5"/>
    <p:sldId id="486" r:id="rId6"/>
  </p:sldIdLst>
  <p:sldSz cx="9144000" cy="6858000" type="screen4x3"/>
  <p:notesSz cx="7315200" cy="9601200"/>
  <p:custDataLst>
    <p:tags r:id="rId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0"/>
    <p:restoredTop sz="94788"/>
  </p:normalViewPr>
  <p:slideViewPr>
    <p:cSldViewPr>
      <p:cViewPr varScale="1">
        <p:scale>
          <a:sx n="137" d="100"/>
          <a:sy n="137" d="100"/>
        </p:scale>
        <p:origin x="14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9/9/21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9/9/21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9/9/21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9/9/21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9/9/21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9/9/21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9/9/21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9/9/21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9fzMCVJ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CS4102 – Algorithms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44958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136C104-B327-DF45-9BD2-3434560F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Tom Horton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horton@cs.virginia.edu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Announcements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Check out </a:t>
            </a:r>
            <a:r>
              <a:rPr lang="en-US" dirty="0" err="1"/>
              <a:t>gradescope</a:t>
            </a:r>
            <a:r>
              <a:rPr lang="en-US" dirty="0"/>
              <a:t> page in course website for details</a:t>
            </a:r>
          </a:p>
          <a:p>
            <a:pPr lvl="1"/>
            <a:r>
              <a:rPr lang="en-US" dirty="0"/>
              <a:t>First assignment (sorting) is live there now</a:t>
            </a:r>
          </a:p>
          <a:p>
            <a:r>
              <a:rPr lang="en-US" dirty="0"/>
              <a:t>Join Discord ASAP: </a:t>
            </a:r>
            <a:r>
              <a:rPr lang="en-US" dirty="0">
                <a:hlinkClick r:id="rId4"/>
              </a:rPr>
              <a:t>https://discord.gg/9fzMCVJw</a:t>
            </a:r>
            <a:endParaRPr lang="en-US" dirty="0"/>
          </a:p>
          <a:p>
            <a:r>
              <a:rPr lang="en-US"/>
              <a:t>First </a:t>
            </a:r>
            <a:r>
              <a:rPr lang="en-US" dirty="0"/>
              <a:t>homework has been released</a:t>
            </a:r>
          </a:p>
          <a:p>
            <a:pPr lvl="1"/>
            <a:r>
              <a:rPr lang="en-US" dirty="0"/>
              <a:t>If we have time, we will discuss it today. We will go over quicksort today</a:t>
            </a:r>
          </a:p>
          <a:p>
            <a:pPr lvl="1"/>
            <a:r>
              <a:rPr lang="en-US" dirty="0"/>
              <a:t>Recommended due date is ONE WEEK from today!!</a:t>
            </a:r>
          </a:p>
          <a:p>
            <a:r>
              <a:rPr lang="en-US" dirty="0"/>
              <a:t>Grading:</a:t>
            </a:r>
          </a:p>
          <a:p>
            <a:pPr lvl="1"/>
            <a:r>
              <a:rPr lang="en-US" dirty="0"/>
              <a:t>You will submit code + report</a:t>
            </a:r>
          </a:p>
          <a:p>
            <a:pPr lvl="1"/>
            <a:r>
              <a:rPr lang="en-US" dirty="0" err="1"/>
              <a:t>Autograder</a:t>
            </a:r>
            <a:r>
              <a:rPr lang="en-US" dirty="0"/>
              <a:t> will check that code works. Human will go in afterwards and  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Check course website for exact locations</a:t>
            </a:r>
          </a:p>
          <a:p>
            <a:r>
              <a:rPr lang="en-US" dirty="0"/>
              <a:t>Today we will keep go over QS and see another lower-bounds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First homework has been released</a:t>
            </a:r>
          </a:p>
          <a:p>
            <a:pPr lvl="1"/>
            <a:r>
              <a:rPr lang="en-US" dirty="0"/>
              <a:t>Recommended deadline is TONIGHT!!!!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one week from today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Wednesday we had a problem that we are working on. </a:t>
            </a:r>
          </a:p>
          <a:p>
            <a:pPr lvl="1"/>
            <a:r>
              <a:rPr lang="en-US" dirty="0"/>
              <a:t>Keep an eye on the course website</a:t>
            </a:r>
          </a:p>
          <a:p>
            <a:r>
              <a:rPr lang="en-US" dirty="0"/>
              <a:t>Today we are going to learn about the master theorem and finish module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First recommended due date has passed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one week from today</a:t>
            </a:r>
          </a:p>
          <a:p>
            <a:r>
              <a:rPr lang="en-US" dirty="0"/>
              <a:t>Module 3 HW: Trading has also been released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Wednesday we had a problem that we are working on. </a:t>
            </a:r>
          </a:p>
          <a:p>
            <a:pPr lvl="1"/>
            <a:r>
              <a:rPr lang="en-US" dirty="0"/>
              <a:t>Keep an eye on the course website</a:t>
            </a:r>
          </a:p>
          <a:p>
            <a:r>
              <a:rPr lang="en-US" dirty="0"/>
              <a:t>Today we are going to learn about some more advanced divide and conquer algorithms (Module 3!!)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123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35366</TotalTime>
  <Words>343</Words>
  <Application>Microsoft Macintosh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CS4102 – Algorithms</vt:lpstr>
      <vt:lpstr>Daily Announcements</vt:lpstr>
      <vt:lpstr>Tuesday, Aug. 31</vt:lpstr>
      <vt:lpstr>Tuesday, Sep. 7</vt:lpstr>
      <vt:lpstr>Thursday, Sep. 9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467</cp:revision>
  <cp:lastPrinted>1999-12-17T13:56:08Z</cp:lastPrinted>
  <dcterms:created xsi:type="dcterms:W3CDTF">2010-01-20T18:12:12Z</dcterms:created>
  <dcterms:modified xsi:type="dcterms:W3CDTF">2021-09-09T12:35:38Z</dcterms:modified>
</cp:coreProperties>
</file>