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  <p:sldId id="529" r:id="rId30"/>
    <p:sldId id="525" r:id="rId31"/>
    <p:sldId id="526" r:id="rId32"/>
    <p:sldId id="527" r:id="rId33"/>
    <p:sldId id="528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/>
    <p:restoredTop sz="94656"/>
  </p:normalViewPr>
  <p:slideViewPr>
    <p:cSldViewPr>
      <p:cViewPr varScale="1">
        <p:scale>
          <a:sx n="148" d="100"/>
          <a:sy n="148" d="100"/>
        </p:scale>
        <p:origin x="18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Spring 2021</a:t>
            </a:r>
          </a:p>
          <a:p>
            <a:endParaRPr lang="en-US" dirty="0"/>
          </a:p>
          <a:p>
            <a:r>
              <a:rPr lang="en-US"/>
              <a:t>Readings</a:t>
            </a:r>
            <a:r>
              <a:rPr lang="en-US" dirty="0"/>
              <a:t>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nodes have a in/out degree requirement?</a:t>
            </a:r>
          </a:p>
          <a:p>
            <a:pPr lvl="1"/>
            <a:r>
              <a:rPr lang="en-US" dirty="0"/>
              <a:t>No! I’ll explain why.</a:t>
            </a:r>
          </a:p>
          <a:p>
            <a:pPr lvl="1"/>
            <a:endParaRPr lang="en-US" dirty="0"/>
          </a:p>
          <a:p>
            <a:r>
              <a:rPr lang="en-US" dirty="0"/>
              <a:t>Are the edges directed?</a:t>
            </a:r>
          </a:p>
          <a:p>
            <a:pPr lvl="1"/>
            <a:r>
              <a:rPr lang="en-US" dirty="0"/>
              <a:t>No! I’ll draw an example and explain why</a:t>
            </a:r>
          </a:p>
          <a:p>
            <a:pPr lvl="1"/>
            <a:endParaRPr lang="en-US" dirty="0"/>
          </a:p>
          <a:p>
            <a:r>
              <a:rPr lang="en-US" dirty="0"/>
              <a:t>Will the input provide “bad” edges as possibilities?</a:t>
            </a:r>
          </a:p>
          <a:p>
            <a:pPr lvl="1"/>
            <a:r>
              <a:rPr lang="en-US" dirty="0"/>
              <a:t>Yes! I’ll draw another example now.</a:t>
            </a:r>
          </a:p>
        </p:txBody>
      </p:sp>
    </p:spTree>
    <p:extLst>
      <p:ext uri="{BB962C8B-B14F-4D97-AF65-F5344CB8AC3E}">
        <p14:creationId xmlns:p14="http://schemas.microsoft.com/office/powerpoint/2010/main" val="411036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 I need to run Kruskal’s in “phases”</a:t>
            </a:r>
          </a:p>
          <a:p>
            <a:pPr lvl="1"/>
            <a:r>
              <a:rPr lang="en-US" dirty="0"/>
              <a:t>Maybe…let’s look at a problem that Prim’s would run into</a:t>
            </a:r>
          </a:p>
          <a:p>
            <a:pPr lvl="1"/>
            <a:r>
              <a:rPr lang="en-US" dirty="0"/>
              <a:t>Unclear if Kruskal’s will have the same issue. What do you think?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questions about Wiring??</a:t>
            </a:r>
          </a:p>
        </p:txBody>
      </p:sp>
    </p:spTree>
    <p:extLst>
      <p:ext uri="{BB962C8B-B14F-4D97-AF65-F5344CB8AC3E}">
        <p14:creationId xmlns:p14="http://schemas.microsoft.com/office/powerpoint/2010/main" val="34211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40373</TotalTime>
  <Words>1949</Words>
  <Application>Microsoft Macintosh PowerPoint</Application>
  <PresentationFormat>On-screen Show (4:3)</PresentationFormat>
  <Paragraphs>350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Bookman Old Style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Some Extra Things</vt:lpstr>
      <vt:lpstr>Daily Problem</vt:lpstr>
      <vt:lpstr>Solution:</vt:lpstr>
      <vt:lpstr>Wiring HW FAQ:</vt:lpstr>
      <vt:lpstr>Wiring HW FAQ: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932</cp:revision>
  <cp:lastPrinted>2010-03-04T14:04:20Z</cp:lastPrinted>
  <dcterms:created xsi:type="dcterms:W3CDTF">2010-03-16T00:09:25Z</dcterms:created>
  <dcterms:modified xsi:type="dcterms:W3CDTF">2021-09-09T12:33:58Z</dcterms:modified>
</cp:coreProperties>
</file>