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4"/>
  </p:notesMasterIdLst>
  <p:handoutMasterIdLst>
    <p:handoutMasterId r:id="rId15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</p:sldIdLst>
  <p:sldSz cx="9144000" cy="6858000" type="screen4x3"/>
  <p:notesSz cx="7315200" cy="96012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3"/>
    <p:restoredTop sz="94764"/>
  </p:normalViewPr>
  <p:slideViewPr>
    <p:cSldViewPr>
      <p:cViewPr varScale="1">
        <p:scale>
          <a:sx n="163" d="100"/>
          <a:sy n="163" d="100"/>
        </p:scale>
        <p:origin x="4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9fzMCVJ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 (cont’d)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/>
          </a:bodyPr>
          <a:lstStyle/>
          <a:p>
            <a:r>
              <a:rPr lang="en-US" dirty="0"/>
              <a:t>Passing Rates:</a:t>
            </a:r>
          </a:p>
          <a:p>
            <a:pPr lvl="1"/>
            <a:r>
              <a:rPr lang="en-US" dirty="0"/>
              <a:t>Pass: module 1 (64%); module 2 (58%); module 3(41%)</a:t>
            </a:r>
          </a:p>
          <a:p>
            <a:pPr lvl="1"/>
            <a:r>
              <a:rPr lang="en-US" dirty="0"/>
              <a:t>High-Pass: module 1 (40%); module 2 (38%); module 3(10%)</a:t>
            </a:r>
          </a:p>
          <a:p>
            <a:pPr lvl="1"/>
            <a:endParaRPr lang="en-US" dirty="0"/>
          </a:p>
          <a:p>
            <a:r>
              <a:rPr lang="en-US" dirty="0"/>
              <a:t>Fun facts:</a:t>
            </a:r>
          </a:p>
          <a:p>
            <a:pPr lvl="1"/>
            <a:r>
              <a:rPr lang="en-US" dirty="0"/>
              <a:t>Doing module 2 homework = 2.2 </a:t>
            </a:r>
            <a:r>
              <a:rPr lang="en-US" dirty="0" err="1"/>
              <a:t>pt</a:t>
            </a:r>
            <a:r>
              <a:rPr lang="en-US" dirty="0"/>
              <a:t> (13.3%) increase in mod 2 quiz score overall and 25% increase in recurrence unrolling question.</a:t>
            </a:r>
          </a:p>
          <a:p>
            <a:pPr lvl="1"/>
            <a:r>
              <a:rPr lang="en-US" dirty="0"/>
              <a:t>Didn’t have time to look at module 1 effect</a:t>
            </a:r>
          </a:p>
          <a:p>
            <a:pPr lvl="1"/>
            <a:r>
              <a:rPr lang="en-US" dirty="0"/>
              <a:t>Programming homework didn’t seem to have effect on scores, though very few people had turned it in.</a:t>
            </a:r>
          </a:p>
          <a:p>
            <a:endParaRPr lang="en-US" dirty="0"/>
          </a:p>
          <a:p>
            <a:r>
              <a:rPr lang="en-US" dirty="0"/>
              <a:t>We did poorly on questions directly from homework or textbook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0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to October! The best month!</a:t>
            </a:r>
          </a:p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Regrades open until NEXT Tuesday @ 2:00pm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1-3 retakes is next Thursday (just before spring break)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Today is recommended deadline for Mod. 4 (BFS and DFS)</a:t>
            </a:r>
          </a:p>
          <a:p>
            <a:pPr lvl="1"/>
            <a:r>
              <a:rPr lang="en-US" dirty="0"/>
              <a:t>Realistically…try to get to it by over the weekend.</a:t>
            </a:r>
          </a:p>
          <a:p>
            <a:r>
              <a:rPr lang="en-US" dirty="0"/>
              <a:t>Today we are doing a VERY short, one lecture module on Kruskal’s and the Find-Union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2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Welcome to October! The best month!</a:t>
            </a:r>
          </a:p>
          <a:p>
            <a:r>
              <a:rPr lang="en-US" dirty="0"/>
              <a:t>Quizzes 1-3 retakes are THIS Thursday</a:t>
            </a:r>
          </a:p>
          <a:p>
            <a:pPr lvl="1"/>
            <a:r>
              <a:rPr lang="en-US" dirty="0"/>
              <a:t>During class</a:t>
            </a:r>
          </a:p>
          <a:p>
            <a:r>
              <a:rPr lang="en-US" dirty="0"/>
              <a:t>New schedule updates!</a:t>
            </a:r>
          </a:p>
          <a:p>
            <a:pPr lvl="1"/>
            <a:r>
              <a:rPr lang="en-US" dirty="0"/>
              <a:t>Quiz 4-5 first attempt on Oct. 19</a:t>
            </a:r>
          </a:p>
          <a:p>
            <a:r>
              <a:rPr lang="en-US" dirty="0"/>
              <a:t>Homework updates:</a:t>
            </a:r>
          </a:p>
          <a:p>
            <a:pPr lvl="1"/>
            <a:r>
              <a:rPr lang="en-US" dirty="0"/>
              <a:t>Wiring </a:t>
            </a:r>
            <a:r>
              <a:rPr lang="en-US" dirty="0" err="1"/>
              <a:t>autograder</a:t>
            </a:r>
            <a:r>
              <a:rPr lang="en-US" dirty="0"/>
              <a:t> is up now.</a:t>
            </a:r>
          </a:p>
          <a:p>
            <a:pPr lvl="1"/>
            <a:r>
              <a:rPr lang="en-US" dirty="0"/>
              <a:t>You should try to get done with the first 5 over fall break.</a:t>
            </a:r>
          </a:p>
          <a:p>
            <a:r>
              <a:rPr lang="en-US" dirty="0"/>
              <a:t>Today we begin module 6. Two lectures on Prim’s and Dijkstra’s algorithms. With a new data structure + formal proofs.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pPr lvl="1"/>
            <a:r>
              <a:rPr lang="en-US" dirty="0"/>
              <a:t>First assignment (sorting) is live there now</a:t>
            </a:r>
          </a:p>
          <a:p>
            <a:r>
              <a:rPr lang="en-US" dirty="0"/>
              <a:t>Join Discord ASAP: </a:t>
            </a:r>
            <a:r>
              <a:rPr lang="en-US" dirty="0">
                <a:hlinkClick r:id="rId4"/>
              </a:rPr>
              <a:t>https://discord.gg/9fzMCVJw</a:t>
            </a:r>
            <a:endParaRPr lang="en-US" dirty="0"/>
          </a:p>
          <a:p>
            <a:r>
              <a:rPr lang="en-US"/>
              <a:t>First </a:t>
            </a:r>
            <a:r>
              <a:rPr lang="en-US" dirty="0"/>
              <a:t>homework has been released</a:t>
            </a:r>
          </a:p>
          <a:p>
            <a:pPr lvl="1"/>
            <a:r>
              <a:rPr lang="en-US" dirty="0"/>
              <a:t>If we have time, we will discuss it today. We will go over quicksort today</a:t>
            </a:r>
          </a:p>
          <a:p>
            <a:pPr lvl="1"/>
            <a:r>
              <a:rPr lang="en-US" dirty="0"/>
              <a:t>Recommended due date is ONE WEEK from today!!</a:t>
            </a:r>
          </a:p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You will submit code + report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will check that code works. Human will go in afterwards and  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Check course website for exact locations</a:t>
            </a:r>
          </a:p>
          <a:p>
            <a:r>
              <a:rPr lang="en-US" dirty="0"/>
              <a:t>Today we will keep go over QS and see another lower-bounds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homework has been released</a:t>
            </a:r>
          </a:p>
          <a:p>
            <a:pPr lvl="1"/>
            <a:r>
              <a:rPr lang="en-US" dirty="0"/>
              <a:t>Recommended deadline is TONIGHT!!!!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the master theorem and finish module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First recommended due date has passed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one week from today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Office hours have begun. Topic-focused on Discord, general in-person, group OH are mixed</a:t>
            </a:r>
          </a:p>
          <a:p>
            <a:pPr lvl="1"/>
            <a:r>
              <a:rPr lang="en-US" dirty="0"/>
              <a:t>Wednesday we had a problem that we are working on. </a:t>
            </a:r>
          </a:p>
          <a:p>
            <a:pPr lvl="1"/>
            <a:r>
              <a:rPr lang="en-US" dirty="0"/>
              <a:t>Keep an eye on the course website</a:t>
            </a:r>
          </a:p>
          <a:p>
            <a:r>
              <a:rPr lang="en-US" dirty="0"/>
              <a:t>Today we are going to learn about some more advanced divide and conquer algorithms (Module 3!!)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1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Everyone should be on Discord by now!!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is TODAY</a:t>
            </a:r>
          </a:p>
          <a:p>
            <a:r>
              <a:rPr lang="en-US" dirty="0"/>
              <a:t>Those of you who haven’t done module 1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finish module 3 with more divide and conquer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2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Module 2 HW: Recurrences has been released</a:t>
            </a:r>
          </a:p>
          <a:p>
            <a:pPr lvl="1"/>
            <a:r>
              <a:rPr lang="en-US" dirty="0"/>
              <a:t>Recommended deadline was Tuesday</a:t>
            </a:r>
          </a:p>
          <a:p>
            <a:pPr lvl="1"/>
            <a:r>
              <a:rPr lang="en-US" dirty="0"/>
              <a:t>81 submissions so far (yikes!)</a:t>
            </a:r>
          </a:p>
          <a:p>
            <a:r>
              <a:rPr lang="en-US" dirty="0"/>
              <a:t>Those of you who haven’t done module 1 and/or 2 </a:t>
            </a:r>
            <a:r>
              <a:rPr lang="en-US" dirty="0" err="1"/>
              <a:t>hw</a:t>
            </a:r>
            <a:r>
              <a:rPr lang="en-US" dirty="0"/>
              <a:t> are BEHIND!</a:t>
            </a:r>
          </a:p>
          <a:p>
            <a:r>
              <a:rPr lang="en-US" dirty="0"/>
              <a:t>Module 3 HW: Trading has also been released</a:t>
            </a:r>
          </a:p>
          <a:p>
            <a:pPr lvl="1"/>
            <a:r>
              <a:rPr lang="en-US" dirty="0"/>
              <a:t>Recommended deadline is next Tuesday. Start it!!!</a:t>
            </a:r>
          </a:p>
          <a:p>
            <a:r>
              <a:rPr lang="en-US" dirty="0"/>
              <a:t>Any office hours issues? They’ve been surprisingly quiet</a:t>
            </a:r>
          </a:p>
          <a:p>
            <a:r>
              <a:rPr lang="en-US" dirty="0"/>
              <a:t>First round of quizzes is NEXT TUESDAY</a:t>
            </a:r>
          </a:p>
          <a:p>
            <a:pPr lvl="1"/>
            <a:r>
              <a:rPr lang="en-US" dirty="0"/>
              <a:t>First attempt at modules 1, 2, and 3</a:t>
            </a:r>
          </a:p>
          <a:p>
            <a:pPr lvl="1"/>
            <a:r>
              <a:rPr lang="en-US" dirty="0"/>
              <a:t>In person, during lecture.</a:t>
            </a:r>
          </a:p>
          <a:p>
            <a:r>
              <a:rPr lang="en-US" dirty="0"/>
              <a:t>Today we are going to do review/Q&amp;A on modules 1-3 if you want, then start BFS (module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3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Thursday,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Fill out survey on Discord announcements if you can!!</a:t>
            </a:r>
          </a:p>
          <a:p>
            <a:r>
              <a:rPr lang="en-US" dirty="0"/>
              <a:t>Recommended deadlines for hw1-3 have all passed</a:t>
            </a:r>
          </a:p>
          <a:p>
            <a:pPr lvl="1"/>
            <a:r>
              <a:rPr lang="en-US" dirty="0"/>
              <a:t>If you haven’t finished these you are BEHIND!!</a:t>
            </a:r>
          </a:p>
          <a:p>
            <a:r>
              <a:rPr lang="en-US" dirty="0"/>
              <a:t>Quizzes for mods 1-3 were taken on Tuesday</a:t>
            </a:r>
          </a:p>
          <a:p>
            <a:pPr lvl="1"/>
            <a:r>
              <a:rPr lang="en-US" dirty="0"/>
              <a:t>How’d they go? We hope to have graded by tonight.</a:t>
            </a:r>
          </a:p>
          <a:p>
            <a:pPr lvl="1"/>
            <a:r>
              <a:rPr lang="en-US" dirty="0"/>
              <a:t>Will go over solutions at some point but not today.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r>
              <a:rPr lang="en-US" dirty="0"/>
              <a:t>Today we are going to start DFS (module 4 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5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Tuesday,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/>
              <a:t>Quizzes 1-3 have been returned</a:t>
            </a:r>
          </a:p>
          <a:p>
            <a:pPr lvl="1"/>
            <a:r>
              <a:rPr lang="en-US" dirty="0"/>
              <a:t>More detail on next slide, but regrades are open</a:t>
            </a:r>
          </a:p>
          <a:p>
            <a:pPr lvl="1"/>
            <a:r>
              <a:rPr lang="en-US" dirty="0"/>
              <a:t>See course website for thresholds, etc.</a:t>
            </a:r>
          </a:p>
          <a:p>
            <a:r>
              <a:rPr lang="en-US" dirty="0"/>
              <a:t>Next quiz date scheduled for NEXT Thursday</a:t>
            </a:r>
          </a:p>
          <a:p>
            <a:pPr lvl="1"/>
            <a:r>
              <a:rPr lang="en-US" dirty="0"/>
              <a:t>I know this is very soon. We could shuffle dates. Thoughts?</a:t>
            </a:r>
          </a:p>
          <a:p>
            <a:r>
              <a:rPr lang="en-US" dirty="0"/>
              <a:t>Any office hours issues? They’ve been surprisingly quiet</a:t>
            </a:r>
          </a:p>
          <a:p>
            <a:pPr lvl="1"/>
            <a:r>
              <a:rPr lang="en-US" dirty="0"/>
              <a:t>Though they’ve picked up a bit</a:t>
            </a:r>
          </a:p>
          <a:p>
            <a:r>
              <a:rPr lang="en-US" dirty="0"/>
              <a:t>Mod. 4 (BFS and DFS) homework has been released</a:t>
            </a:r>
          </a:p>
          <a:p>
            <a:pPr lvl="1"/>
            <a:r>
              <a:rPr lang="en-US" dirty="0"/>
              <a:t>You should get started on it!!</a:t>
            </a:r>
          </a:p>
          <a:p>
            <a:r>
              <a:rPr lang="en-US" dirty="0"/>
              <a:t>Today we are going to finish DFS / Topo-sort / SCCs (module 4 will finish today)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35466</TotalTime>
  <Words>1064</Words>
  <Application>Microsoft Macintosh PowerPoint</Application>
  <PresentationFormat>On-screen Show (4:3)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Tuesday, Aug. 31</vt:lpstr>
      <vt:lpstr>Tuesday, Sep. 7</vt:lpstr>
      <vt:lpstr>Thursday, Sep. 9</vt:lpstr>
      <vt:lpstr>Tuesday, Sep. 14</vt:lpstr>
      <vt:lpstr>Thursday, Sep. 16</vt:lpstr>
      <vt:lpstr>Thursday, Sep. 23</vt:lpstr>
      <vt:lpstr>Tuesday, Sep. 28</vt:lpstr>
      <vt:lpstr>Tuesday, Sep. 28 (cont’d)</vt:lpstr>
      <vt:lpstr>Thursday, Sep. 30</vt:lpstr>
      <vt:lpstr>Tuesday, Oct. 5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478</cp:revision>
  <cp:lastPrinted>1999-12-17T13:56:08Z</cp:lastPrinted>
  <dcterms:created xsi:type="dcterms:W3CDTF">2010-01-20T18:12:12Z</dcterms:created>
  <dcterms:modified xsi:type="dcterms:W3CDTF">2021-10-05T12:34:50Z</dcterms:modified>
</cp:coreProperties>
</file>