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61" r:id="rId3"/>
    <p:sldId id="385" r:id="rId4"/>
    <p:sldId id="390" r:id="rId5"/>
    <p:sldId id="379" r:id="rId6"/>
    <p:sldId id="384" r:id="rId7"/>
    <p:sldId id="386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60"/>
    <p:restoredTop sz="94714"/>
  </p:normalViewPr>
  <p:slideViewPr>
    <p:cSldViewPr>
      <p:cViewPr varScale="1">
        <p:scale>
          <a:sx n="151" d="100"/>
          <a:sy n="151" d="100"/>
        </p:scale>
        <p:origin x="18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24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B370B0-3EF4-47D1-AD5D-86E4C86DA2DF}" type="datetimeFigureOut">
              <a:rPr lang="en-US" smtClean="0"/>
              <a:pPr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316BFC-F19A-43AA-AEE7-BBD2414A8F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1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0748F0-D8B0-4D4F-B5A6-FEDBB6D61879}" type="datetimeFigureOut">
              <a:rPr lang="en-US" smtClean="0"/>
              <a:pPr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732ACC-9D54-4314-B17B-8C8D32204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6847A14-8FBE-4FD3-A03D-066AAB2177D5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9C4-21CF-4636-A8AA-34C0C370B2A6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B2E4-1B62-40F9-A777-91EE1CFB5B44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8B-0F49-4969-B20D-E661416E922B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59AEA0-A412-41A0-8C97-8E95B57637DF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8B78-4CF7-438A-9023-B2574A9C088D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7586-E77B-44B4-815C-10792B9C85D6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204-4C39-4882-A1B4-E93544B8A239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D59-8843-4870-91CB-36886A609B78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DE5-AB82-49C4-8FCC-A946DDF9D1B9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8B5C-1D10-438B-82FB-CD2F58F1E760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FB0478-8CF8-4D64-9B2C-C3580024770D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Reductions: 3-Coloring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graph G, and three colors c1,c2,c3 (not really given as input)</a:t>
            </a:r>
          </a:p>
          <a:p>
            <a:endParaRPr lang="en-US" dirty="0"/>
          </a:p>
          <a:p>
            <a:r>
              <a:rPr lang="en-US" dirty="0"/>
              <a:t>Can we color the graph with these colors such that no adjacent nodes have the same color.</a:t>
            </a:r>
          </a:p>
          <a:p>
            <a:endParaRPr lang="en-US" dirty="0"/>
          </a:p>
          <a:p>
            <a:r>
              <a:rPr lang="en-US" dirty="0"/>
              <a:t>Turns out that 3-Coloring is NP-Complete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5967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5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show:</a:t>
            </a:r>
          </a:p>
          <a:p>
            <a:pPr lvl="1"/>
            <a:r>
              <a:rPr lang="en-US" dirty="0"/>
              <a:t>3-Coloring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NP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Given a coloring of the graph, is it valid?</a:t>
            </a:r>
          </a:p>
          <a:p>
            <a:pPr lvl="1"/>
            <a:r>
              <a:rPr lang="en-US" dirty="0"/>
              <a:t>Must do this in polynomial time!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5967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 descr="Picture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524000"/>
            <a:ext cx="6248400" cy="475283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010400" cy="47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0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(VERY informal) proof of 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Sat(</a:t>
            </a:r>
            <a:r>
              <a:rPr lang="en-US" sz="2400" dirty="0">
                <a:sym typeface="Symbol" panose="05050102010706020507" pitchFamily="18" charset="2"/>
              </a:rPr>
              <a:t>) </a:t>
            </a:r>
            <a:r>
              <a:rPr lang="en-US" sz="2400" dirty="0">
                <a:sym typeface="Wingdings" panose="05000000000000000000" pitchFamily="2" charset="2"/>
              </a:rPr>
              <a:t> G is 3-Colorable</a:t>
            </a: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Assume </a:t>
            </a:r>
            <a:r>
              <a:rPr lang="en-US" sz="2000" dirty="0">
                <a:sym typeface="Symbol" panose="05050102010706020507" pitchFamily="18" charset="2"/>
              </a:rPr>
              <a:t> is </a:t>
            </a:r>
            <a:r>
              <a:rPr lang="en-US" sz="2000" dirty="0" err="1">
                <a:sym typeface="Symbol" panose="05050102010706020507" pitchFamily="18" charset="2"/>
              </a:rPr>
              <a:t>satisfiable</a:t>
            </a:r>
            <a:endParaRPr lang="en-US" sz="2100" dirty="0">
              <a:sym typeface="Wingdings" panose="05000000000000000000" pitchFamily="2" charset="2"/>
            </a:endParaRP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3 colors (true, false, base)</a:t>
            </a:r>
          </a:p>
          <a:p>
            <a:pPr lvl="1" algn="l"/>
            <a:r>
              <a:rPr lang="en-US" sz="2100" dirty="0"/>
              <a:t>Color B,T,F with these colors</a:t>
            </a:r>
          </a:p>
          <a:p>
            <a:pPr lvl="1" algn="l"/>
            <a:r>
              <a:rPr lang="en-US" sz="2100" dirty="0"/>
              <a:t>Color variable nodes with T and F depending on their satisfying values for </a:t>
            </a:r>
            <a:r>
              <a:rPr lang="en-US" sz="2000" dirty="0">
                <a:sym typeface="Symbol" panose="05050102010706020507" pitchFamily="18" charset="2"/>
              </a:rPr>
              <a:t></a:t>
            </a:r>
          </a:p>
          <a:p>
            <a:pPr lvl="1" algn="l"/>
            <a:r>
              <a:rPr lang="en-US" sz="2100" dirty="0"/>
              <a:t>Or gates always colorable so that they represent correct OR (output is true </a:t>
            </a:r>
            <a:r>
              <a:rPr lang="en-US" sz="2100" dirty="0" err="1"/>
              <a:t>iff</a:t>
            </a:r>
            <a:r>
              <a:rPr lang="en-US" sz="2100" dirty="0"/>
              <a:t> one or more inputs true)</a:t>
            </a:r>
          </a:p>
          <a:p>
            <a:pPr lvl="1" algn="l"/>
            <a:r>
              <a:rPr lang="en-US" sz="2100" dirty="0"/>
              <a:t>Thus G is 3-Colorable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G is 3-Colorable </a:t>
            </a:r>
            <a:r>
              <a:rPr lang="en-US" sz="2400" dirty="0">
                <a:sym typeface="Wingdings" panose="05000000000000000000" pitchFamily="2" charset="2"/>
              </a:rPr>
              <a:t> Sat(</a:t>
            </a:r>
            <a:r>
              <a:rPr lang="en-US" sz="2400" dirty="0">
                <a:sym typeface="Symbol" panose="05050102010706020507" pitchFamily="18" charset="2"/>
              </a:rPr>
              <a:t>)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Assume G is 3-Colorable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Color the graph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Let the colors of the B,T,F nodes represent base, true, and false respectively.</a:t>
            </a:r>
          </a:p>
          <a:p>
            <a:pPr lvl="1" algn="l"/>
            <a:r>
              <a:rPr lang="en-US" sz="2100" dirty="0"/>
              <a:t>Re-arrange OR gate colors slightly if necessary so output is always T or F</a:t>
            </a:r>
          </a:p>
          <a:p>
            <a:pPr lvl="1" algn="l"/>
            <a:r>
              <a:rPr lang="en-US" sz="2100" dirty="0"/>
              <a:t>Let variable assignments be the color they were given</a:t>
            </a:r>
          </a:p>
          <a:p>
            <a:pPr lvl="1" algn="l"/>
            <a:r>
              <a:rPr lang="en-US" sz="2100" dirty="0"/>
              <a:t>These assignments satisfy </a:t>
            </a:r>
            <a:r>
              <a:rPr lang="en-US" sz="2000" dirty="0">
                <a:sym typeface="Symbol" panose="05050102010706020507" pitchFamily="18" charset="2"/>
              </a:rPr>
              <a:t>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22509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06-graphs</Template>
  <TotalTime>3098</TotalTime>
  <Words>228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Bookman Old Style</vt:lpstr>
      <vt:lpstr>Calibri</vt:lpstr>
      <vt:lpstr>Gill Sans MT</vt:lpstr>
      <vt:lpstr>Symbol</vt:lpstr>
      <vt:lpstr>Wingdings</vt:lpstr>
      <vt:lpstr>Wingdings 3</vt:lpstr>
      <vt:lpstr>Origin</vt:lpstr>
      <vt:lpstr>Reductions: 3-Coloring</vt:lpstr>
      <vt:lpstr>3-Coloring</vt:lpstr>
      <vt:lpstr>3-Coloring</vt:lpstr>
      <vt:lpstr>3-Coloring</vt:lpstr>
      <vt:lpstr>Reducing 3-SAT to 3-coloring</vt:lpstr>
      <vt:lpstr>Reducing 3-SAT to 3-coloring</vt:lpstr>
      <vt:lpstr>(VERY informal) proof of reduction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Microsoft Office User</cp:lastModifiedBy>
  <cp:revision>211</cp:revision>
  <dcterms:created xsi:type="dcterms:W3CDTF">2010-10-31T22:39:05Z</dcterms:created>
  <dcterms:modified xsi:type="dcterms:W3CDTF">2021-05-04T20:36:21Z</dcterms:modified>
</cp:coreProperties>
</file>