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5"/>
  </p:notesMasterIdLst>
  <p:handoutMasterIdLst>
    <p:handoutMasterId r:id="rId6"/>
  </p:handoutMasterIdLst>
  <p:sldIdLst>
    <p:sldId id="447" r:id="rId2"/>
    <p:sldId id="484" r:id="rId3"/>
    <p:sldId id="402" r:id="rId4"/>
  </p:sldIdLst>
  <p:sldSz cx="9144000" cy="6858000" type="screen4x3"/>
  <p:notesSz cx="7315200" cy="9601200"/>
  <p:custDataLst>
    <p:tags r:id="rId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4"/>
    <p:restoredTop sz="94788"/>
  </p:normalViewPr>
  <p:slideViewPr>
    <p:cSldViewPr>
      <p:cViewPr varScale="1">
        <p:scale>
          <a:sx n="137" d="100"/>
          <a:sy n="137" d="100"/>
        </p:scale>
        <p:origin x="16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8/31/21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pPr lvl="1"/>
            <a:r>
              <a:rPr lang="en-US" dirty="0"/>
              <a:t>First assignment (sorting) is live there now</a:t>
            </a:r>
          </a:p>
          <a:p>
            <a:r>
              <a:rPr lang="en-US" dirty="0"/>
              <a:t>First homework has been released</a:t>
            </a:r>
          </a:p>
          <a:p>
            <a:pPr lvl="1"/>
            <a:r>
              <a:rPr lang="en-US" dirty="0"/>
              <a:t>If we have time, we will discuss it today. We will go over quicksort today</a:t>
            </a:r>
          </a:p>
          <a:p>
            <a:pPr lvl="1"/>
            <a:r>
              <a:rPr lang="en-US" dirty="0"/>
              <a:t>Recommended due date is ONE WEEK from today!!</a:t>
            </a:r>
          </a:p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You will submit code + report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will check that code works. Human will go in afterwards and  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Check course website for exact locations</a:t>
            </a:r>
          </a:p>
          <a:p>
            <a:r>
              <a:rPr lang="en-US" dirty="0"/>
              <a:t>Today we will keep go over QS and see another lower-bounds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35345</TotalTime>
  <Words>149</Words>
  <Application>Microsoft Macintosh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Tuesday, Aug. 31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464</cp:revision>
  <cp:lastPrinted>1999-12-17T13:56:08Z</cp:lastPrinted>
  <dcterms:created xsi:type="dcterms:W3CDTF">2010-01-20T18:12:12Z</dcterms:created>
  <dcterms:modified xsi:type="dcterms:W3CDTF">2021-08-31T13:32:42Z</dcterms:modified>
</cp:coreProperties>
</file>