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2"/>
  </p:notesMasterIdLst>
  <p:sldIdLst>
    <p:sldId id="264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ztián Csontos" userId="99a858a2bd613acb" providerId="LiveId" clId="{B2B7A393-455A-4704-8FBD-688FC494EC7B}"/>
    <pc:docChg chg="undo custSel addSld delSld modSld sldOrd modMainMaster modNotesMaster">
      <pc:chgData name="Krisztián Csontos" userId="99a858a2bd613acb" providerId="LiveId" clId="{B2B7A393-455A-4704-8FBD-688FC494EC7B}" dt="2021-06-09T16:36:24.458" v="1125" actId="12789"/>
      <pc:docMkLst>
        <pc:docMk/>
      </pc:docMkLst>
      <pc:sldChg chg="addSp delSp modSp add mod modClrScheme chgLayout modNotes">
        <pc:chgData name="Krisztián Csontos" userId="99a858a2bd613acb" providerId="LiveId" clId="{B2B7A393-455A-4704-8FBD-688FC494EC7B}" dt="2021-06-09T10:54:48.195" v="989"/>
        <pc:sldMkLst>
          <pc:docMk/>
          <pc:sldMk cId="2749520915" sldId="256"/>
        </pc:sldMkLst>
        <pc:spChg chg="del mod ord">
          <ac:chgData name="Krisztián Csontos" userId="99a858a2bd613acb" providerId="LiveId" clId="{B2B7A393-455A-4704-8FBD-688FC494EC7B}" dt="2021-06-08T08:04:55.887" v="1" actId="700"/>
          <ac:spMkLst>
            <pc:docMk/>
            <pc:sldMk cId="2749520915" sldId="256"/>
            <ac:spMk id="2" creationId="{21D3B18B-571C-4DBE-BFAD-421116F0D1DF}"/>
          </ac:spMkLst>
        </pc:spChg>
        <pc:spChg chg="del">
          <ac:chgData name="Krisztián Csontos" userId="99a858a2bd613acb" providerId="LiveId" clId="{B2B7A393-455A-4704-8FBD-688FC494EC7B}" dt="2021-06-08T08:04:55.887" v="1" actId="700"/>
          <ac:spMkLst>
            <pc:docMk/>
            <pc:sldMk cId="2749520915" sldId="256"/>
            <ac:spMk id="3" creationId="{E3494616-0D2E-49EF-B310-9547636C7280}"/>
          </ac:spMkLst>
        </pc:spChg>
        <pc:spChg chg="add mod ord">
          <ac:chgData name="Krisztián Csontos" userId="99a858a2bd613acb" providerId="LiveId" clId="{B2B7A393-455A-4704-8FBD-688FC494EC7B}" dt="2021-06-09T10:54:48.195" v="989"/>
          <ac:spMkLst>
            <pc:docMk/>
            <pc:sldMk cId="2749520915" sldId="256"/>
            <ac:spMk id="4" creationId="{6FF7C5E1-72A7-4637-A75B-D4922A5F78E1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2749520915" sldId="256"/>
            <ac:spMk id="5" creationId="{708EE104-DCC4-4A6E-B344-35F10B408E1B}"/>
          </ac:spMkLst>
        </pc:spChg>
        <pc:spChg chg="add mod">
          <ac:chgData name="Krisztián Csontos" userId="99a858a2bd613acb" providerId="LiveId" clId="{B2B7A393-455A-4704-8FBD-688FC494EC7B}" dt="2021-06-09T06:37:05.130" v="582"/>
          <ac:spMkLst>
            <pc:docMk/>
            <pc:sldMk cId="2749520915" sldId="256"/>
            <ac:spMk id="6" creationId="{63D123E9-D285-4D48-9821-32DD6D985E0B}"/>
          </ac:spMkLst>
        </pc:spChg>
        <pc:picChg chg="add mod">
          <ac:chgData name="Krisztián Csontos" userId="99a858a2bd613acb" providerId="LiveId" clId="{B2B7A393-455A-4704-8FBD-688FC494EC7B}" dt="2021-06-09T10:54:48.195" v="989"/>
          <ac:picMkLst>
            <pc:docMk/>
            <pc:sldMk cId="2749520915" sldId="256"/>
            <ac:picMk id="7" creationId="{0D436A9E-F63F-4A7B-BCA7-0C1E3CE48073}"/>
          </ac:picMkLst>
        </pc:picChg>
        <pc:picChg chg="add mod">
          <ac:chgData name="Krisztián Csontos" userId="99a858a2bd613acb" providerId="LiveId" clId="{B2B7A393-455A-4704-8FBD-688FC494EC7B}" dt="2021-06-09T10:54:48.195" v="989"/>
          <ac:picMkLst>
            <pc:docMk/>
            <pc:sldMk cId="2749520915" sldId="256"/>
            <ac:picMk id="8" creationId="{BB58062F-453C-4AAB-9483-834A460CEC07}"/>
          </ac:picMkLst>
        </pc:picChg>
      </pc:sldChg>
      <pc:sldChg chg="addSp delSp modSp add mod modNotes modNotesTx">
        <pc:chgData name="Krisztián Csontos" userId="99a858a2bd613acb" providerId="LiveId" clId="{B2B7A393-455A-4704-8FBD-688FC494EC7B}" dt="2021-06-09T10:54:48.195" v="989"/>
        <pc:sldMkLst>
          <pc:docMk/>
          <pc:sldMk cId="1586245394" sldId="257"/>
        </pc:sldMkLst>
        <pc:spChg chg="del mod">
          <ac:chgData name="Krisztián Csontos" userId="99a858a2bd613acb" providerId="LiveId" clId="{B2B7A393-455A-4704-8FBD-688FC494EC7B}" dt="2021-06-09T10:43:00.474" v="779" actId="478"/>
          <ac:spMkLst>
            <pc:docMk/>
            <pc:sldMk cId="1586245394" sldId="257"/>
            <ac:spMk id="4" creationId="{6FF7C5E1-72A7-4637-A75B-D4922A5F78E1}"/>
          </ac:spMkLst>
        </pc:spChg>
        <pc:spChg chg="mod">
          <ac:chgData name="Krisztián Csontos" userId="99a858a2bd613acb" providerId="LiveId" clId="{B2B7A393-455A-4704-8FBD-688FC494EC7B}" dt="2021-06-09T10:54:48.195" v="989"/>
          <ac:spMkLst>
            <pc:docMk/>
            <pc:sldMk cId="1586245394" sldId="257"/>
            <ac:spMk id="5" creationId="{708EE104-DCC4-4A6E-B344-35F10B408E1B}"/>
          </ac:spMkLst>
        </pc:spChg>
        <pc:spChg chg="add del mod">
          <ac:chgData name="Krisztián Csontos" userId="99a858a2bd613acb" providerId="LiveId" clId="{B2B7A393-455A-4704-8FBD-688FC494EC7B}" dt="2021-06-09T10:43:04.475" v="781" actId="478"/>
          <ac:spMkLst>
            <pc:docMk/>
            <pc:sldMk cId="1586245394" sldId="257"/>
            <ac:spMk id="7" creationId="{F83DA82A-EDDE-446D-B170-730B6F68DD5F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1586245394" sldId="257"/>
            <ac:spMk id="11" creationId="{33CB1EA2-052F-4703-8656-ED167F1FC9F0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1586245394" sldId="257"/>
            <ac:spMk id="12" creationId="{3D11B962-D166-42A8-91A3-52CE4FD0F3E3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1586245394" sldId="257"/>
            <ac:spMk id="14" creationId="{8A424460-C987-48B5-9C29-0F9DF72E2686}"/>
          </ac:spMkLst>
        </pc:spChg>
        <pc:picChg chg="add del mod">
          <ac:chgData name="Krisztián Csontos" userId="99a858a2bd613acb" providerId="LiveId" clId="{B2B7A393-455A-4704-8FBD-688FC494EC7B}" dt="2021-06-08T08:14:04.641" v="82" actId="21"/>
          <ac:picMkLst>
            <pc:docMk/>
            <pc:sldMk cId="1586245394" sldId="257"/>
            <ac:picMk id="3" creationId="{4754A8A4-21C3-4D36-9A5F-F7B08C430B32}"/>
          </ac:picMkLst>
        </pc:picChg>
        <pc:picChg chg="add mod">
          <ac:chgData name="Krisztián Csontos" userId="99a858a2bd613acb" providerId="LiveId" clId="{B2B7A393-455A-4704-8FBD-688FC494EC7B}" dt="2021-06-09T10:54:48.195" v="989"/>
          <ac:picMkLst>
            <pc:docMk/>
            <pc:sldMk cId="1586245394" sldId="257"/>
            <ac:picMk id="3" creationId="{E93247DF-48A5-4EFE-A636-B5D78C259915}"/>
          </ac:picMkLst>
        </pc:picChg>
        <pc:picChg chg="del">
          <ac:chgData name="Krisztián Csontos" userId="99a858a2bd613acb" providerId="LiveId" clId="{B2B7A393-455A-4704-8FBD-688FC494EC7B}" dt="2021-06-08T08:12:14.776" v="75" actId="478"/>
          <ac:picMkLst>
            <pc:docMk/>
            <pc:sldMk cId="1586245394" sldId="257"/>
            <ac:picMk id="7" creationId="{0D436A9E-F63F-4A7B-BCA7-0C1E3CE48073}"/>
          </ac:picMkLst>
        </pc:picChg>
        <pc:picChg chg="add mod">
          <ac:chgData name="Krisztián Csontos" userId="99a858a2bd613acb" providerId="LiveId" clId="{B2B7A393-455A-4704-8FBD-688FC494EC7B}" dt="2021-06-09T10:54:48.195" v="989"/>
          <ac:picMkLst>
            <pc:docMk/>
            <pc:sldMk cId="1586245394" sldId="257"/>
            <ac:picMk id="8" creationId="{1B90DE81-355B-4D4C-906C-AED938A43220}"/>
          </ac:picMkLst>
        </pc:picChg>
        <pc:picChg chg="add del">
          <ac:chgData name="Krisztián Csontos" userId="99a858a2bd613acb" providerId="LiveId" clId="{B2B7A393-455A-4704-8FBD-688FC494EC7B}" dt="2021-06-08T08:18:11.374" v="154" actId="22"/>
          <ac:picMkLst>
            <pc:docMk/>
            <pc:sldMk cId="1586245394" sldId="257"/>
            <ac:picMk id="10" creationId="{92C5AAA9-EB32-4F77-A14B-E1CCBF7A96FA}"/>
          </ac:picMkLst>
        </pc:picChg>
        <pc:picChg chg="add mod">
          <ac:chgData name="Krisztián Csontos" userId="99a858a2bd613acb" providerId="LiveId" clId="{B2B7A393-455A-4704-8FBD-688FC494EC7B}" dt="2021-06-09T10:54:48.195" v="989"/>
          <ac:picMkLst>
            <pc:docMk/>
            <pc:sldMk cId="1586245394" sldId="257"/>
            <ac:picMk id="13" creationId="{C558B315-BBC2-4713-BAB3-FAE249DF906D}"/>
          </ac:picMkLst>
        </pc:picChg>
        <pc:picChg chg="add mod">
          <ac:chgData name="Krisztián Csontos" userId="99a858a2bd613acb" providerId="LiveId" clId="{B2B7A393-455A-4704-8FBD-688FC494EC7B}" dt="2021-06-09T10:54:48.195" v="989"/>
          <ac:picMkLst>
            <pc:docMk/>
            <pc:sldMk cId="1586245394" sldId="257"/>
            <ac:picMk id="15" creationId="{7F312157-EFB4-416F-A4FD-B7FDA3840C21}"/>
          </ac:picMkLst>
        </pc:picChg>
        <pc:picChg chg="add mod">
          <ac:chgData name="Krisztián Csontos" userId="99a858a2bd613acb" providerId="LiveId" clId="{B2B7A393-455A-4704-8FBD-688FC494EC7B}" dt="2021-06-09T10:54:48.195" v="989"/>
          <ac:picMkLst>
            <pc:docMk/>
            <pc:sldMk cId="1586245394" sldId="257"/>
            <ac:picMk id="17" creationId="{881596FF-AA11-4658-ABC9-6B58E69878AD}"/>
          </ac:picMkLst>
        </pc:picChg>
      </pc:sldChg>
      <pc:sldChg chg="new del">
        <pc:chgData name="Krisztián Csontos" userId="99a858a2bd613acb" providerId="LiveId" clId="{B2B7A393-455A-4704-8FBD-688FC494EC7B}" dt="2021-06-08T08:11:28.382" v="63" actId="47"/>
        <pc:sldMkLst>
          <pc:docMk/>
          <pc:sldMk cId="3575604640" sldId="257"/>
        </pc:sldMkLst>
      </pc:sldChg>
      <pc:sldChg chg="addSp delSp modSp new mod">
        <pc:chgData name="Krisztián Csontos" userId="99a858a2bd613acb" providerId="LiveId" clId="{B2B7A393-455A-4704-8FBD-688FC494EC7B}" dt="2021-06-09T11:02:14.758" v="1114" actId="555"/>
        <pc:sldMkLst>
          <pc:docMk/>
          <pc:sldMk cId="1586619052" sldId="258"/>
        </pc:sldMkLst>
        <pc:spChg chg="del mod ord">
          <ac:chgData name="Krisztián Csontos" userId="99a858a2bd613acb" providerId="LiveId" clId="{B2B7A393-455A-4704-8FBD-688FC494EC7B}" dt="2021-06-09T10:43:09.051" v="782" actId="478"/>
          <ac:spMkLst>
            <pc:docMk/>
            <pc:sldMk cId="1586619052" sldId="258"/>
            <ac:spMk id="2" creationId="{6436CD2A-178D-47DF-B358-7CCF7D0F9646}"/>
          </ac:spMkLst>
        </pc:spChg>
        <pc:spChg chg="add del mod">
          <ac:chgData name="Krisztián Csontos" userId="99a858a2bd613acb" providerId="LiveId" clId="{B2B7A393-455A-4704-8FBD-688FC494EC7B}" dt="2021-06-08T15:08:34.083" v="355"/>
          <ac:spMkLst>
            <pc:docMk/>
            <pc:sldMk cId="1586619052" sldId="258"/>
            <ac:spMk id="3" creationId="{B6FBCB22-3C33-4935-97B5-7BC96EF40A15}"/>
          </ac:spMkLst>
        </pc:spChg>
        <pc:spChg chg="add del mod">
          <ac:chgData name="Krisztián Csontos" userId="99a858a2bd613acb" providerId="LiveId" clId="{B2B7A393-455A-4704-8FBD-688FC494EC7B}" dt="2021-06-09T10:43:10.969" v="783" actId="478"/>
          <ac:spMkLst>
            <pc:docMk/>
            <pc:sldMk cId="1586619052" sldId="258"/>
            <ac:spMk id="6" creationId="{617D1246-B452-4154-B125-90631329FF1C}"/>
          </ac:spMkLst>
        </pc:spChg>
        <pc:spChg chg="add mod ord">
          <ac:chgData name="Krisztián Csontos" userId="99a858a2bd613acb" providerId="LiveId" clId="{B2B7A393-455A-4704-8FBD-688FC494EC7B}" dt="2021-06-09T10:57:21.743" v="993" actId="20577"/>
          <ac:spMkLst>
            <pc:docMk/>
            <pc:sldMk cId="1586619052" sldId="258"/>
            <ac:spMk id="8" creationId="{5B955A58-3111-417F-9A98-0FF74A4A4AB7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1586619052" sldId="258"/>
            <ac:spMk id="9" creationId="{91C74EC0-ED01-483C-9343-AAEDD477251F}"/>
          </ac:spMkLst>
        </pc:spChg>
        <pc:picChg chg="add mod">
          <ac:chgData name="Krisztián Csontos" userId="99a858a2bd613acb" providerId="LiveId" clId="{B2B7A393-455A-4704-8FBD-688FC494EC7B}" dt="2021-06-09T11:02:14.758" v="1114" actId="555"/>
          <ac:picMkLst>
            <pc:docMk/>
            <pc:sldMk cId="1586619052" sldId="258"/>
            <ac:picMk id="4" creationId="{89D770FE-9FCD-4609-A9AD-EDF8F4D81B1D}"/>
          </ac:picMkLst>
        </pc:picChg>
        <pc:picChg chg="add del mod">
          <ac:chgData name="Krisztián Csontos" userId="99a858a2bd613acb" providerId="LiveId" clId="{B2B7A393-455A-4704-8FBD-688FC494EC7B}" dt="2021-06-08T16:19:52.265" v="359" actId="478"/>
          <ac:picMkLst>
            <pc:docMk/>
            <pc:sldMk cId="1586619052" sldId="258"/>
            <ac:picMk id="5" creationId="{68FC9BC5-919C-4953-944A-324ABB901D7D}"/>
          </ac:picMkLst>
        </pc:picChg>
        <pc:picChg chg="add del mod">
          <ac:chgData name="Krisztián Csontos" userId="99a858a2bd613acb" providerId="LiveId" clId="{B2B7A393-455A-4704-8FBD-688FC494EC7B}" dt="2021-06-09T09:19:57.166" v="617" actId="478"/>
          <ac:picMkLst>
            <pc:docMk/>
            <pc:sldMk cId="1586619052" sldId="258"/>
            <ac:picMk id="7" creationId="{9EEB69A6-DF78-4B4E-9AD1-A5B9F6BBD49B}"/>
          </ac:picMkLst>
        </pc:picChg>
      </pc:sldChg>
      <pc:sldChg chg="addSp delSp modSp add mod">
        <pc:chgData name="Krisztián Csontos" userId="99a858a2bd613acb" providerId="LiveId" clId="{B2B7A393-455A-4704-8FBD-688FC494EC7B}" dt="2021-06-09T16:36:24.458" v="1125" actId="12789"/>
        <pc:sldMkLst>
          <pc:docMk/>
          <pc:sldMk cId="4205293624" sldId="259"/>
        </pc:sldMkLst>
        <pc:spChg chg="del mod">
          <ac:chgData name="Krisztián Csontos" userId="99a858a2bd613acb" providerId="LiveId" clId="{B2B7A393-455A-4704-8FBD-688FC494EC7B}" dt="2021-06-09T10:43:46.669" v="788" actId="478"/>
          <ac:spMkLst>
            <pc:docMk/>
            <pc:sldMk cId="4205293624" sldId="259"/>
            <ac:spMk id="2" creationId="{6436CD2A-178D-47DF-B358-7CCF7D0F9646}"/>
          </ac:spMkLst>
        </pc:spChg>
        <pc:spChg chg="add del mod">
          <ac:chgData name="Krisztián Csontos" userId="99a858a2bd613acb" providerId="LiveId" clId="{B2B7A393-455A-4704-8FBD-688FC494EC7B}" dt="2021-06-09T10:43:49.155" v="789" actId="478"/>
          <ac:spMkLst>
            <pc:docMk/>
            <pc:sldMk cId="4205293624" sldId="259"/>
            <ac:spMk id="5" creationId="{BC7FED26-87DA-4BC8-B18C-40D2F8E09BE2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4205293624" sldId="259"/>
            <ac:spMk id="6" creationId="{A70D39B4-E7AC-472A-96C8-59C5D4C71397}"/>
          </ac:spMkLst>
        </pc:spChg>
        <pc:picChg chg="add mod">
          <ac:chgData name="Krisztián Csontos" userId="99a858a2bd613acb" providerId="LiveId" clId="{B2B7A393-455A-4704-8FBD-688FC494EC7B}" dt="2021-06-09T16:36:24.458" v="1125" actId="12789"/>
          <ac:picMkLst>
            <pc:docMk/>
            <pc:sldMk cId="4205293624" sldId="259"/>
            <ac:picMk id="4" creationId="{06A9A329-60A8-4C9D-923C-9E804DE6DDC5}"/>
          </ac:picMkLst>
        </pc:picChg>
      </pc:sldChg>
      <pc:sldChg chg="addSp delSp modSp add mod ord">
        <pc:chgData name="Krisztián Csontos" userId="99a858a2bd613acb" providerId="LiveId" clId="{B2B7A393-455A-4704-8FBD-688FC494EC7B}" dt="2021-06-09T16:34:15.886" v="1119"/>
        <pc:sldMkLst>
          <pc:docMk/>
          <pc:sldMk cId="1506067650" sldId="260"/>
        </pc:sldMkLst>
        <pc:spChg chg="del mod ord">
          <ac:chgData name="Krisztián Csontos" userId="99a858a2bd613acb" providerId="LiveId" clId="{B2B7A393-455A-4704-8FBD-688FC494EC7B}" dt="2021-06-09T10:44:22.123" v="829" actId="478"/>
          <ac:spMkLst>
            <pc:docMk/>
            <pc:sldMk cId="1506067650" sldId="260"/>
            <ac:spMk id="2" creationId="{6436CD2A-178D-47DF-B358-7CCF7D0F9646}"/>
          </ac:spMkLst>
        </pc:spChg>
        <pc:spChg chg="add mod ord">
          <ac:chgData name="Krisztián Csontos" userId="99a858a2bd613acb" providerId="LiveId" clId="{B2B7A393-455A-4704-8FBD-688FC494EC7B}" dt="2021-06-09T10:54:48.195" v="989"/>
          <ac:spMkLst>
            <pc:docMk/>
            <pc:sldMk cId="1506067650" sldId="260"/>
            <ac:spMk id="7" creationId="{63D123E9-D285-4D48-9821-32DD6D985E0B}"/>
          </ac:spMkLst>
        </pc:spChg>
        <pc:spChg chg="add del mod">
          <ac:chgData name="Krisztián Csontos" userId="99a858a2bd613acb" providerId="LiveId" clId="{B2B7A393-455A-4704-8FBD-688FC494EC7B}" dt="2021-06-09T10:44:24.521" v="830" actId="478"/>
          <ac:spMkLst>
            <pc:docMk/>
            <pc:sldMk cId="1506067650" sldId="260"/>
            <ac:spMk id="10" creationId="{C0CCE2E1-7661-4437-9B20-2E61A7362C0E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1506067650" sldId="260"/>
            <ac:spMk id="11" creationId="{958EA82B-E5CC-4F7B-9E11-3DDC38DCD724}"/>
          </ac:spMkLst>
        </pc:spChg>
        <pc:picChg chg="add del mod">
          <ac:chgData name="Krisztián Csontos" userId="99a858a2bd613acb" providerId="LiveId" clId="{B2B7A393-455A-4704-8FBD-688FC494EC7B}" dt="2021-06-09T09:30:23.172" v="627" actId="478"/>
          <ac:picMkLst>
            <pc:docMk/>
            <pc:sldMk cId="1506067650" sldId="260"/>
            <ac:picMk id="4" creationId="{245D90EC-BF89-4B92-95D5-7524C5EF6E0D}"/>
          </ac:picMkLst>
        </pc:picChg>
        <pc:picChg chg="add del mod">
          <ac:chgData name="Krisztián Csontos" userId="99a858a2bd613acb" providerId="LiveId" clId="{B2B7A393-455A-4704-8FBD-688FC494EC7B}" dt="2021-06-08T16:36:38.735" v="509" actId="478"/>
          <ac:picMkLst>
            <pc:docMk/>
            <pc:sldMk cId="1506067650" sldId="260"/>
            <ac:picMk id="4" creationId="{77388C15-0BA6-4801-9D6A-EC690B9800B2}"/>
          </ac:picMkLst>
        </pc:picChg>
        <pc:picChg chg="add del mod">
          <ac:chgData name="Krisztián Csontos" userId="99a858a2bd613acb" providerId="LiveId" clId="{B2B7A393-455A-4704-8FBD-688FC494EC7B}" dt="2021-06-09T08:14:09.951" v="583" actId="478"/>
          <ac:picMkLst>
            <pc:docMk/>
            <pc:sldMk cId="1506067650" sldId="260"/>
            <ac:picMk id="6" creationId="{50DF4D70-DB66-487F-BE51-5105F5AF39E6}"/>
          </ac:picMkLst>
        </pc:picChg>
        <pc:picChg chg="add mod">
          <ac:chgData name="Krisztián Csontos" userId="99a858a2bd613acb" providerId="LiveId" clId="{B2B7A393-455A-4704-8FBD-688FC494EC7B}" dt="2021-06-09T10:54:48.195" v="989"/>
          <ac:picMkLst>
            <pc:docMk/>
            <pc:sldMk cId="1506067650" sldId="260"/>
            <ac:picMk id="8" creationId="{137162D7-1926-4533-B6E1-DD2C1EE0D401}"/>
          </ac:picMkLst>
        </pc:picChg>
      </pc:sldChg>
      <pc:sldChg chg="addSp delSp modSp add mod">
        <pc:chgData name="Krisztián Csontos" userId="99a858a2bd613acb" providerId="LiveId" clId="{B2B7A393-455A-4704-8FBD-688FC494EC7B}" dt="2021-06-09T10:54:48.195" v="989"/>
        <pc:sldMkLst>
          <pc:docMk/>
          <pc:sldMk cId="4006208066" sldId="261"/>
        </pc:sldMkLst>
        <pc:spChg chg="del mod ord">
          <ac:chgData name="Krisztián Csontos" userId="99a858a2bd613acb" providerId="LiveId" clId="{B2B7A393-455A-4704-8FBD-688FC494EC7B}" dt="2021-06-09T10:45:05.715" v="835" actId="478"/>
          <ac:spMkLst>
            <pc:docMk/>
            <pc:sldMk cId="4006208066" sldId="261"/>
            <ac:spMk id="2" creationId="{6436CD2A-178D-47DF-B358-7CCF7D0F9646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4006208066" sldId="261"/>
            <ac:spMk id="5" creationId="{59509FFF-B1A2-49C6-82AB-FB3084844E79}"/>
          </ac:spMkLst>
        </pc:spChg>
        <pc:spChg chg="del mod">
          <ac:chgData name="Krisztián Csontos" userId="99a858a2bd613acb" providerId="LiveId" clId="{B2B7A393-455A-4704-8FBD-688FC494EC7B}" dt="2021-06-08T16:45:33.365" v="570" actId="478"/>
          <ac:spMkLst>
            <pc:docMk/>
            <pc:sldMk cId="4006208066" sldId="261"/>
            <ac:spMk id="7" creationId="{63D123E9-D285-4D48-9821-32DD6D985E0B}"/>
          </ac:spMkLst>
        </pc:spChg>
        <pc:spChg chg="add del mod">
          <ac:chgData name="Krisztián Csontos" userId="99a858a2bd613acb" providerId="LiveId" clId="{B2B7A393-455A-4704-8FBD-688FC494EC7B}" dt="2021-06-09T10:45:08.562" v="836" actId="478"/>
          <ac:spMkLst>
            <pc:docMk/>
            <pc:sldMk cId="4006208066" sldId="261"/>
            <ac:spMk id="7" creationId="{6CB54264-3654-4B41-A252-F450075DF824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4006208066" sldId="261"/>
            <ac:spMk id="8" creationId="{7690DD9F-8AAF-4C69-A063-0FBEFF77D861}"/>
          </ac:spMkLst>
        </pc:spChg>
        <pc:picChg chg="add mod">
          <ac:chgData name="Krisztián Csontos" userId="99a858a2bd613acb" providerId="LiveId" clId="{B2B7A393-455A-4704-8FBD-688FC494EC7B}" dt="2021-06-09T10:54:48.195" v="989"/>
          <ac:picMkLst>
            <pc:docMk/>
            <pc:sldMk cId="4006208066" sldId="261"/>
            <ac:picMk id="4" creationId="{878DA708-ECBD-4953-B67E-07F8951BC733}"/>
          </ac:picMkLst>
        </pc:picChg>
        <pc:picChg chg="del">
          <ac:chgData name="Krisztián Csontos" userId="99a858a2bd613acb" providerId="LiveId" clId="{B2B7A393-455A-4704-8FBD-688FC494EC7B}" dt="2021-06-08T16:45:34.046" v="571" actId="478"/>
          <ac:picMkLst>
            <pc:docMk/>
            <pc:sldMk cId="4006208066" sldId="261"/>
            <ac:picMk id="6" creationId="{50DF4D70-DB66-487F-BE51-5105F5AF39E6}"/>
          </ac:picMkLst>
        </pc:picChg>
      </pc:sldChg>
      <pc:sldChg chg="addSp delSp modSp add mod">
        <pc:chgData name="Krisztián Csontos" userId="99a858a2bd613acb" providerId="LiveId" clId="{B2B7A393-455A-4704-8FBD-688FC494EC7B}" dt="2021-06-09T16:36:14.322" v="1124" actId="12789"/>
        <pc:sldMkLst>
          <pc:docMk/>
          <pc:sldMk cId="266822833" sldId="262"/>
        </pc:sldMkLst>
        <pc:spChg chg="del mod">
          <ac:chgData name="Krisztián Csontos" userId="99a858a2bd613acb" providerId="LiveId" clId="{B2B7A393-455A-4704-8FBD-688FC494EC7B}" dt="2021-06-09T10:45:22.691" v="839" actId="478"/>
          <ac:spMkLst>
            <pc:docMk/>
            <pc:sldMk cId="266822833" sldId="262"/>
            <ac:spMk id="2" creationId="{6436CD2A-178D-47DF-B358-7CCF7D0F9646}"/>
          </ac:spMkLst>
        </pc:spChg>
        <pc:spChg chg="add del mod">
          <ac:chgData name="Krisztián Csontos" userId="99a858a2bd613acb" providerId="LiveId" clId="{B2B7A393-455A-4704-8FBD-688FC494EC7B}" dt="2021-06-09T10:45:23.961" v="840" actId="478"/>
          <ac:spMkLst>
            <pc:docMk/>
            <pc:sldMk cId="266822833" sldId="262"/>
            <ac:spMk id="8" creationId="{E776635E-6684-43CB-8662-745FBEF60568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266822833" sldId="262"/>
            <ac:spMk id="9" creationId="{965AA900-F58C-4F9D-AB7F-BDE975B91D47}"/>
          </ac:spMkLst>
        </pc:spChg>
        <pc:picChg chg="add mod">
          <ac:chgData name="Krisztián Csontos" userId="99a858a2bd613acb" providerId="LiveId" clId="{B2B7A393-455A-4704-8FBD-688FC494EC7B}" dt="2021-06-09T16:36:14.322" v="1124" actId="12789"/>
          <ac:picMkLst>
            <pc:docMk/>
            <pc:sldMk cId="266822833" sldId="262"/>
            <ac:picMk id="3" creationId="{F2E67B10-138E-4EB1-9A11-561373A13034}"/>
          </ac:picMkLst>
        </pc:picChg>
        <pc:picChg chg="add del mod">
          <ac:chgData name="Krisztián Csontos" userId="99a858a2bd613acb" providerId="LiveId" clId="{B2B7A393-455A-4704-8FBD-688FC494EC7B}" dt="2021-06-09T10:37:37.362" v="744" actId="478"/>
          <ac:picMkLst>
            <pc:docMk/>
            <pc:sldMk cId="266822833" sldId="262"/>
            <ac:picMk id="4" creationId="{5983B861-3936-460D-B641-A3443BCB17A9}"/>
          </ac:picMkLst>
        </pc:picChg>
        <pc:picChg chg="add del mod">
          <ac:chgData name="Krisztián Csontos" userId="99a858a2bd613acb" providerId="LiveId" clId="{B2B7A393-455A-4704-8FBD-688FC494EC7B}" dt="2021-06-09T16:35:58.959" v="1120" actId="478"/>
          <ac:picMkLst>
            <pc:docMk/>
            <pc:sldMk cId="266822833" sldId="262"/>
            <ac:picMk id="6" creationId="{5A173ACC-76EE-42B3-8D0F-6B6F8247D640}"/>
          </ac:picMkLst>
        </pc:picChg>
      </pc:sldChg>
      <pc:sldChg chg="add del">
        <pc:chgData name="Krisztián Csontos" userId="99a858a2bd613acb" providerId="LiveId" clId="{B2B7A393-455A-4704-8FBD-688FC494EC7B}" dt="2021-06-08T16:45:36.073" v="572" actId="47"/>
        <pc:sldMkLst>
          <pc:docMk/>
          <pc:sldMk cId="1162673545" sldId="262"/>
        </pc:sldMkLst>
      </pc:sldChg>
      <pc:sldChg chg="modSp add mod">
        <pc:chgData name="Krisztián Csontos" userId="99a858a2bd613acb" providerId="LiveId" clId="{B2B7A393-455A-4704-8FBD-688FC494EC7B}" dt="2021-06-09T10:54:48.195" v="989"/>
        <pc:sldMkLst>
          <pc:docMk/>
          <pc:sldMk cId="2368984591" sldId="263"/>
        </pc:sldMkLst>
        <pc:spChg chg="mod">
          <ac:chgData name="Krisztián Csontos" userId="99a858a2bd613acb" providerId="LiveId" clId="{B2B7A393-455A-4704-8FBD-688FC494EC7B}" dt="2021-06-09T10:54:48.195" v="989"/>
          <ac:spMkLst>
            <pc:docMk/>
            <pc:sldMk cId="2368984591" sldId="263"/>
            <ac:spMk id="2" creationId="{6436CD2A-178D-47DF-B358-7CCF7D0F9646}"/>
          </ac:spMkLst>
        </pc:spChg>
      </pc:sldChg>
      <pc:sldChg chg="add del">
        <pc:chgData name="Krisztián Csontos" userId="99a858a2bd613acb" providerId="LiveId" clId="{B2B7A393-455A-4704-8FBD-688FC494EC7B}" dt="2021-06-08T16:45:37.356" v="573" actId="47"/>
        <pc:sldMkLst>
          <pc:docMk/>
          <pc:sldMk cId="3012039387" sldId="263"/>
        </pc:sldMkLst>
      </pc:sldChg>
      <pc:sldChg chg="addSp modSp add mod ord">
        <pc:chgData name="Krisztián Csontos" userId="99a858a2bd613acb" providerId="LiveId" clId="{B2B7A393-455A-4704-8FBD-688FC494EC7B}" dt="2021-06-09T10:54:48.195" v="989"/>
        <pc:sldMkLst>
          <pc:docMk/>
          <pc:sldMk cId="4148271709" sldId="264"/>
        </pc:sldMkLst>
        <pc:spChg chg="mod">
          <ac:chgData name="Krisztián Csontos" userId="99a858a2bd613acb" providerId="LiveId" clId="{B2B7A393-455A-4704-8FBD-688FC494EC7B}" dt="2021-06-09T10:54:48.195" v="989"/>
          <ac:spMkLst>
            <pc:docMk/>
            <pc:sldMk cId="4148271709" sldId="264"/>
            <ac:spMk id="2" creationId="{6436CD2A-178D-47DF-B358-7CCF7D0F9646}"/>
          </ac:spMkLst>
        </pc:spChg>
        <pc:spChg chg="add mod">
          <ac:chgData name="Krisztián Csontos" userId="99a858a2bd613acb" providerId="LiveId" clId="{B2B7A393-455A-4704-8FBD-688FC494EC7B}" dt="2021-06-09T10:54:48.195" v="989"/>
          <ac:spMkLst>
            <pc:docMk/>
            <pc:sldMk cId="4148271709" sldId="264"/>
            <ac:spMk id="3" creationId="{8E9B6329-F861-4711-8F2A-1826E890404C}"/>
          </ac:spMkLst>
        </pc:spChg>
      </pc:sldChg>
      <pc:sldChg chg="addSp delSp modSp add mod">
        <pc:chgData name="Krisztián Csontos" userId="99a858a2bd613acb" providerId="LiveId" clId="{B2B7A393-455A-4704-8FBD-688FC494EC7B}" dt="2021-06-09T11:02:47.679" v="1117" actId="1076"/>
        <pc:sldMkLst>
          <pc:docMk/>
          <pc:sldMk cId="2604624741" sldId="265"/>
        </pc:sldMkLst>
        <pc:spChg chg="del">
          <ac:chgData name="Krisztián Csontos" userId="99a858a2bd613acb" providerId="LiveId" clId="{B2B7A393-455A-4704-8FBD-688FC494EC7B}" dt="2021-06-09T10:58:32.628" v="995" actId="478"/>
          <ac:spMkLst>
            <pc:docMk/>
            <pc:sldMk cId="2604624741" sldId="265"/>
            <ac:spMk id="2" creationId="{6436CD2A-178D-47DF-B358-7CCF7D0F9646}"/>
          </ac:spMkLst>
        </pc:spChg>
        <pc:spChg chg="add del mod">
          <ac:chgData name="Krisztián Csontos" userId="99a858a2bd613acb" providerId="LiveId" clId="{B2B7A393-455A-4704-8FBD-688FC494EC7B}" dt="2021-06-09T10:58:34.280" v="996" actId="478"/>
          <ac:spMkLst>
            <pc:docMk/>
            <pc:sldMk cId="2604624741" sldId="265"/>
            <ac:spMk id="4" creationId="{02CA7A98-13C3-4984-8DA6-B4759983390A}"/>
          </ac:spMkLst>
        </pc:spChg>
        <pc:spChg chg="add mod">
          <ac:chgData name="Krisztián Csontos" userId="99a858a2bd613acb" providerId="LiveId" clId="{B2B7A393-455A-4704-8FBD-688FC494EC7B}" dt="2021-06-09T11:02:47.679" v="1117" actId="1076"/>
          <ac:spMkLst>
            <pc:docMk/>
            <pc:sldMk cId="2604624741" sldId="265"/>
            <ac:spMk id="5" creationId="{03EACC43-5888-418A-B229-779909810A65}"/>
          </ac:spMkLst>
        </pc:spChg>
        <pc:spChg chg="add mod">
          <ac:chgData name="Krisztián Csontos" userId="99a858a2bd613acb" providerId="LiveId" clId="{B2B7A393-455A-4704-8FBD-688FC494EC7B}" dt="2021-06-09T11:02:43.057" v="1116" actId="1076"/>
          <ac:spMkLst>
            <pc:docMk/>
            <pc:sldMk cId="2604624741" sldId="265"/>
            <ac:spMk id="6" creationId="{2517A2E0-312A-4F7B-8C28-773C0C8F8212}"/>
          </ac:spMkLst>
        </pc:spChg>
      </pc:sldChg>
      <pc:sldMasterChg chg="modSp modSldLayout">
        <pc:chgData name="Krisztián Csontos" userId="99a858a2bd613acb" providerId="LiveId" clId="{B2B7A393-455A-4704-8FBD-688FC494EC7B}" dt="2021-06-09T10:54:48.195" v="989"/>
        <pc:sldMasterMkLst>
          <pc:docMk/>
          <pc:sldMasterMk cId="2578090303" sldId="2147483944"/>
        </pc:sldMasterMkLst>
        <pc:spChg chg="mod">
          <ac:chgData name="Krisztián Csontos" userId="99a858a2bd613acb" providerId="LiveId" clId="{B2B7A393-455A-4704-8FBD-688FC494EC7B}" dt="2021-06-09T10:54:48.195" v="989"/>
          <ac:spMkLst>
            <pc:docMk/>
            <pc:sldMasterMk cId="2578090303" sldId="2147483944"/>
            <ac:spMk id="2" creationId="{00000000-0000-0000-0000-000000000000}"/>
          </ac:spMkLst>
        </pc:spChg>
        <pc:spChg chg="mod">
          <ac:chgData name="Krisztián Csontos" userId="99a858a2bd613acb" providerId="LiveId" clId="{B2B7A393-455A-4704-8FBD-688FC494EC7B}" dt="2021-06-09T10:54:48.195" v="989"/>
          <ac:spMkLst>
            <pc:docMk/>
            <pc:sldMasterMk cId="2578090303" sldId="2147483944"/>
            <ac:spMk id="3" creationId="{00000000-0000-0000-0000-000000000000}"/>
          </ac:spMkLst>
        </pc:spChg>
        <pc:spChg chg="mod">
          <ac:chgData name="Krisztián Csontos" userId="99a858a2bd613acb" providerId="LiveId" clId="{B2B7A393-455A-4704-8FBD-688FC494EC7B}" dt="2021-06-09T10:54:48.195" v="989"/>
          <ac:spMkLst>
            <pc:docMk/>
            <pc:sldMasterMk cId="2578090303" sldId="2147483944"/>
            <ac:spMk id="4" creationId="{00000000-0000-0000-0000-000000000000}"/>
          </ac:spMkLst>
        </pc:spChg>
        <pc:spChg chg="mod">
          <ac:chgData name="Krisztián Csontos" userId="99a858a2bd613acb" providerId="LiveId" clId="{B2B7A393-455A-4704-8FBD-688FC494EC7B}" dt="2021-06-09T10:54:48.195" v="989"/>
          <ac:spMkLst>
            <pc:docMk/>
            <pc:sldMasterMk cId="2578090303" sldId="2147483944"/>
            <ac:spMk id="5" creationId="{00000000-0000-0000-0000-000000000000}"/>
          </ac:spMkLst>
        </pc:spChg>
        <pc:spChg chg="mod">
          <ac:chgData name="Krisztián Csontos" userId="99a858a2bd613acb" providerId="LiveId" clId="{B2B7A393-455A-4704-8FBD-688FC494EC7B}" dt="2021-06-09T10:54:48.195" v="989"/>
          <ac:spMkLst>
            <pc:docMk/>
            <pc:sldMasterMk cId="2578090303" sldId="2147483944"/>
            <ac:spMk id="6" creationId="{00000000-0000-0000-0000-000000000000}"/>
          </ac:spMkLst>
        </pc:spChg>
        <pc:spChg chg="mod">
          <ac:chgData name="Krisztián Csontos" userId="99a858a2bd613acb" providerId="LiveId" clId="{B2B7A393-455A-4704-8FBD-688FC494EC7B}" dt="2021-06-09T10:54:48.195" v="989"/>
          <ac:spMkLst>
            <pc:docMk/>
            <pc:sldMasterMk cId="2578090303" sldId="2147483944"/>
            <ac:spMk id="7" creationId="{00000000-0000-0000-0000-000000000000}"/>
          </ac:spMkLst>
        </pc:sp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1586316429" sldId="2147483945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586316429" sldId="2147483945"/>
              <ac:spMk id="2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586316429" sldId="2147483945"/>
              <ac:spMk id="3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586316429" sldId="2147483945"/>
              <ac:spMk id="7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2484751392" sldId="2147483946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2484751392" sldId="2147483946"/>
              <ac:spMk id="8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1046996622" sldId="2147483947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046996622" sldId="2147483947"/>
              <ac:spMk id="2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046996622" sldId="2147483947"/>
              <ac:spMk id="3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046996622" sldId="2147483947"/>
              <ac:spMk id="8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980203908" sldId="2147483948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980203908" sldId="2147483948"/>
              <ac:spMk id="3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980203908" sldId="2147483948"/>
              <ac:spMk id="4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980203908" sldId="2147483948"/>
              <ac:spMk id="8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1033765749" sldId="2147483949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033765749" sldId="2147483949"/>
              <ac:spMk id="3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033765749" sldId="2147483949"/>
              <ac:spMk id="4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033765749" sldId="2147483949"/>
              <ac:spMk id="5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033765749" sldId="2147483949"/>
              <ac:spMk id="6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033765749" sldId="2147483949"/>
              <ac:spMk id="11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3072178986" sldId="2147483950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3072178986" sldId="2147483950"/>
              <ac:spMk id="7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3708776408" sldId="2147483951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3708776408" sldId="2147483951"/>
              <ac:spMk id="5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3902250449" sldId="2147483952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3902250449" sldId="2147483952"/>
              <ac:spMk id="2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3902250449" sldId="2147483952"/>
              <ac:spMk id="3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3902250449" sldId="2147483952"/>
              <ac:spMk id="4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2252544286" sldId="2147483953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2252544286" sldId="2147483953"/>
              <ac:spMk id="2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2252544286" sldId="2147483953"/>
              <ac:spMk id="3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2252544286" sldId="2147483953"/>
              <ac:spMk id="4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2252544286" sldId="2147483953"/>
              <ac:spMk id="8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1808594346" sldId="2147483954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1808594346" sldId="2147483954"/>
              <ac:spMk id="7" creationId="{00000000-0000-0000-0000-000000000000}"/>
            </ac:spMkLst>
          </pc:spChg>
        </pc:sldLayoutChg>
        <pc:sldLayoutChg chg="modSp">
          <pc:chgData name="Krisztián Csontos" userId="99a858a2bd613acb" providerId="LiveId" clId="{B2B7A393-455A-4704-8FBD-688FC494EC7B}" dt="2021-06-09T10:54:48.195" v="989"/>
          <pc:sldLayoutMkLst>
            <pc:docMk/>
            <pc:sldMasterMk cId="2578090303" sldId="2147483944"/>
            <pc:sldLayoutMk cId="2460084983" sldId="2147483955"/>
          </pc:sldLayoutMkLst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2460084983" sldId="2147483955"/>
              <ac:spMk id="2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2460084983" sldId="2147483955"/>
              <ac:spMk id="3" creationId="{00000000-0000-0000-0000-000000000000}"/>
            </ac:spMkLst>
          </pc:spChg>
          <pc:spChg chg="mod">
            <ac:chgData name="Krisztián Csontos" userId="99a858a2bd613acb" providerId="LiveId" clId="{B2B7A393-455A-4704-8FBD-688FC494EC7B}" dt="2021-06-09T10:54:48.195" v="989"/>
            <ac:spMkLst>
              <pc:docMk/>
              <pc:sldMasterMk cId="2578090303" sldId="2147483944"/>
              <pc:sldLayoutMk cId="2460084983" sldId="2147483955"/>
              <ac:spMk id="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88FF3-ED91-449F-A79D-C278149473EE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2DB5D-1625-4E7C-8765-B22EC71E18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90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2DB5D-1625-4E7C-8765-B22EC71E189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05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évfolyamán közösen kifejlesztett PHP keretrendszer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2DB5D-1625-4E7C-8765-B22EC71E189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88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31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859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2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2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08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7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9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3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3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020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7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217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7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8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7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2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4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3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5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C275AAE-ADFA-4FB8-B0BC-5DC66D288192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95861E2-E303-4281-9B0A-6BE7C9982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0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 spc="-51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1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fmaker.me/" TargetMode="External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36CD2A-178D-47DF-B358-7CCF7D0F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34" y="2849143"/>
            <a:ext cx="10393540" cy="1159715"/>
          </a:xfrm>
        </p:spPr>
        <p:txBody>
          <a:bodyPr>
            <a:noAutofit/>
          </a:bodyPr>
          <a:lstStyle/>
          <a:p>
            <a:pPr algn="ctr"/>
            <a:r>
              <a:rPr lang="hu-HU" sz="6600" i="1" dirty="0">
                <a:latin typeface="Arial" panose="020B0604020202020204" pitchFamily="34" charset="0"/>
                <a:cs typeface="Arial" panose="020B0604020202020204" pitchFamily="34" charset="0"/>
              </a:rPr>
              <a:t>„Match 3” Záródolgozat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E9B6329-F861-4711-8F2A-1826E890404C}"/>
              </a:ext>
            </a:extLst>
          </p:cNvPr>
          <p:cNvSpPr txBox="1"/>
          <p:nvPr/>
        </p:nvSpPr>
        <p:spPr>
          <a:xfrm>
            <a:off x="5847649" y="6129871"/>
            <a:ext cx="5424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Készítette: Csontos Krisztián</a:t>
            </a:r>
          </a:p>
        </p:txBody>
      </p:sp>
    </p:spTree>
    <p:extLst>
      <p:ext uri="{BB962C8B-B14F-4D97-AF65-F5344CB8AC3E}">
        <p14:creationId xmlns:p14="http://schemas.microsoft.com/office/powerpoint/2010/main" val="414827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03EACC43-5888-418A-B229-779909810A65}"/>
              </a:ext>
            </a:extLst>
          </p:cNvPr>
          <p:cNvSpPr txBox="1"/>
          <p:nvPr/>
        </p:nvSpPr>
        <p:spPr>
          <a:xfrm>
            <a:off x="553156" y="5840207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Folyamatábrák készítéséhez használt oldal: 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app.diagrams.net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517A2E0-312A-4F7B-8C28-773C0C8F8212}"/>
              </a:ext>
            </a:extLst>
          </p:cNvPr>
          <p:cNvSpPr txBox="1"/>
          <p:nvPr/>
        </p:nvSpPr>
        <p:spPr>
          <a:xfrm>
            <a:off x="553156" y="6301872"/>
            <a:ext cx="788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Mozgóképek készítéséhez használt oldal: 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gifmaker.me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2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F7C5E1-72A7-4637-A75B-D4922A5F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56" y="0"/>
            <a:ext cx="10515600" cy="849381"/>
          </a:xfrm>
        </p:spPr>
        <p:txBody>
          <a:bodyPr>
            <a:normAutofit/>
          </a:bodyPr>
          <a:lstStyle/>
          <a:p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Alkalmazott technológia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08EE104-DCC4-4A6E-B344-35F10B408E1B}"/>
              </a:ext>
            </a:extLst>
          </p:cNvPr>
          <p:cNvSpPr txBox="1"/>
          <p:nvPr/>
        </p:nvSpPr>
        <p:spPr>
          <a:xfrm>
            <a:off x="838201" y="1398303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Adatbázis: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436A9E-F63F-4A7B-BCA7-0C1E3CE48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49" y="1983079"/>
            <a:ext cx="7795788" cy="435559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B58062F-453C-4AAB-9483-834A460CE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51" y="1227282"/>
            <a:ext cx="1297504" cy="7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08EE104-DCC4-4A6E-B344-35F10B408E1B}"/>
              </a:ext>
            </a:extLst>
          </p:cNvPr>
          <p:cNvSpPr txBox="1"/>
          <p:nvPr/>
        </p:nvSpPr>
        <p:spPr>
          <a:xfrm>
            <a:off x="894782" y="2564748"/>
            <a:ext cx="2696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latin typeface="Arial" panose="020B0604020202020204" pitchFamily="34" charset="0"/>
                <a:cs typeface="Arial" panose="020B0604020202020204" pitchFamily="34" charset="0"/>
              </a:rPr>
              <a:t>Backend: 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B90DE81-355B-4D4C-906C-AED938A4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33" y="2642103"/>
            <a:ext cx="1082447" cy="58477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33CB1EA2-052F-4703-8656-ED167F1FC9F0}"/>
              </a:ext>
            </a:extLst>
          </p:cNvPr>
          <p:cNvSpPr txBox="1"/>
          <p:nvPr/>
        </p:nvSpPr>
        <p:spPr>
          <a:xfrm>
            <a:off x="838204" y="3290556"/>
            <a:ext cx="2715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C558B315-BBC2-4713-BAB3-FAE249DF9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47" y="3226875"/>
            <a:ext cx="1071563" cy="1071563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7F312157-EFB4-416F-A4FD-B7FDA3840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22" y="3380273"/>
            <a:ext cx="1446804" cy="694467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881596FF-AA11-4658-ABC9-6B58E6987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66" y="3432887"/>
            <a:ext cx="719605" cy="719605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E93247DF-48A5-4EFE-A636-B5D78C259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51" y="4294086"/>
            <a:ext cx="582672" cy="662127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D11B962-D166-42A8-91A3-52CE4FD0F3E3}"/>
              </a:ext>
            </a:extLst>
          </p:cNvPr>
          <p:cNvSpPr txBox="1"/>
          <p:nvPr/>
        </p:nvSpPr>
        <p:spPr>
          <a:xfrm>
            <a:off x="1742768" y="4126482"/>
            <a:ext cx="1848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latin typeface="Arial" panose="020B0604020202020204" pitchFamily="34" charset="0"/>
                <a:cs typeface="Arial" panose="020B0604020202020204" pitchFamily="34" charset="0"/>
              </a:rPr>
              <a:t>Játék: </a:t>
            </a:r>
          </a:p>
        </p:txBody>
      </p:sp>
      <p:sp>
        <p:nvSpPr>
          <p:cNvPr id="14" name="Cím 3">
            <a:extLst>
              <a:ext uri="{FF2B5EF4-FFF2-40B4-BE49-F238E27FC236}">
                <a16:creationId xmlns:a16="http://schemas.microsoft.com/office/drawing/2014/main" id="{8A424460-C987-48B5-9C29-0F9DF72E2686}"/>
              </a:ext>
            </a:extLst>
          </p:cNvPr>
          <p:cNvSpPr txBox="1">
            <a:spLocks/>
          </p:cNvSpPr>
          <p:nvPr/>
        </p:nvSpPr>
        <p:spPr>
          <a:xfrm>
            <a:off x="451556" y="0"/>
            <a:ext cx="10515600" cy="849381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Alkalmazott technológia</a:t>
            </a:r>
          </a:p>
        </p:txBody>
      </p:sp>
    </p:spTree>
    <p:extLst>
      <p:ext uri="{BB962C8B-B14F-4D97-AF65-F5344CB8AC3E}">
        <p14:creationId xmlns:p14="http://schemas.microsoft.com/office/powerpoint/2010/main" val="15862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137162D7-1926-4533-B6E1-DD2C1EE0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67" y="1043629"/>
            <a:ext cx="6850069" cy="581437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3D123E9-D285-4D48-9821-32DD6D985E0B}"/>
              </a:ext>
            </a:extLst>
          </p:cNvPr>
          <p:cNvSpPr txBox="1"/>
          <p:nvPr/>
        </p:nvSpPr>
        <p:spPr>
          <a:xfrm>
            <a:off x="733782" y="1043626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Kattintáskor lefutó algoritmus:</a:t>
            </a:r>
          </a:p>
        </p:txBody>
      </p:sp>
      <p:sp>
        <p:nvSpPr>
          <p:cNvPr id="11" name="Cím 3">
            <a:extLst>
              <a:ext uri="{FF2B5EF4-FFF2-40B4-BE49-F238E27FC236}">
                <a16:creationId xmlns:a16="http://schemas.microsoft.com/office/drawing/2014/main" id="{958EA82B-E5CC-4F7B-9E11-3DDC38DC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56" y="0"/>
            <a:ext cx="10515600" cy="849381"/>
          </a:xfrm>
        </p:spPr>
        <p:txBody>
          <a:bodyPr>
            <a:normAutofit/>
          </a:bodyPr>
          <a:lstStyle/>
          <a:p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A játék készítés részletei</a:t>
            </a:r>
          </a:p>
        </p:txBody>
      </p:sp>
    </p:spTree>
    <p:extLst>
      <p:ext uri="{BB962C8B-B14F-4D97-AF65-F5344CB8AC3E}">
        <p14:creationId xmlns:p14="http://schemas.microsoft.com/office/powerpoint/2010/main" val="150606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9D770FE-9FCD-4609-A9AD-EDF8F4D8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57" y="959556"/>
            <a:ext cx="9764887" cy="589844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B955A58-3111-417F-9A98-0FF74A4A4AB7}"/>
              </a:ext>
            </a:extLst>
          </p:cNvPr>
          <p:cNvSpPr txBox="1"/>
          <p:nvPr/>
        </p:nvSpPr>
        <p:spPr>
          <a:xfrm>
            <a:off x="4106337" y="5067451"/>
            <a:ext cx="495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Tábla feltöltése kockákkal, anélkül, hogy hármas párt alkotnánk</a:t>
            </a:r>
          </a:p>
        </p:txBody>
      </p:sp>
      <p:sp>
        <p:nvSpPr>
          <p:cNvPr id="9" name="Cím 3">
            <a:extLst>
              <a:ext uri="{FF2B5EF4-FFF2-40B4-BE49-F238E27FC236}">
                <a16:creationId xmlns:a16="http://schemas.microsoft.com/office/drawing/2014/main" id="{91C74EC0-ED01-483C-9343-AAEDD477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56" y="0"/>
            <a:ext cx="10515600" cy="849381"/>
          </a:xfrm>
        </p:spPr>
        <p:txBody>
          <a:bodyPr>
            <a:normAutofit/>
          </a:bodyPr>
          <a:lstStyle/>
          <a:p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A játék készítés részletei</a:t>
            </a:r>
          </a:p>
        </p:txBody>
      </p:sp>
    </p:spTree>
    <p:extLst>
      <p:ext uri="{BB962C8B-B14F-4D97-AF65-F5344CB8AC3E}">
        <p14:creationId xmlns:p14="http://schemas.microsoft.com/office/powerpoint/2010/main" val="158661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6A9A329-60A8-4C9D-923C-9E804DE6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  <p:sp>
        <p:nvSpPr>
          <p:cNvPr id="6" name="Cím 3">
            <a:extLst>
              <a:ext uri="{FF2B5EF4-FFF2-40B4-BE49-F238E27FC236}">
                <a16:creationId xmlns:a16="http://schemas.microsoft.com/office/drawing/2014/main" id="{A70D39B4-E7AC-472A-96C8-59C5D4C7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56" y="0"/>
            <a:ext cx="10515600" cy="849381"/>
          </a:xfrm>
        </p:spPr>
        <p:txBody>
          <a:bodyPr>
            <a:normAutofit/>
          </a:bodyPr>
          <a:lstStyle/>
          <a:p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A játék készítés részletei</a:t>
            </a:r>
          </a:p>
        </p:txBody>
      </p:sp>
    </p:spTree>
    <p:extLst>
      <p:ext uri="{BB962C8B-B14F-4D97-AF65-F5344CB8AC3E}">
        <p14:creationId xmlns:p14="http://schemas.microsoft.com/office/powerpoint/2010/main" val="42052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78DA708-ECBD-4953-B67E-07F8951B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56" y="1026045"/>
            <a:ext cx="9543697" cy="575293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9509FFF-B1A2-49C6-82AB-FB3084844E79}"/>
              </a:ext>
            </a:extLst>
          </p:cNvPr>
          <p:cNvSpPr txBox="1"/>
          <p:nvPr/>
        </p:nvSpPr>
        <p:spPr>
          <a:xfrm>
            <a:off x="451556" y="6200572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Falldown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” függvény algoritmusa</a:t>
            </a:r>
          </a:p>
        </p:txBody>
      </p:sp>
      <p:sp>
        <p:nvSpPr>
          <p:cNvPr id="8" name="Cím 3">
            <a:extLst>
              <a:ext uri="{FF2B5EF4-FFF2-40B4-BE49-F238E27FC236}">
                <a16:creationId xmlns:a16="http://schemas.microsoft.com/office/drawing/2014/main" id="{7690DD9F-8AAF-4C69-A063-0FBEFF77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56" y="0"/>
            <a:ext cx="10515600" cy="849381"/>
          </a:xfrm>
        </p:spPr>
        <p:txBody>
          <a:bodyPr>
            <a:normAutofit/>
          </a:bodyPr>
          <a:lstStyle/>
          <a:p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A játék készítés részletei</a:t>
            </a:r>
          </a:p>
        </p:txBody>
      </p:sp>
    </p:spTree>
    <p:extLst>
      <p:ext uri="{BB962C8B-B14F-4D97-AF65-F5344CB8AC3E}">
        <p14:creationId xmlns:p14="http://schemas.microsoft.com/office/powerpoint/2010/main" val="400620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3">
            <a:extLst>
              <a:ext uri="{FF2B5EF4-FFF2-40B4-BE49-F238E27FC236}">
                <a16:creationId xmlns:a16="http://schemas.microsoft.com/office/drawing/2014/main" id="{965AA900-F58C-4F9D-AB7F-BDE975B9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56" y="0"/>
            <a:ext cx="10515600" cy="849381"/>
          </a:xfrm>
        </p:spPr>
        <p:txBody>
          <a:bodyPr>
            <a:normAutofit/>
          </a:bodyPr>
          <a:lstStyle/>
          <a:p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A játék készítés részletei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2E67B10-138E-4EB1-9A11-561373A13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36CD2A-178D-47DF-B358-7CCF7D0F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326" y="3020002"/>
            <a:ext cx="6217356" cy="818004"/>
          </a:xfrm>
        </p:spPr>
        <p:txBody>
          <a:bodyPr>
            <a:normAutofit/>
          </a:bodyPr>
          <a:lstStyle/>
          <a:p>
            <a:pPr algn="ctr"/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368984591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1. egyéni séma">
      <a:dk1>
        <a:sysClr val="windowText" lastClr="000000"/>
      </a:dk1>
      <a:lt1>
        <a:sysClr val="window" lastClr="FFFFFF"/>
      </a:lt1>
      <a:dk2>
        <a:srgbClr val="CC9900"/>
      </a:dk2>
      <a:lt2>
        <a:srgbClr val="E9E5DC"/>
      </a:lt2>
      <a:accent1>
        <a:srgbClr val="321547"/>
      </a:accent1>
      <a:accent2>
        <a:srgbClr val="9B2D1F"/>
      </a:accent2>
      <a:accent3>
        <a:srgbClr val="A28E6A"/>
      </a:accent3>
      <a:accent4>
        <a:srgbClr val="956251"/>
      </a:accent4>
      <a:accent5>
        <a:srgbClr val="CC9900"/>
      </a:accent5>
      <a:accent6>
        <a:srgbClr val="855D5D"/>
      </a:accent6>
      <a:hlink>
        <a:srgbClr val="332600"/>
      </a:hlink>
      <a:folHlink>
        <a:srgbClr val="96A9A9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975</TotalTime>
  <Words>90</Words>
  <Application>Microsoft Office PowerPoint</Application>
  <PresentationFormat>Szélesvásznú</PresentationFormat>
  <Paragraphs>22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Nézet</vt:lpstr>
      <vt:lpstr>„Match 3” Záródolgozat</vt:lpstr>
      <vt:lpstr>Alkalmazott technológia</vt:lpstr>
      <vt:lpstr>PowerPoint-bemutató</vt:lpstr>
      <vt:lpstr>A játék készítés részletei</vt:lpstr>
      <vt:lpstr>A játék készítés részletei</vt:lpstr>
      <vt:lpstr>A játék készítés részletei</vt:lpstr>
      <vt:lpstr>A játék készítés részletei</vt:lpstr>
      <vt:lpstr>A játék készítés részletei</vt:lpstr>
      <vt:lpstr>Köszönöm a figyelmet!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Krisztián Csontos</dc:creator>
  <cp:lastModifiedBy>Krisztián Csontos</cp:lastModifiedBy>
  <cp:revision>14</cp:revision>
  <dcterms:created xsi:type="dcterms:W3CDTF">2021-06-08T06:53:39Z</dcterms:created>
  <dcterms:modified xsi:type="dcterms:W3CDTF">2021-06-09T16:37:29Z</dcterms:modified>
</cp:coreProperties>
</file>