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73" r:id="rId12"/>
    <p:sldId id="269" r:id="rId13"/>
    <p:sldId id="272" r:id="rId14"/>
    <p:sldId id="274" r:id="rId15"/>
    <p:sldId id="270" r:id="rId16"/>
    <p:sldId id="271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cette présentation, vous nous considérerez comme des clients, nous attendons donc :</a:t>
            </a:r>
          </a:p>
          <a:p>
            <a:pPr lvl="1"/>
            <a:r>
              <a:rPr lang="fr-FR" smtClean="0"/>
              <a:t>Une rapide présentation du contexte,</a:t>
            </a:r>
          </a:p>
          <a:p>
            <a:pPr lvl="1"/>
            <a:r>
              <a:rPr lang="fr-FR" smtClean="0"/>
              <a:t>Les solutions que vous proposez et vous les argumenterez (prix/délai),</a:t>
            </a:r>
          </a:p>
          <a:p>
            <a:pPr lvl="1"/>
            <a:r>
              <a:rPr lang="fr-FR" smtClean="0"/>
              <a:t>Une présentation de l’ergonomie des écrans.</a:t>
            </a:r>
          </a:p>
        </p:txBody>
      </p:sp>
    </p:spTree>
    <p:extLst>
      <p:ext uri="{BB962C8B-B14F-4D97-AF65-F5344CB8AC3E}">
        <p14:creationId xmlns:p14="http://schemas.microsoft.com/office/powerpoint/2010/main" val="42863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Tableau de bord</a:t>
            </a:r>
            <a:endParaRPr lang="fr-FR" i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685800"/>
            <a:ext cx="6536822" cy="5872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38235" y="31646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Clic sur un objet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11421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Stocker</a:t>
            </a:r>
            <a:endParaRPr lang="fr-FR" i="1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Stocker</a:t>
            </a:r>
            <a:endParaRPr lang="fr-FR" i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3" y="987176"/>
            <a:ext cx="6973019" cy="54136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41653" y="617844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Ajouter nouvel objet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992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9" name="ZoneTexte 8"/>
          <p:cNvSpPr txBox="1"/>
          <p:nvPr/>
        </p:nvSpPr>
        <p:spPr>
          <a:xfrm>
            <a:off x="4940062" y="667994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Validation de la demande</a:t>
            </a:r>
            <a:endParaRPr lang="fr-FR" i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2" y="1058008"/>
            <a:ext cx="6696974" cy="5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Récupérer</a:t>
            </a:r>
            <a:endParaRPr lang="fr-FR" i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Prêter</a:t>
            </a:r>
            <a:endParaRPr lang="fr-FR" i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Mes opérations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Merci de votre attention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Avez-vous des questions ?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2600" y="813669"/>
            <a:ext cx="8361229" cy="2098226"/>
          </a:xfrm>
        </p:spPr>
        <p:txBody>
          <a:bodyPr/>
          <a:lstStyle/>
          <a:p>
            <a:r>
              <a:rPr lang="fr-FR" smtClean="0"/>
              <a:t>FLEXIBOX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7378" y="2981494"/>
            <a:ext cx="6831673" cy="1086237"/>
          </a:xfrm>
        </p:spPr>
        <p:txBody>
          <a:bodyPr/>
          <a:lstStyle/>
          <a:p>
            <a:r>
              <a:rPr lang="fr-FR" smtClean="0"/>
              <a:t>Solution de stockage et de partage d’objets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34000" y="3864634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smtClean="0"/>
              <a:t>ALLEXANDRE Cyril</a:t>
            </a:r>
          </a:p>
          <a:p>
            <a:pPr algn="ctr"/>
            <a:r>
              <a:rPr lang="fr-FR" i="1" smtClean="0"/>
              <a:t>HENON Emilien</a:t>
            </a:r>
          </a:p>
          <a:p>
            <a:pPr algn="ctr"/>
            <a:r>
              <a:rPr lang="fr-FR" i="1" smtClean="0"/>
              <a:t>LEGRAND Dylan</a:t>
            </a:r>
          </a:p>
          <a:p>
            <a:pPr algn="ctr"/>
            <a:r>
              <a:rPr lang="fr-FR" i="1" smtClean="0"/>
              <a:t>SORANO Clément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Nos solutions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Femmes ou hommes</a:t>
            </a:r>
          </a:p>
          <a:p>
            <a:r>
              <a:rPr lang="fr-FR" smtClean="0"/>
              <a:t>Tranche d’âge 20-35 ans</a:t>
            </a:r>
          </a:p>
          <a:p>
            <a:r>
              <a:rPr lang="fr-FR" smtClean="0"/>
              <a:t>Volume d’affaires</a:t>
            </a:r>
          </a:p>
          <a:p>
            <a:pPr lvl="1"/>
            <a:r>
              <a:rPr lang="fr-FR" smtClean="0"/>
              <a:t>Acheteurs compulsifs</a:t>
            </a:r>
          </a:p>
          <a:p>
            <a:pPr lvl="1"/>
            <a:r>
              <a:rPr lang="fr-FR" smtClean="0"/>
              <a:t>Collectionneurs</a:t>
            </a:r>
          </a:p>
          <a:p>
            <a:pPr lvl="1"/>
            <a:r>
              <a:rPr lang="fr-FR" smtClean="0"/>
              <a:t>Matérialistes</a:t>
            </a:r>
            <a:endParaRPr lang="fr-FR"/>
          </a:p>
          <a:p>
            <a:r>
              <a:rPr lang="fr-FR" smtClean="0"/>
              <a:t>Classe moyenne</a:t>
            </a:r>
          </a:p>
          <a:p>
            <a:r>
              <a:rPr lang="fr-FR" smtClean="0"/>
              <a:t>Sécurité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A qui s’adresse-t-on ?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Responsive design</a:t>
            </a:r>
            <a:endParaRPr lang="fr-FR" sz="2800"/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traditionnelles</a:t>
            </a:r>
            <a:endParaRPr lang="fr-FR" sz="28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Connexion</a:t>
            </a:r>
            <a:endParaRPr lang="fr-FR" i="1"/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Inscription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traditionnelles</a:t>
            </a:r>
            <a:endParaRPr lang="fr-FR" sz="28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Contact</a:t>
            </a:r>
            <a:endParaRPr lang="fr-FR" i="1"/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A propos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Droits non connecté/connecté</a:t>
            </a:r>
            <a:endParaRPr lang="fr-FR" sz="2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Mon profil</a:t>
            </a:r>
            <a:endParaRPr lang="fr-FR" i="1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403</TotalTime>
  <Words>152</Words>
  <Application>Microsoft Office PowerPoint</Application>
  <PresentationFormat>Grand écran</PresentationFormat>
  <Paragraphs>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Présentation PowerPoint</vt:lpstr>
      <vt:lpstr>FLEXIBOX</vt:lpstr>
      <vt:lpstr>Contexte</vt:lpstr>
      <vt:lpstr>Nos solutions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Merci de votre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myouf</cp:lastModifiedBy>
  <cp:revision>14</cp:revision>
  <dcterms:created xsi:type="dcterms:W3CDTF">2018-06-12T11:29:12Z</dcterms:created>
  <dcterms:modified xsi:type="dcterms:W3CDTF">2018-06-14T10:55:18Z</dcterms:modified>
</cp:coreProperties>
</file>