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77" r:id="rId4"/>
    <p:sldId id="258" r:id="rId5"/>
    <p:sldId id="276" r:id="rId6"/>
    <p:sldId id="259" r:id="rId7"/>
    <p:sldId id="260" r:id="rId8"/>
    <p:sldId id="262" r:id="rId9"/>
    <p:sldId id="263" r:id="rId10"/>
    <p:sldId id="265" r:id="rId11"/>
    <p:sldId id="264" r:id="rId12"/>
    <p:sldId id="267" r:id="rId13"/>
    <p:sldId id="273" r:id="rId14"/>
    <p:sldId id="269" r:id="rId15"/>
    <p:sldId id="272" r:id="rId16"/>
    <p:sldId id="274" r:id="rId17"/>
    <p:sldId id="270" r:id="rId18"/>
    <p:sldId id="271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cette présentation, vous nous considérerez comme des clients, nous attendons donc :</a:t>
            </a:r>
          </a:p>
          <a:p>
            <a:pPr lvl="1"/>
            <a:r>
              <a:rPr lang="fr-FR"/>
              <a:t>Une rapide présentation du contexte,</a:t>
            </a:r>
          </a:p>
          <a:p>
            <a:pPr lvl="1"/>
            <a:r>
              <a:rPr lang="fr-FR"/>
              <a:t>Les solutions que vous proposez et vous les argumenterez (prix/délai),</a:t>
            </a:r>
          </a:p>
          <a:p>
            <a:pPr lvl="1"/>
            <a:r>
              <a:rPr lang="fr-FR"/>
              <a:t>Une présentation de l’ergonomie des écrans.</a:t>
            </a:r>
          </a:p>
        </p:txBody>
      </p:sp>
    </p:spTree>
    <p:extLst>
      <p:ext uri="{BB962C8B-B14F-4D97-AF65-F5344CB8AC3E}">
        <p14:creationId xmlns:p14="http://schemas.microsoft.com/office/powerpoint/2010/main" val="428631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2573"/>
            <a:ext cx="5322498" cy="383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69" y="129396"/>
            <a:ext cx="4677978" cy="656470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71600" y="2234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Contact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72961" y="2229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 propos</a:t>
            </a:r>
          </a:p>
        </p:txBody>
      </p:sp>
    </p:spTree>
    <p:extLst>
      <p:ext uri="{BB962C8B-B14F-4D97-AF65-F5344CB8AC3E}">
        <p14:creationId xmlns:p14="http://schemas.microsoft.com/office/powerpoint/2010/main" val="211283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Droits non connecté/connecté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2467862"/>
            <a:ext cx="4960188" cy="4088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7" y="2369562"/>
            <a:ext cx="1447800" cy="1266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7862"/>
            <a:ext cx="1402202" cy="79254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019245" y="2864136"/>
            <a:ext cx="99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18385" y="20002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Mon profil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543909" y="3002974"/>
            <a:ext cx="1296838" cy="2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1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466526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26326" y="59952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Tableau de bord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6" y="1000664"/>
            <a:ext cx="6119219" cy="54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5" y="685800"/>
            <a:ext cx="6536822" cy="58729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38235" y="316468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Clic sur un objet</a:t>
            </a:r>
          </a:p>
        </p:txBody>
      </p:sp>
    </p:spTree>
    <p:extLst>
      <p:ext uri="{BB962C8B-B14F-4D97-AF65-F5344CB8AC3E}">
        <p14:creationId xmlns:p14="http://schemas.microsoft.com/office/powerpoint/2010/main" val="114216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6755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3" y="987176"/>
            <a:ext cx="6973019" cy="54136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41653" y="617844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Ajouter nouvel objet</a:t>
            </a:r>
          </a:p>
        </p:txBody>
      </p:sp>
    </p:spTree>
    <p:extLst>
      <p:ext uri="{BB962C8B-B14F-4D97-AF65-F5344CB8AC3E}">
        <p14:creationId xmlns:p14="http://schemas.microsoft.com/office/powerpoint/2010/main" val="99210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40062" y="667994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Validation de la demande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62" y="1058008"/>
            <a:ext cx="6696974" cy="5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Récupérer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8132" cy="53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Prêter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19"/>
            <a:ext cx="6888132" cy="5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966858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6" y="1268083"/>
            <a:ext cx="6627963" cy="51457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00446" y="8383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Mes opérations</a:t>
            </a:r>
          </a:p>
        </p:txBody>
      </p:sp>
    </p:spTree>
    <p:extLst>
      <p:ext uri="{BB962C8B-B14F-4D97-AF65-F5344CB8AC3E}">
        <p14:creationId xmlns:p14="http://schemas.microsoft.com/office/powerpoint/2010/main" val="293614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42600" y="813669"/>
            <a:ext cx="8361229" cy="2098226"/>
          </a:xfrm>
        </p:spPr>
        <p:txBody>
          <a:bodyPr/>
          <a:lstStyle/>
          <a:p>
            <a:r>
              <a:rPr lang="fr-FR"/>
              <a:t>FLEXIBOX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7378" y="2981494"/>
            <a:ext cx="6831673" cy="1086237"/>
          </a:xfrm>
        </p:spPr>
        <p:txBody>
          <a:bodyPr/>
          <a:lstStyle/>
          <a:p>
            <a:r>
              <a:rPr lang="fr-FR"/>
              <a:t>Solution de stockage et de partage d’objets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34000" y="3864634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/>
              <a:t>ALLEXANDRE Cyril</a:t>
            </a:r>
          </a:p>
          <a:p>
            <a:pPr algn="ctr"/>
            <a:r>
              <a:rPr lang="fr-FR" i="1"/>
              <a:t>HENON Emilien</a:t>
            </a:r>
          </a:p>
          <a:p>
            <a:pPr algn="ctr"/>
            <a:r>
              <a:rPr lang="fr-FR" i="1"/>
              <a:t>LEGRAND Dylan</a:t>
            </a:r>
          </a:p>
          <a:p>
            <a:pPr algn="ctr"/>
            <a:r>
              <a:rPr lang="fr-FR" i="1"/>
              <a:t>SORANO Clément</a:t>
            </a:r>
          </a:p>
        </p:txBody>
      </p:sp>
    </p:spTree>
    <p:extLst>
      <p:ext uri="{BB962C8B-B14F-4D97-AF65-F5344CB8AC3E}">
        <p14:creationId xmlns:p14="http://schemas.microsoft.com/office/powerpoint/2010/main" val="72991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de votre attention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Avez-vous des questions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C355-6345-4216-96FE-A7CF615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CE50E-005D-47E6-A5C9-2CE6EC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milieu urbain </a:t>
            </a:r>
            <a:r>
              <a:rPr lang="fr-FR" dirty="0">
                <a:sym typeface="Wingdings" panose="05000000000000000000" pitchFamily="2" charset="2"/>
              </a:rPr>
              <a:t> Vie en appartement.</a:t>
            </a:r>
            <a:endParaRPr lang="fr-FR" dirty="0"/>
          </a:p>
          <a:p>
            <a:r>
              <a:rPr lang="fr-FR" dirty="0"/>
              <a:t>Accumulation d’objets au domicile.</a:t>
            </a:r>
          </a:p>
          <a:p>
            <a:r>
              <a:rPr lang="fr-FR" dirty="0"/>
              <a:t>Nouvelle génération habituée aux services de livraison à domicile.</a:t>
            </a:r>
          </a:p>
          <a:p>
            <a:r>
              <a:rPr lang="fr-FR" dirty="0"/>
              <a:t>Transport des affaires vers un espace de stockage.</a:t>
            </a:r>
          </a:p>
          <a:p>
            <a:r>
              <a:rPr lang="fr-FR" dirty="0"/>
              <a:t>Exigence de la population.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Public cible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Propriétaires particuliers: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Relativement jeunes.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Vivant en appartement / Surface restreinte.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Habitués des services de livraison à domicile.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Startups et PME: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Pas d’entrepôts de stockage.</a:t>
            </a:r>
          </a:p>
        </p:txBody>
      </p:sp>
      <p:pic>
        <p:nvPicPr>
          <p:cNvPr id="4" name="Picture 6" descr="RÃ©sultat de recherche d'images pour &quot;cible png&quot;">
            <a:extLst>
              <a:ext uri="{FF2B5EF4-FFF2-40B4-BE49-F238E27FC236}">
                <a16:creationId xmlns:a16="http://schemas.microsoft.com/office/drawing/2014/main" id="{B9610C7F-405D-42A4-A1FC-7A888332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1" y="2420815"/>
            <a:ext cx="2016369" cy="20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47258-F6E9-486E-BE0E-B828AAC7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455FE-CC71-4FCE-A444-00028803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concurrence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Directe: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StockEtMoi</a:t>
            </a:r>
            <a:r>
              <a:rPr lang="fr-FR" dirty="0"/>
              <a:t>®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KnoxBox</a:t>
            </a:r>
            <a:r>
              <a:rPr lang="fr-FR" dirty="0"/>
              <a:t>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Lointaine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Particuliers louant des </a:t>
            </a:r>
            <a:r>
              <a:rPr lang="fr-FR" dirty="0" err="1"/>
              <a:t>boxs</a:t>
            </a:r>
            <a:endParaRPr lang="fr-FR" dirty="0"/>
          </a:p>
          <a:p>
            <a:r>
              <a:rPr lang="fr-FR" dirty="0"/>
              <a:t>Leurs faiblesses: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Espaces de stockage restreints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Impossibilité de prêter un objet stocké</a:t>
            </a:r>
          </a:p>
        </p:txBody>
      </p:sp>
      <p:pic>
        <p:nvPicPr>
          <p:cNvPr id="2050" name="Picture 2" descr="RÃ©sultat de recherche d'images pour &quot;stocketmoi png&quot;">
            <a:extLst>
              <a:ext uri="{FF2B5EF4-FFF2-40B4-BE49-F238E27FC236}">
                <a16:creationId xmlns:a16="http://schemas.microsoft.com/office/drawing/2014/main" id="{7233FC45-B276-419E-912A-7614148F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95" y="1795462"/>
            <a:ext cx="1428750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associÃ©e">
            <a:extLst>
              <a:ext uri="{FF2B5EF4-FFF2-40B4-BE49-F238E27FC236}">
                <a16:creationId xmlns:a16="http://schemas.microsoft.com/office/drawing/2014/main" id="{ED92E048-7221-4025-9AC4-6C4C2D83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57" y="3281362"/>
            <a:ext cx="35528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43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Femmes ou hommes</a:t>
            </a:r>
          </a:p>
          <a:p>
            <a:r>
              <a:rPr lang="fr-FR"/>
              <a:t>Tranche d’âge 20-35 ans</a:t>
            </a:r>
          </a:p>
          <a:p>
            <a:r>
              <a:rPr lang="fr-FR"/>
              <a:t>Volume d’affaires</a:t>
            </a:r>
          </a:p>
          <a:p>
            <a:pPr lvl="1"/>
            <a:r>
              <a:rPr lang="fr-FR"/>
              <a:t>Acheteurs compulsifs</a:t>
            </a:r>
          </a:p>
          <a:p>
            <a:pPr lvl="1"/>
            <a:r>
              <a:rPr lang="fr-FR"/>
              <a:t>Collectionneurs</a:t>
            </a:r>
          </a:p>
          <a:p>
            <a:pPr lvl="1"/>
            <a:r>
              <a:rPr lang="fr-FR"/>
              <a:t>Matérialistes</a:t>
            </a:r>
          </a:p>
          <a:p>
            <a:r>
              <a:rPr lang="fr-FR"/>
              <a:t>Classe moyenne</a:t>
            </a:r>
          </a:p>
          <a:p>
            <a:r>
              <a:rPr lang="fr-FR"/>
              <a:t>Sécurité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A qui s’adresse-t-on ?</a:t>
            </a:r>
          </a:p>
        </p:txBody>
      </p:sp>
    </p:spTree>
    <p:extLst>
      <p:ext uri="{BB962C8B-B14F-4D97-AF65-F5344CB8AC3E}">
        <p14:creationId xmlns:p14="http://schemas.microsoft.com/office/powerpoint/2010/main" val="283851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8" y="223590"/>
            <a:ext cx="5407529" cy="62999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2398143"/>
            <a:ext cx="2204444" cy="3278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4037162"/>
            <a:ext cx="1223679" cy="248641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Responsive design</a:t>
            </a:r>
          </a:p>
        </p:txBody>
      </p:sp>
      <p:sp>
        <p:nvSpPr>
          <p:cNvPr id="10" name="Arc 9"/>
          <p:cNvSpPr/>
          <p:nvPr/>
        </p:nvSpPr>
        <p:spPr>
          <a:xfrm rot="17670655">
            <a:off x="5048611" y="3043390"/>
            <a:ext cx="2021545" cy="2810549"/>
          </a:xfrm>
          <a:prstGeom prst="arc">
            <a:avLst>
              <a:gd name="adj1" fmla="val 15997262"/>
              <a:gd name="adj2" fmla="val 1949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2409467" y="2641839"/>
            <a:ext cx="7390142" cy="1544129"/>
          </a:xfrm>
          <a:prstGeom prst="arc">
            <a:avLst>
              <a:gd name="adj1" fmla="val 11467216"/>
              <a:gd name="adj2" fmla="val 15028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409467" y="3178114"/>
            <a:ext cx="2021545" cy="1544129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6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8362"/>
            <a:ext cx="4659923" cy="3617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9" y="2658330"/>
            <a:ext cx="4389421" cy="361784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1600" y="2190474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Connexion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583379" y="21904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32002561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477</TotalTime>
  <Words>256</Words>
  <Application>Microsoft Office PowerPoint</Application>
  <PresentationFormat>Grand écran</PresentationFormat>
  <Paragraphs>85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Franklin Gothic Book</vt:lpstr>
      <vt:lpstr>Wingdings</vt:lpstr>
      <vt:lpstr>Crop</vt:lpstr>
      <vt:lpstr>Présentation PowerPoint</vt:lpstr>
      <vt:lpstr>FLEXIBOX</vt:lpstr>
      <vt:lpstr>Contexte</vt:lpstr>
      <vt:lpstr>Contexte</vt:lpstr>
      <vt:lpstr>Contexte</vt:lpstr>
      <vt:lpstr>Nos solutions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Merci de votre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myouf</dc:creator>
  <cp:lastModifiedBy>Cyril Allexandre</cp:lastModifiedBy>
  <cp:revision>23</cp:revision>
  <dcterms:created xsi:type="dcterms:W3CDTF">2018-06-12T11:29:12Z</dcterms:created>
  <dcterms:modified xsi:type="dcterms:W3CDTF">2018-06-14T12:18:59Z</dcterms:modified>
</cp:coreProperties>
</file>