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77" r:id="rId4"/>
    <p:sldId id="258" r:id="rId5"/>
    <p:sldId id="276" r:id="rId6"/>
    <p:sldId id="259" r:id="rId7"/>
    <p:sldId id="278" r:id="rId8"/>
    <p:sldId id="279" r:id="rId9"/>
    <p:sldId id="280" r:id="rId10"/>
    <p:sldId id="260" r:id="rId11"/>
    <p:sldId id="262" r:id="rId12"/>
    <p:sldId id="263" r:id="rId13"/>
    <p:sldId id="265" r:id="rId14"/>
    <p:sldId id="264" r:id="rId15"/>
    <p:sldId id="267" r:id="rId16"/>
    <p:sldId id="273" r:id="rId17"/>
    <p:sldId id="269" r:id="rId18"/>
    <p:sldId id="272" r:id="rId19"/>
    <p:sldId id="274" r:id="rId20"/>
    <p:sldId id="270" r:id="rId21"/>
    <p:sldId id="271" r:id="rId22"/>
    <p:sldId id="266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Dans cette présentation, vous nous considérerez comme des clients, nous attendons donc :</a:t>
            </a:r>
          </a:p>
          <a:p>
            <a:pPr lvl="1"/>
            <a:r>
              <a:rPr lang="fr-FR"/>
              <a:t>Une rapide présentation du contexte,</a:t>
            </a:r>
          </a:p>
          <a:p>
            <a:pPr lvl="1"/>
            <a:r>
              <a:rPr lang="fr-FR"/>
              <a:t>Les solutions que vous proposez et vous les argumenterez (prix/délai),</a:t>
            </a:r>
          </a:p>
          <a:p>
            <a:pPr lvl="1"/>
            <a:r>
              <a:rPr lang="fr-FR"/>
              <a:t>Une présentation de l’ergonomie des écrans.</a:t>
            </a:r>
          </a:p>
        </p:txBody>
      </p:sp>
    </p:spTree>
    <p:extLst>
      <p:ext uri="{BB962C8B-B14F-4D97-AF65-F5344CB8AC3E}">
        <p14:creationId xmlns:p14="http://schemas.microsoft.com/office/powerpoint/2010/main" val="428631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Femmes ou hommes</a:t>
            </a:r>
          </a:p>
          <a:p>
            <a:r>
              <a:rPr lang="fr-FR"/>
              <a:t>Tranche d’âge 20-35 ans</a:t>
            </a:r>
          </a:p>
          <a:p>
            <a:r>
              <a:rPr lang="fr-FR"/>
              <a:t>Volume d’affaires</a:t>
            </a:r>
          </a:p>
          <a:p>
            <a:pPr lvl="1"/>
            <a:r>
              <a:rPr lang="fr-FR"/>
              <a:t>Acheteurs compulsifs</a:t>
            </a:r>
          </a:p>
          <a:p>
            <a:pPr lvl="1"/>
            <a:r>
              <a:rPr lang="fr-FR"/>
              <a:t>Collectionneurs</a:t>
            </a:r>
          </a:p>
          <a:p>
            <a:pPr lvl="1"/>
            <a:r>
              <a:rPr lang="fr-FR"/>
              <a:t>Matérialistes</a:t>
            </a:r>
          </a:p>
          <a:p>
            <a:r>
              <a:rPr lang="fr-FR"/>
              <a:t>Classe moyenne</a:t>
            </a:r>
          </a:p>
          <a:p>
            <a:r>
              <a:rPr lang="fr-FR"/>
              <a:t>Sécurité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A qui s’adresse-t-on ?</a:t>
            </a:r>
          </a:p>
        </p:txBody>
      </p:sp>
    </p:spTree>
    <p:extLst>
      <p:ext uri="{BB962C8B-B14F-4D97-AF65-F5344CB8AC3E}">
        <p14:creationId xmlns:p14="http://schemas.microsoft.com/office/powerpoint/2010/main" val="283851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28" y="223590"/>
            <a:ext cx="5407529" cy="629998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0" y="2398143"/>
            <a:ext cx="2204444" cy="327803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5" y="4037162"/>
            <a:ext cx="1223679" cy="2486410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Responsive design</a:t>
            </a:r>
          </a:p>
        </p:txBody>
      </p:sp>
      <p:sp>
        <p:nvSpPr>
          <p:cNvPr id="10" name="Arc 9"/>
          <p:cNvSpPr/>
          <p:nvPr/>
        </p:nvSpPr>
        <p:spPr>
          <a:xfrm rot="17670655">
            <a:off x="5048611" y="3043390"/>
            <a:ext cx="2021545" cy="2810549"/>
          </a:xfrm>
          <a:prstGeom prst="arc">
            <a:avLst>
              <a:gd name="adj1" fmla="val 15997262"/>
              <a:gd name="adj2" fmla="val 194971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c 10"/>
          <p:cNvSpPr/>
          <p:nvPr/>
        </p:nvSpPr>
        <p:spPr>
          <a:xfrm>
            <a:off x="2409467" y="2641839"/>
            <a:ext cx="7390142" cy="1544129"/>
          </a:xfrm>
          <a:prstGeom prst="arc">
            <a:avLst>
              <a:gd name="adj1" fmla="val 11467216"/>
              <a:gd name="adj2" fmla="val 15028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/>
          <p:cNvSpPr/>
          <p:nvPr/>
        </p:nvSpPr>
        <p:spPr>
          <a:xfrm>
            <a:off x="2409467" y="3178114"/>
            <a:ext cx="2021545" cy="1544129"/>
          </a:xfrm>
          <a:prstGeom prst="arc">
            <a:avLst>
              <a:gd name="adj1" fmla="val 16200000"/>
              <a:gd name="adj2" fmla="val 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66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traditionnelles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58362"/>
            <a:ext cx="4659923" cy="361781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79" y="2658330"/>
            <a:ext cx="4389421" cy="3617843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371600" y="2190474"/>
            <a:ext cx="12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Connexion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583379" y="2190474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Inscription</a:t>
            </a:r>
          </a:p>
        </p:txBody>
      </p:sp>
    </p:spTree>
    <p:extLst>
      <p:ext uri="{BB962C8B-B14F-4D97-AF65-F5344CB8AC3E}">
        <p14:creationId xmlns:p14="http://schemas.microsoft.com/office/powerpoint/2010/main" val="320025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traditionnelles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92573"/>
            <a:ext cx="5322498" cy="38359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69" y="129396"/>
            <a:ext cx="4677978" cy="656470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71600" y="223440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Contact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172961" y="222932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A propos</a:t>
            </a:r>
          </a:p>
        </p:txBody>
      </p:sp>
    </p:spTree>
    <p:extLst>
      <p:ext uri="{BB962C8B-B14F-4D97-AF65-F5344CB8AC3E}">
        <p14:creationId xmlns:p14="http://schemas.microsoft.com/office/powerpoint/2010/main" val="211283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Droits non connecté/connecté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385" y="2467862"/>
            <a:ext cx="4960188" cy="408827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37" y="2369562"/>
            <a:ext cx="1447800" cy="12668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467862"/>
            <a:ext cx="1402202" cy="792549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>
            <a:off x="3019245" y="2864136"/>
            <a:ext cx="992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918385" y="200023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Mon profil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5543909" y="3002974"/>
            <a:ext cx="1296838" cy="25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1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84" y="2091906"/>
            <a:ext cx="1447800" cy="1266825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2792082" y="2466526"/>
            <a:ext cx="2090469" cy="31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026326" y="599529"/>
            <a:ext cx="175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Tableau de bord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326" y="1000664"/>
            <a:ext cx="6119219" cy="549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6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35" y="685800"/>
            <a:ext cx="6536822" cy="587292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238235" y="316468"/>
            <a:ext cx="175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Clic sur un objet</a:t>
            </a:r>
          </a:p>
        </p:txBody>
      </p:sp>
    </p:spTree>
    <p:extLst>
      <p:ext uri="{BB962C8B-B14F-4D97-AF65-F5344CB8AC3E}">
        <p14:creationId xmlns:p14="http://schemas.microsoft.com/office/powerpoint/2010/main" val="114216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9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Stocker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90" y="881620"/>
            <a:ext cx="6886755" cy="53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9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Stocker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53" y="987176"/>
            <a:ext cx="6973019" cy="541362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741653" y="617844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Ajouter nouvel objet</a:t>
            </a:r>
          </a:p>
        </p:txBody>
      </p:sp>
    </p:spTree>
    <p:extLst>
      <p:ext uri="{BB962C8B-B14F-4D97-AF65-F5344CB8AC3E}">
        <p14:creationId xmlns:p14="http://schemas.microsoft.com/office/powerpoint/2010/main" val="99210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940062" y="667994"/>
            <a:ext cx="266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Validation de la demande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062" y="1058008"/>
            <a:ext cx="6696974" cy="51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2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42600" y="813669"/>
            <a:ext cx="8361229" cy="2098226"/>
          </a:xfrm>
        </p:spPr>
        <p:txBody>
          <a:bodyPr/>
          <a:lstStyle/>
          <a:p>
            <a:r>
              <a:rPr lang="fr-FR" dirty="0"/>
              <a:t>FLEXIBOX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07378" y="2981494"/>
            <a:ext cx="6831673" cy="1086237"/>
          </a:xfrm>
        </p:spPr>
        <p:txBody>
          <a:bodyPr/>
          <a:lstStyle/>
          <a:p>
            <a:r>
              <a:rPr lang="fr-FR"/>
              <a:t>Solution de stockage et de partage d’objets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8" y="5303040"/>
            <a:ext cx="2362200" cy="13385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08" y="140593"/>
            <a:ext cx="1871704" cy="145624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934000" y="3864634"/>
            <a:ext cx="1978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/>
              <a:t>ALLEXANDRE Cyril</a:t>
            </a:r>
          </a:p>
          <a:p>
            <a:pPr algn="ctr"/>
            <a:r>
              <a:rPr lang="fr-FR" i="1"/>
              <a:t>HENON Emilien</a:t>
            </a:r>
          </a:p>
          <a:p>
            <a:pPr algn="ctr"/>
            <a:r>
              <a:rPr lang="fr-FR" i="1"/>
              <a:t>LEGRAND Dylan</a:t>
            </a:r>
          </a:p>
          <a:p>
            <a:pPr algn="ctr"/>
            <a:r>
              <a:rPr lang="fr-FR" i="1"/>
              <a:t>SORANO Clément</a:t>
            </a:r>
          </a:p>
        </p:txBody>
      </p:sp>
    </p:spTree>
    <p:extLst>
      <p:ext uri="{BB962C8B-B14F-4D97-AF65-F5344CB8AC3E}">
        <p14:creationId xmlns:p14="http://schemas.microsoft.com/office/powerpoint/2010/main" val="729914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Récupérer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90" y="881620"/>
            <a:ext cx="6888132" cy="534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45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Prêter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90" y="881619"/>
            <a:ext cx="6888132" cy="534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93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84" y="2091906"/>
            <a:ext cx="1447800" cy="1266825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2792082" y="2966858"/>
            <a:ext cx="2090469" cy="31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46" y="1268083"/>
            <a:ext cx="6627963" cy="5145733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5000446" y="83836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Mes opérations</a:t>
            </a:r>
          </a:p>
        </p:txBody>
      </p:sp>
    </p:spTree>
    <p:extLst>
      <p:ext uri="{BB962C8B-B14F-4D97-AF65-F5344CB8AC3E}">
        <p14:creationId xmlns:p14="http://schemas.microsoft.com/office/powerpoint/2010/main" val="2936148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Merci de votre attention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Avez-vous des questions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8" y="5303040"/>
            <a:ext cx="2362200" cy="13385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08" y="140593"/>
            <a:ext cx="1871704" cy="145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4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EBFC355-6345-4216-96FE-A7CF6155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03CE50E-005D-47E6-A5C9-2CE6ECC1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milieu urbain </a:t>
            </a:r>
            <a:r>
              <a:rPr lang="fr-FR" dirty="0">
                <a:sym typeface="Wingdings" panose="05000000000000000000" pitchFamily="2" charset="2"/>
              </a:rPr>
              <a:t> Vie en appartement.</a:t>
            </a:r>
            <a:endParaRPr lang="fr-FR" dirty="0"/>
          </a:p>
          <a:p>
            <a:r>
              <a:rPr lang="fr-FR" dirty="0"/>
              <a:t>Accumulation d’objets au domicile.</a:t>
            </a:r>
          </a:p>
          <a:p>
            <a:r>
              <a:rPr lang="fr-FR" dirty="0"/>
              <a:t>Nouvelle génération habituée aux services de livraison à domicile.</a:t>
            </a:r>
          </a:p>
          <a:p>
            <a:r>
              <a:rPr lang="fr-FR" dirty="0"/>
              <a:t>Transport des affaires vers un espace de stockage.</a:t>
            </a:r>
          </a:p>
          <a:p>
            <a:r>
              <a:rPr lang="fr-FR" dirty="0"/>
              <a:t>Exigence de la population.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12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fr-FR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fr-FR" dirty="0"/>
              <a:t>Public cible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Propriétaires particuliers: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Relativement jeunes.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Vivant en appartement / Surface restreinte.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Habitués des services de livraison à domicile.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Startups et PME: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Pas d’entrepôts de stockage.</a:t>
            </a:r>
          </a:p>
        </p:txBody>
      </p:sp>
      <p:pic>
        <p:nvPicPr>
          <p:cNvPr id="4" name="Picture 6" descr="RÃ©sultat de recherche d'images pour &quot;cible png&quot;">
            <a:extLst>
              <a:ext uri="{FF2B5EF4-FFF2-40B4-BE49-F238E27FC236}">
                <a16:creationId xmlns:a16="http://schemas.microsoft.com/office/drawing/2014/main" xmlns="" id="{B9610C7F-405D-42A4-A1FC-7A8883329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431" y="2420815"/>
            <a:ext cx="2016369" cy="201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06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1D47258-F6E9-486E-BE0E-B828AAC7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50455FE-CC71-4FCE-A444-00028803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concurrence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Directe: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err="1"/>
              <a:t>StockEtMoi</a:t>
            </a:r>
            <a:r>
              <a:rPr lang="fr-FR" dirty="0"/>
              <a:t>®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err="1"/>
              <a:t>KnoxBox</a:t>
            </a:r>
            <a:r>
              <a:rPr lang="fr-FR" dirty="0"/>
              <a:t>®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Lointaine 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Particuliers louant des </a:t>
            </a:r>
            <a:r>
              <a:rPr lang="fr-FR" dirty="0" err="1"/>
              <a:t>boxs</a:t>
            </a:r>
            <a:endParaRPr lang="fr-FR" dirty="0"/>
          </a:p>
          <a:p>
            <a:r>
              <a:rPr lang="fr-FR" dirty="0"/>
              <a:t>Leurs faiblesses: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Espaces de stockage restreints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Impossibilité de prêter un objet stocké</a:t>
            </a:r>
          </a:p>
        </p:txBody>
      </p:sp>
      <p:pic>
        <p:nvPicPr>
          <p:cNvPr id="2050" name="Picture 2" descr="RÃ©sultat de recherche d'images pour &quot;stocketmoi png&quot;">
            <a:extLst>
              <a:ext uri="{FF2B5EF4-FFF2-40B4-BE49-F238E27FC236}">
                <a16:creationId xmlns:a16="http://schemas.microsoft.com/office/drawing/2014/main" xmlns="" id="{7233FC45-B276-419E-912A-7614148F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295" y="1795462"/>
            <a:ext cx="1428750" cy="163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associÃ©e">
            <a:extLst>
              <a:ext uri="{FF2B5EF4-FFF2-40B4-BE49-F238E27FC236}">
                <a16:creationId xmlns:a16="http://schemas.microsoft.com/office/drawing/2014/main" xmlns="" id="{ED92E048-7221-4025-9AC4-6C4C2D83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57" y="3281362"/>
            <a:ext cx="35528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solution : FlexiBox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Service de stockage d’objets</a:t>
            </a:r>
          </a:p>
          <a:p>
            <a:r>
              <a:rPr lang="fr-FR" dirty="0" smtClean="0"/>
              <a:t>Livraison et enlèvement d’objets à domicile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77" y="3495554"/>
            <a:ext cx="3442446" cy="267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3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Trois services principaux : Stockage, Enlèvement, Prêt</a:t>
            </a:r>
          </a:p>
          <a:p>
            <a:pPr marL="0" indent="0">
              <a:buNone/>
            </a:pPr>
            <a:endParaRPr lang="fr-FR" sz="2800" dirty="0" smtClean="0"/>
          </a:p>
          <a:p>
            <a:r>
              <a:rPr lang="fr-FR" sz="2800" dirty="0" smtClean="0"/>
              <a:t>Support : Application web et mobile</a:t>
            </a:r>
          </a:p>
          <a:p>
            <a:pPr marL="0" indent="0">
              <a:buNone/>
            </a:pPr>
            <a:endParaRPr lang="fr-FR" sz="2800" dirty="0" smtClean="0"/>
          </a:p>
          <a:p>
            <a:r>
              <a:rPr lang="fr-FR" sz="2800" dirty="0" smtClean="0"/>
              <a:t>Grille tarifaire et service flexible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7508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principales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Gestion d’un compte et d’un catalogue d’objets lié à utilisateur</a:t>
            </a:r>
          </a:p>
          <a:p>
            <a:pPr marL="0" indent="0">
              <a:buNone/>
            </a:pPr>
            <a:endParaRPr lang="fr-FR" sz="2800" dirty="0" smtClean="0"/>
          </a:p>
          <a:p>
            <a:r>
              <a:rPr lang="fr-FR" sz="2800" dirty="0" smtClean="0"/>
              <a:t>Programmation de rendez-vous avec les coursiers du service</a:t>
            </a:r>
          </a:p>
          <a:p>
            <a:pPr marL="0" indent="0">
              <a:buNone/>
            </a:pPr>
            <a:endParaRPr lang="fr-FR" sz="2800" dirty="0" smtClean="0"/>
          </a:p>
          <a:p>
            <a:r>
              <a:rPr lang="fr-FR" sz="2800" dirty="0" smtClean="0"/>
              <a:t>Prêt d’un objet à un autre utilisateur inscrit du site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6926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623030"/>
              </p:ext>
            </p:extLst>
          </p:nvPr>
        </p:nvGraphicFramePr>
        <p:xfrm>
          <a:off x="1744395" y="1730323"/>
          <a:ext cx="9430112" cy="4797474"/>
        </p:xfrm>
        <a:graphic>
          <a:graphicData uri="http://schemas.openxmlformats.org/drawingml/2006/table">
            <a:tbl>
              <a:tblPr/>
              <a:tblGrid>
                <a:gridCol w="5209313"/>
                <a:gridCol w="2400677"/>
                <a:gridCol w="1820122"/>
              </a:tblGrid>
              <a:tr h="62202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Tâches</a:t>
                      </a:r>
                      <a:endParaRPr lang="fr-FR" sz="2800" dirty="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Délais (jour/homme)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Coûts (€)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Développement application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31 500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 et éléments graphiques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5040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Développement frontend (responsive)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8400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Développement backend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029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Création et gestion de base de données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serveur et hébergement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4200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Tests d’intégration et de sécurité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Recette et correctifs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15?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Mise en production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39 480</a:t>
                      </a:r>
                      <a:endParaRPr lang="fr-FR" sz="2800" dirty="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842568" y="-499757"/>
            <a:ext cx="211666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9069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501</TotalTime>
  <Words>385</Words>
  <Application>Microsoft Office PowerPoint</Application>
  <PresentationFormat>Grand écran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Franklin Gothic Book</vt:lpstr>
      <vt:lpstr>Wingdings</vt:lpstr>
      <vt:lpstr>Crop</vt:lpstr>
      <vt:lpstr>Présentation PowerPoint</vt:lpstr>
      <vt:lpstr>FLEXIBOX</vt:lpstr>
      <vt:lpstr>Contexte</vt:lpstr>
      <vt:lpstr>Contexte</vt:lpstr>
      <vt:lpstr>Contexte</vt:lpstr>
      <vt:lpstr>Notre solution : FlexiBox</vt:lpstr>
      <vt:lpstr>Caractéristiques</vt:lpstr>
      <vt:lpstr>Fonctionnalités principales</vt:lpstr>
      <vt:lpstr>Planning prévisionnel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Merci de votre attention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myouf</dc:creator>
  <cp:lastModifiedBy>LEGRAND Dylan</cp:lastModifiedBy>
  <cp:revision>26</cp:revision>
  <dcterms:created xsi:type="dcterms:W3CDTF">2018-06-12T11:29:12Z</dcterms:created>
  <dcterms:modified xsi:type="dcterms:W3CDTF">2018-06-14T13:57:28Z</dcterms:modified>
</cp:coreProperties>
</file>