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8" r:id="rId4"/>
    <p:sldId id="276" r:id="rId5"/>
    <p:sldId id="259" r:id="rId6"/>
    <p:sldId id="278" r:id="rId7"/>
    <p:sldId id="279" r:id="rId8"/>
    <p:sldId id="280" r:id="rId9"/>
    <p:sldId id="260" r:id="rId10"/>
    <p:sldId id="262" r:id="rId11"/>
    <p:sldId id="263" r:id="rId12"/>
    <p:sldId id="265" r:id="rId13"/>
    <p:sldId id="264" r:id="rId14"/>
    <p:sldId id="267" r:id="rId15"/>
    <p:sldId id="273" r:id="rId16"/>
    <p:sldId id="269" r:id="rId17"/>
    <p:sldId id="272" r:id="rId18"/>
    <p:sldId id="274" r:id="rId19"/>
    <p:sldId id="270" r:id="rId20"/>
    <p:sldId id="271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6BC26-3636-4842-85B1-C891180BDAC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20D1-53D4-4DEF-AC9A-EFAE93417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9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FlexiBox est une entreprise jeune, fondée en 2018 par quatre jeunes ingénieurs diplômés de l'Institut Mines-Télécom Lille Douai. </a:t>
            </a:r>
            <a:r>
              <a:rPr lang="fr-F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Notre activité repose sur la proposition d’un service de stockage ou de récupération d’objets via une plateforme en ligne.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120D1-53D4-4DEF-AC9A-EFAE934178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BF3710-20E8-45BD-B7E5-4117E2DF4BD9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A48-85B7-443C-88F8-2E0841922090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D405-5E0F-436E-AF3B-BAE915F643A7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DDFE-0A4E-4C4E-827F-645EE389D4DC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99FD39-45A6-4C7E-AAC1-F8279C46F4F3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E697-C9F8-4781-BCF6-1DBDEE966137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6E0B-4555-4CBE-98C1-5FB26DE501B8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1AAB-4C26-427F-82B2-5A722C45B78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D5AD-82C4-4059-85EA-AFA5F89284B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4802A-FB1A-4944-AFFA-5DB820BE4EA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DD9C95-29A4-4D87-AEFB-D333402FEFBF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5900FF-37CD-4D7D-99DA-BBABF966F434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42600" y="813669"/>
            <a:ext cx="8361229" cy="2098226"/>
          </a:xfrm>
        </p:spPr>
        <p:txBody>
          <a:bodyPr/>
          <a:lstStyle/>
          <a:p>
            <a:r>
              <a:rPr lang="fr-FR" dirty="0"/>
              <a:t>FLEXIBOX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7378" y="2981494"/>
            <a:ext cx="6831673" cy="1086237"/>
          </a:xfrm>
        </p:spPr>
        <p:txBody>
          <a:bodyPr/>
          <a:lstStyle/>
          <a:p>
            <a:r>
              <a:rPr lang="fr-FR" dirty="0"/>
              <a:t>Solution de stockage et de partage d’objets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744283" y="3864634"/>
            <a:ext cx="4357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SORANO Clément : Chef de projet </a:t>
            </a:r>
            <a:endParaRPr lang="fr-FR" i="1" dirty="0" smtClean="0"/>
          </a:p>
          <a:p>
            <a:pPr algn="ctr"/>
            <a:r>
              <a:rPr lang="fr-FR" i="1" dirty="0"/>
              <a:t>ALLEXANDRE Cyril : Commercial </a:t>
            </a:r>
            <a:endParaRPr lang="fr-FR" i="1" dirty="0"/>
          </a:p>
          <a:p>
            <a:pPr algn="ctr"/>
            <a:r>
              <a:rPr lang="fr-FR" i="1" dirty="0"/>
              <a:t>HENON </a:t>
            </a:r>
            <a:r>
              <a:rPr lang="fr-FR" i="1" dirty="0"/>
              <a:t>Emilien : Graphiste </a:t>
            </a:r>
            <a:endParaRPr lang="fr-FR" i="1" dirty="0"/>
          </a:p>
          <a:p>
            <a:pPr algn="ctr"/>
            <a:r>
              <a:rPr lang="fr-FR" i="1" dirty="0"/>
              <a:t>LEGRAND </a:t>
            </a:r>
            <a:r>
              <a:rPr lang="fr-FR" i="1" dirty="0"/>
              <a:t>Dylan : Responsable du contenu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299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8" y="223590"/>
            <a:ext cx="5407529" cy="62999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2398143"/>
            <a:ext cx="2204444" cy="3278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4037162"/>
            <a:ext cx="1223679" cy="248641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Responsive design</a:t>
            </a:r>
          </a:p>
        </p:txBody>
      </p:sp>
      <p:sp>
        <p:nvSpPr>
          <p:cNvPr id="10" name="Arc 9"/>
          <p:cNvSpPr/>
          <p:nvPr/>
        </p:nvSpPr>
        <p:spPr>
          <a:xfrm rot="17670655">
            <a:off x="5048611" y="3043390"/>
            <a:ext cx="2021545" cy="2810549"/>
          </a:xfrm>
          <a:prstGeom prst="arc">
            <a:avLst>
              <a:gd name="adj1" fmla="val 15997262"/>
              <a:gd name="adj2" fmla="val 1949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2409467" y="2641839"/>
            <a:ext cx="7390142" cy="1544129"/>
          </a:xfrm>
          <a:prstGeom prst="arc">
            <a:avLst>
              <a:gd name="adj1" fmla="val 11467216"/>
              <a:gd name="adj2" fmla="val 15028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409467" y="3178114"/>
            <a:ext cx="2021545" cy="1544129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8362"/>
            <a:ext cx="4659923" cy="3617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9" y="2658330"/>
            <a:ext cx="4389421" cy="361784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1600" y="2190474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Connexion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583379" y="21904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Inscription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2573"/>
            <a:ext cx="5322498" cy="383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69" y="129396"/>
            <a:ext cx="4677978" cy="656470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71600" y="2234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Contact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72961" y="2229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 propos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Droits non connecté/connecté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2467862"/>
            <a:ext cx="4960188" cy="4088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7" y="2369562"/>
            <a:ext cx="1447800" cy="1266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7862"/>
            <a:ext cx="1402202" cy="79254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019245" y="2864136"/>
            <a:ext cx="99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18385" y="20002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Mon profil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543909" y="3002974"/>
            <a:ext cx="1296838" cy="2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1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466526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26326" y="59952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Tableau de bord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6" y="1000664"/>
            <a:ext cx="6119219" cy="549773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6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5" y="685800"/>
            <a:ext cx="6536822" cy="58729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38235" y="316468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Clic sur un objet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6755" cy="534665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3" y="987176"/>
            <a:ext cx="6973019" cy="54136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41653" y="617844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Ajouter nouvel objet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0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55089" y="575261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Validation de la demande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89" y="992038"/>
            <a:ext cx="6781947" cy="526528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2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Récupérer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8132" cy="534771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EBFC355-6345-4216-96FE-A7CF615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03CE50E-005D-47E6-A5C9-2CE6EC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milieu urbain </a:t>
            </a:r>
            <a:r>
              <a:rPr lang="fr-FR" dirty="0">
                <a:sym typeface="Wingdings" panose="05000000000000000000" pitchFamily="2" charset="2"/>
              </a:rPr>
              <a:t> Vie en appartement.</a:t>
            </a:r>
            <a:endParaRPr lang="fr-FR" dirty="0"/>
          </a:p>
          <a:p>
            <a:r>
              <a:rPr lang="fr-FR" dirty="0" smtClean="0"/>
              <a:t>Accumulation </a:t>
            </a:r>
            <a:r>
              <a:rPr lang="fr-FR" dirty="0"/>
              <a:t>d’objets au </a:t>
            </a:r>
            <a:r>
              <a:rPr lang="fr-FR" dirty="0" smtClean="0"/>
              <a:t>domicile</a:t>
            </a:r>
            <a:endParaRPr lang="fr-FR" dirty="0"/>
          </a:p>
          <a:p>
            <a:r>
              <a:rPr lang="fr-FR" dirty="0"/>
              <a:t>Transport des affaires vers un espace de stockage</a:t>
            </a:r>
          </a:p>
          <a:p>
            <a:r>
              <a:rPr lang="fr-FR" dirty="0" smtClean="0"/>
              <a:t>Nouvelle génération habituée aux services de livraison à domicile</a:t>
            </a:r>
            <a:endParaRPr lang="fr-FR" dirty="0"/>
          </a:p>
          <a:p>
            <a:r>
              <a:rPr lang="fr-FR" dirty="0" smtClean="0"/>
              <a:t>Exigence </a:t>
            </a:r>
            <a:r>
              <a:rPr lang="fr-FR" dirty="0"/>
              <a:t>de la </a:t>
            </a:r>
            <a:r>
              <a:rPr lang="fr-FR" dirty="0" smtClean="0"/>
              <a:t>population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Prêter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19"/>
            <a:ext cx="6888132" cy="534772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9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966858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6" y="1268083"/>
            <a:ext cx="6627963" cy="51457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00446" y="8383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Mes opérations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4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de votre attention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Avez-vous des questions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Public cible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Propriétaires </a:t>
            </a:r>
            <a:r>
              <a:rPr lang="fr-FR" dirty="0" smtClean="0"/>
              <a:t>particuliers :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Jeunes (20 - 35 ans)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Vivant en appartement / Surface </a:t>
            </a:r>
            <a:r>
              <a:rPr lang="fr-FR" dirty="0" smtClean="0"/>
              <a:t>restreinte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Habitués des services de livraison à </a:t>
            </a:r>
            <a:r>
              <a:rPr lang="fr-FR" dirty="0" smtClean="0"/>
              <a:t>domicile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Startups et </a:t>
            </a:r>
            <a:r>
              <a:rPr lang="fr-FR" dirty="0" smtClean="0"/>
              <a:t>PME :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Pas d’entrepôts de </a:t>
            </a:r>
            <a:r>
              <a:rPr lang="fr-FR" dirty="0" smtClean="0"/>
              <a:t>stockage</a:t>
            </a:r>
            <a:endParaRPr lang="fr-FR" dirty="0"/>
          </a:p>
        </p:txBody>
      </p:sp>
      <p:pic>
        <p:nvPicPr>
          <p:cNvPr id="4" name="Picture 6" descr="RÃ©sultat de recherche d'images pour &quot;cible png&quot;">
            <a:extLst>
              <a:ext uri="{FF2B5EF4-FFF2-40B4-BE49-F238E27FC236}">
                <a16:creationId xmlns="" xmlns:a16="http://schemas.microsoft.com/office/drawing/2014/main" id="{B9610C7F-405D-42A4-A1FC-7A888332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1" y="2420815"/>
            <a:ext cx="2016369" cy="20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1D47258-F6E9-486E-BE0E-B828AAC7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50455FE-CC71-4FCE-A444-00028803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concurrence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mtClean="0"/>
              <a:t>Directe :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StockEtMoi</a:t>
            </a:r>
            <a:r>
              <a:rPr lang="fr-FR" dirty="0"/>
              <a:t>®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KnoxBox</a:t>
            </a:r>
            <a:r>
              <a:rPr lang="fr-FR" dirty="0"/>
              <a:t>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Lointaine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Particuliers louant des </a:t>
            </a:r>
            <a:r>
              <a:rPr lang="fr-FR" dirty="0" err="1"/>
              <a:t>boxs</a:t>
            </a:r>
            <a:endParaRPr lang="fr-FR" dirty="0"/>
          </a:p>
          <a:p>
            <a:r>
              <a:rPr lang="fr-FR"/>
              <a:t>Leurs </a:t>
            </a:r>
            <a:r>
              <a:rPr lang="fr-FR" smtClean="0"/>
              <a:t>faiblesses :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Espaces de stockage restreints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Impossibilité de prêter un objet stocké</a:t>
            </a:r>
          </a:p>
        </p:txBody>
      </p:sp>
      <p:pic>
        <p:nvPicPr>
          <p:cNvPr id="2050" name="Picture 2" descr="RÃ©sultat de recherche d'images pour &quot;stocketmoi png&quot;">
            <a:extLst>
              <a:ext uri="{FF2B5EF4-FFF2-40B4-BE49-F238E27FC236}">
                <a16:creationId xmlns="" xmlns:a16="http://schemas.microsoft.com/office/drawing/2014/main" id="{7233FC45-B276-419E-912A-7614148F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95" y="1795462"/>
            <a:ext cx="1428750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associÃ©e">
            <a:extLst>
              <a:ext uri="{FF2B5EF4-FFF2-40B4-BE49-F238E27FC236}">
                <a16:creationId xmlns="" xmlns:a16="http://schemas.microsoft.com/office/drawing/2014/main" id="{ED92E048-7221-4025-9AC4-6C4C2D83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57" y="3281362"/>
            <a:ext cx="35528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 : FlexiBox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de stockage d’objets</a:t>
            </a:r>
          </a:p>
          <a:p>
            <a:r>
              <a:rPr lang="fr-FR" dirty="0" smtClean="0"/>
              <a:t>Livraison et enlèvement d’objets à domicile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77" y="3495554"/>
            <a:ext cx="3442446" cy="267833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Trois services principaux : Stockage, Enlèvement, Prêt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Support : </a:t>
            </a:r>
            <a:r>
              <a:rPr lang="fr-FR" sz="2800" smtClean="0"/>
              <a:t>Application web responsive</a:t>
            </a: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Grille tarifaire et service flexible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Gestion d’un compte et d’un catalogue d’objets lié à utilisateur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Programmation de rendez-vous avec les coursiers du service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Prêt d’un objet à un autre utilisateur inscrit du site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23030"/>
              </p:ext>
            </p:extLst>
          </p:nvPr>
        </p:nvGraphicFramePr>
        <p:xfrm>
          <a:off x="1744395" y="1730323"/>
          <a:ext cx="9430112" cy="4797474"/>
        </p:xfrm>
        <a:graphic>
          <a:graphicData uri="http://schemas.openxmlformats.org/drawingml/2006/table">
            <a:tbl>
              <a:tblPr/>
              <a:tblGrid>
                <a:gridCol w="5209313"/>
                <a:gridCol w="2400677"/>
                <a:gridCol w="1820122"/>
              </a:tblGrid>
              <a:tr h="6220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Tâches</a:t>
                      </a:r>
                      <a:endParaRPr lang="fr-FR" sz="2800" dirty="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Délais (jour/homme)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Coûts (€)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application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et éléments graphiques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frontend (responsive)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backend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29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Création et gestion de base de données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serveur et hébergement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 d’intégration et de sécurité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Recette et correctifs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15?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Mise en production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39 480</a:t>
                      </a:r>
                      <a:endParaRPr lang="fr-FR" sz="2800" dirty="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842568" y="-499757"/>
            <a:ext cx="21166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48545"/>
          </a:xfrm>
        </p:spPr>
        <p:txBody>
          <a:bodyPr numCol="1"/>
          <a:lstStyle/>
          <a:p>
            <a:r>
              <a:rPr lang="fr-FR" dirty="0" smtClean="0"/>
              <a:t>Homme, étudian</a:t>
            </a:r>
            <a:r>
              <a:rPr lang="fr-FR" dirty="0" smtClean="0"/>
              <a:t>t en apprentissage dans le domaine de la finance </a:t>
            </a:r>
            <a:endParaRPr lang="fr-FR" dirty="0"/>
          </a:p>
          <a:p>
            <a:r>
              <a:rPr lang="fr-FR" dirty="0" smtClean="0"/>
              <a:t>23 ans, Célibataire</a:t>
            </a:r>
            <a:endParaRPr lang="fr-FR" dirty="0"/>
          </a:p>
          <a:p>
            <a:r>
              <a:rPr lang="fr-FR" dirty="0" smtClean="0"/>
              <a:t>Collectionneur de figurines</a:t>
            </a:r>
          </a:p>
          <a:p>
            <a:r>
              <a:rPr lang="fr-FR" dirty="0" smtClean="0"/>
              <a:t>Kayakiste (saisonnier)</a:t>
            </a:r>
          </a:p>
          <a:p>
            <a:r>
              <a:rPr lang="fr-FR" dirty="0" smtClean="0"/>
              <a:t>Citadin, locataire d’un petit appartement (20 m²)</a:t>
            </a:r>
          </a:p>
          <a:p>
            <a:r>
              <a:rPr lang="fr-FR" dirty="0" smtClean="0"/>
              <a:t>Sans voiture</a:t>
            </a:r>
          </a:p>
          <a:p>
            <a:r>
              <a:rPr lang="fr-FR" dirty="0" smtClean="0"/>
              <a:t>Très occupé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A qui s’adresse-t-on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612</TotalTime>
  <Words>434</Words>
  <Application>Microsoft Office PowerPoint</Application>
  <PresentationFormat>Grand écran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Wingdings</vt:lpstr>
      <vt:lpstr>Crop</vt:lpstr>
      <vt:lpstr>FLEXIBOX</vt:lpstr>
      <vt:lpstr>Contexte</vt:lpstr>
      <vt:lpstr>Contexte</vt:lpstr>
      <vt:lpstr>Contexte</vt:lpstr>
      <vt:lpstr>Notre solution : FlexiBox</vt:lpstr>
      <vt:lpstr>Caractéristiques</vt:lpstr>
      <vt:lpstr>Fonctionnalités principales</vt:lpstr>
      <vt:lpstr>Planning prévisionnel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Merci de votre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myouf</dc:creator>
  <cp:lastModifiedBy>LEGRAND Dylan</cp:lastModifiedBy>
  <cp:revision>37</cp:revision>
  <dcterms:created xsi:type="dcterms:W3CDTF">2018-06-12T11:29:12Z</dcterms:created>
  <dcterms:modified xsi:type="dcterms:W3CDTF">2018-06-15T06:57:44Z</dcterms:modified>
</cp:coreProperties>
</file>