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7" r:id="rId11"/>
    <p:sldId id="269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Dans cette présentation, vous nous considérerez comme des clients, nous attendons donc :</a:t>
            </a:r>
          </a:p>
          <a:p>
            <a:pPr lvl="1"/>
            <a:r>
              <a:rPr lang="fr-FR" smtClean="0"/>
              <a:t>Une rapide présentation du contexte,</a:t>
            </a:r>
          </a:p>
          <a:p>
            <a:pPr lvl="1"/>
            <a:r>
              <a:rPr lang="fr-FR" smtClean="0"/>
              <a:t>Les solutions que vous proposez et vous les argumenterez (prix/délai),</a:t>
            </a:r>
          </a:p>
          <a:p>
            <a:pPr lvl="1"/>
            <a:r>
              <a:rPr lang="fr-FR" smtClean="0"/>
              <a:t>Une présentation de l’ergonomie des écrans.</a:t>
            </a:r>
          </a:p>
        </p:txBody>
      </p:sp>
    </p:spTree>
    <p:extLst>
      <p:ext uri="{BB962C8B-B14F-4D97-AF65-F5344CB8AC3E}">
        <p14:creationId xmlns:p14="http://schemas.microsoft.com/office/powerpoint/2010/main" val="42863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spécifiques</a:t>
            </a:r>
            <a:endParaRPr lang="fr-FR" sz="2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84" y="2091906"/>
            <a:ext cx="1447800" cy="1266825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2792082" y="2466526"/>
            <a:ext cx="2090469" cy="3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026326" y="599529"/>
            <a:ext cx="17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Tableau de bord</a:t>
            </a:r>
            <a:endParaRPr lang="fr-FR" i="1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326" y="1000664"/>
            <a:ext cx="6119219" cy="54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spécifiques</a:t>
            </a:r>
            <a:endParaRPr lang="fr-FR" sz="2800"/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Stocker</a:t>
            </a:r>
            <a:endParaRPr lang="fr-FR" i="1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20"/>
            <a:ext cx="6886755" cy="53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spécifiques</a:t>
            </a:r>
            <a:endParaRPr lang="fr-FR" sz="2800"/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Récupérer</a:t>
            </a:r>
            <a:endParaRPr lang="fr-FR" i="1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20"/>
            <a:ext cx="6888132" cy="53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spécifiques</a:t>
            </a:r>
            <a:endParaRPr lang="fr-FR" sz="2800"/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Prêter</a:t>
            </a:r>
            <a:endParaRPr lang="fr-FR" i="1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19"/>
            <a:ext cx="6888132" cy="53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spécifiques</a:t>
            </a:r>
            <a:endParaRPr lang="fr-FR" sz="2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84" y="2091906"/>
            <a:ext cx="1447800" cy="1266825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2792082" y="2966858"/>
            <a:ext cx="2090469" cy="3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46" y="1268083"/>
            <a:ext cx="6627963" cy="5145733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5000446" y="83836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Mes opérations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29361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8" y="5303040"/>
            <a:ext cx="2362200" cy="13385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64" y="1274300"/>
            <a:ext cx="2350068" cy="18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Contexte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0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Nos solutions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43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Femmes ou hommes</a:t>
            </a:r>
          </a:p>
          <a:p>
            <a:r>
              <a:rPr lang="fr-FR" smtClean="0"/>
              <a:t>Tranche d’âge 20-35 ans</a:t>
            </a:r>
          </a:p>
          <a:p>
            <a:r>
              <a:rPr lang="fr-FR" smtClean="0"/>
              <a:t>Volume d’affaires</a:t>
            </a:r>
          </a:p>
          <a:p>
            <a:pPr lvl="1"/>
            <a:r>
              <a:rPr lang="fr-FR" smtClean="0"/>
              <a:t>Acheteurs compulsifs</a:t>
            </a:r>
          </a:p>
          <a:p>
            <a:pPr lvl="1"/>
            <a:r>
              <a:rPr lang="fr-FR" smtClean="0"/>
              <a:t>Collectionneurs</a:t>
            </a:r>
          </a:p>
          <a:p>
            <a:pPr lvl="1"/>
            <a:r>
              <a:rPr lang="fr-FR" smtClean="0"/>
              <a:t>Matérialistes</a:t>
            </a:r>
            <a:endParaRPr lang="fr-FR"/>
          </a:p>
          <a:p>
            <a:r>
              <a:rPr lang="fr-FR" smtClean="0"/>
              <a:t>Classe moyenne</a:t>
            </a:r>
          </a:p>
          <a:p>
            <a:r>
              <a:rPr lang="fr-FR" smtClean="0"/>
              <a:t>Sécurité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A qui s’adresse-t-on ?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8385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28" y="223590"/>
            <a:ext cx="5407529" cy="629998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0" y="2398143"/>
            <a:ext cx="2204444" cy="327803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5" y="4037162"/>
            <a:ext cx="1223679" cy="2486410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Responsive design</a:t>
            </a:r>
            <a:endParaRPr lang="fr-FR" sz="2800"/>
          </a:p>
        </p:txBody>
      </p:sp>
      <p:sp>
        <p:nvSpPr>
          <p:cNvPr id="10" name="Arc 9"/>
          <p:cNvSpPr/>
          <p:nvPr/>
        </p:nvSpPr>
        <p:spPr>
          <a:xfrm rot="17670655">
            <a:off x="5048611" y="3043390"/>
            <a:ext cx="2021545" cy="2810549"/>
          </a:xfrm>
          <a:prstGeom prst="arc">
            <a:avLst>
              <a:gd name="adj1" fmla="val 15997262"/>
              <a:gd name="adj2" fmla="val 194971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/>
          <p:cNvSpPr/>
          <p:nvPr/>
        </p:nvSpPr>
        <p:spPr>
          <a:xfrm>
            <a:off x="2409467" y="2641839"/>
            <a:ext cx="7390142" cy="1544129"/>
          </a:xfrm>
          <a:prstGeom prst="arc">
            <a:avLst>
              <a:gd name="adj1" fmla="val 11467216"/>
              <a:gd name="adj2" fmla="val 15028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>
            <a:off x="2409467" y="3178114"/>
            <a:ext cx="2021545" cy="1544129"/>
          </a:xfrm>
          <a:prstGeom prst="arc">
            <a:avLst>
              <a:gd name="adj1" fmla="val 16200000"/>
              <a:gd name="adj2" fmla="val 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6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traditionnelles</a:t>
            </a:r>
            <a:endParaRPr lang="fr-FR" sz="280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58362"/>
            <a:ext cx="4659923" cy="36178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79" y="2658330"/>
            <a:ext cx="4389421" cy="361784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371600" y="2190474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Connexion</a:t>
            </a:r>
            <a:endParaRPr lang="fr-FR" i="1"/>
          </a:p>
        </p:txBody>
      </p:sp>
      <p:sp>
        <p:nvSpPr>
          <p:cNvPr id="16" name="ZoneTexte 15"/>
          <p:cNvSpPr txBox="1"/>
          <p:nvPr/>
        </p:nvSpPr>
        <p:spPr>
          <a:xfrm>
            <a:off x="6583379" y="219047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Inscription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32002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Pages traditionnelles</a:t>
            </a:r>
            <a:endParaRPr lang="fr-FR" sz="28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92573"/>
            <a:ext cx="5322498" cy="38359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69" y="129396"/>
            <a:ext cx="4677978" cy="656470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71600" y="223440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Contact</a:t>
            </a:r>
            <a:endParaRPr lang="fr-FR" i="1"/>
          </a:p>
        </p:txBody>
      </p:sp>
      <p:sp>
        <p:nvSpPr>
          <p:cNvPr id="11" name="ZoneTexte 10"/>
          <p:cNvSpPr txBox="1"/>
          <p:nvPr/>
        </p:nvSpPr>
        <p:spPr>
          <a:xfrm>
            <a:off x="6172961" y="22293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A propos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21128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 smtClean="0"/>
              <a:t>Ergonomie</a:t>
            </a:r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Droits non connecté/connecté</a:t>
            </a:r>
            <a:endParaRPr lang="fr-FR" sz="28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85" y="2467862"/>
            <a:ext cx="4960188" cy="408827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37" y="2369562"/>
            <a:ext cx="1447800" cy="12668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467862"/>
            <a:ext cx="1402202" cy="792549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3019245" y="2864136"/>
            <a:ext cx="99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918385" y="200023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Mon profil</a:t>
            </a:r>
            <a:endParaRPr lang="fr-FR" i="1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5543909" y="3002974"/>
            <a:ext cx="1296838" cy="25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386</TotalTime>
  <Words>107</Words>
  <Application>Microsoft Office PowerPoint</Application>
  <PresentationFormat>Grand écran</PresentationFormat>
  <Paragraphs>44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Présentation PowerPoint</vt:lpstr>
      <vt:lpstr>Présentation PowerPoint</vt:lpstr>
      <vt:lpstr>Contexte</vt:lpstr>
      <vt:lpstr>Nos solutions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myouf</dc:creator>
  <cp:lastModifiedBy>myouf</cp:lastModifiedBy>
  <cp:revision>12</cp:revision>
  <dcterms:created xsi:type="dcterms:W3CDTF">2018-06-12T11:29:12Z</dcterms:created>
  <dcterms:modified xsi:type="dcterms:W3CDTF">2018-06-14T05:25:39Z</dcterms:modified>
</cp:coreProperties>
</file>