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0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641-97F1-8C45-A694-1B07B93F984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641-97F1-8C45-A694-1B07B93F9841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A0F-7390-8F44-91A2-8947345A4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246569"/>
            <a:ext cx="78867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7134"/>
            <a:ext cx="9144000" cy="2387600"/>
          </a:xfrm>
        </p:spPr>
        <p:txBody>
          <a:bodyPr/>
          <a:lstStyle/>
          <a:p>
            <a:r>
              <a:rPr lang="en-US" b="1" dirty="0" smtClean="0"/>
              <a:t>ID-10-T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374" y="4283047"/>
            <a:ext cx="4071252" cy="245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Christopher </a:t>
            </a:r>
            <a:r>
              <a:rPr lang="en-US" dirty="0" smtClean="0"/>
              <a:t>Silva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Anthony </a:t>
            </a:r>
            <a:r>
              <a:rPr lang="en-US" dirty="0" err="1" smtClean="0"/>
              <a:t>Enem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Nathon</a:t>
            </a:r>
            <a:r>
              <a:rPr lang="en-US" dirty="0" smtClean="0"/>
              <a:t> Durst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 Dong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Shujing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97" y="1051034"/>
            <a:ext cx="8145517" cy="39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6" y="546794"/>
            <a:ext cx="1830585" cy="2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0" y="1825625"/>
            <a:ext cx="60697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Validation Test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36433"/>
              </p:ext>
            </p:extLst>
          </p:nvPr>
        </p:nvGraphicFramePr>
        <p:xfrm>
          <a:off x="2351313" y="1416817"/>
          <a:ext cx="5244781" cy="223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Result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 dirty="0">
                          <a:effectLst/>
                          <a:latin typeface="CMR10" charset="0"/>
                        </a:rPr>
                        <a:t>+ </a:t>
                      </a:r>
                      <a:endParaRPr lang="mr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ADD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-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SUB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CMR10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main()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FUNCTION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FUNCTION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#include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&lt;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iostream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CMMI10" charset="0"/>
                        </a:rPr>
                        <a:t>&gt;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(.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cpp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0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import </a:t>
                      </a:r>
                      <a:r>
                        <a:rPr lang="en-US" sz="1000" dirty="0" err="1">
                          <a:effectLst/>
                          <a:latin typeface="CMR10" charset="0"/>
                        </a:rPr>
                        <a:t>java.util.Date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 (.java)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IMPORT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09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6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//comment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LINECOMMENT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true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22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7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1000">
                          <a:effectLst/>
                          <a:latin typeface="CMR10" charset="0"/>
                        </a:rPr>
                        <a:t>/*comment*/ </a:t>
                      </a:r>
                      <a:endParaRPr lang="mr-IN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BLOCKCOMMENT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true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4017"/>
              </p:ext>
            </p:extLst>
          </p:nvPr>
        </p:nvGraphicFramePr>
        <p:xfrm>
          <a:off x="3279112" y="3847960"/>
          <a:ext cx="4801076" cy="23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71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test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Input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Expected Output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Actual Output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Result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  <a:latin typeface="CMR10" charset="0"/>
                        </a:rPr>
                        <a:t>1 </a:t>
                      </a:r>
                      <a:endParaRPr lang="ru-RU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empty file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 dirty="0">
                          <a:effectLst/>
                          <a:latin typeface="CMR10" charset="0"/>
                        </a:rPr>
                        <a:t>0 LOC, 0 LOD </a:t>
                      </a:r>
                      <a:endParaRPr lang="es-ES_tradnl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0 LOD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000">
                          <a:effectLst/>
                          <a:latin typeface="CMR10" charset="0"/>
                        </a:rPr>
                        <a:t>2 </a:t>
                      </a:r>
                      <a:endParaRPr lang="is-I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15 lines without comments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15 LOC, 0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15 LOC,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0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3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21 lines of just comments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0 LOC, 21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0 LOC, 21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4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7 lines of comments </a:t>
                      </a:r>
                      <a:endParaRPr lang="en-US" sz="1000" dirty="0" smtClean="0">
                        <a:effectLst/>
                        <a:latin typeface="CMR10" charset="0"/>
                      </a:endParaRP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8 LOC, 7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8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7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MR10" charset="0"/>
                        </a:rPr>
                        <a:t>5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MR10" charset="0"/>
                        </a:rPr>
                        <a:t>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code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/>
                      </a:r>
                      <a:br>
                        <a:rPr lang="en-US" sz="1000" dirty="0">
                          <a:effectLst/>
                          <a:latin typeface="CMR10" charset="0"/>
                        </a:rPr>
                      </a:br>
                      <a:r>
                        <a:rPr lang="en-US" sz="1000" dirty="0">
                          <a:effectLst/>
                          <a:latin typeface="CMR10" charset="0"/>
                        </a:rPr>
                        <a:t>12 </a:t>
                      </a:r>
                      <a:r>
                        <a:rPr lang="en-US" sz="1000" dirty="0" smtClean="0">
                          <a:effectLst/>
                          <a:latin typeface="CMR10" charset="0"/>
                        </a:rPr>
                        <a:t>lines of comments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53 </a:t>
                      </a:r>
                      <a:r>
                        <a:rPr lang="en-US" sz="1000" dirty="0">
                          <a:effectLst/>
                          <a:latin typeface="CMR10" charset="0"/>
                        </a:rPr>
                        <a:t>lines of code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000">
                          <a:effectLst/>
                          <a:latin typeface="CMR10" charset="0"/>
                        </a:rPr>
                        <a:t>55 LOC, 12 LOD </a:t>
                      </a:r>
                      <a:endParaRPr lang="es-ES_tradnl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55</a:t>
                      </a:r>
                      <a:r>
                        <a:rPr lang="en-US" sz="1000" baseline="0" dirty="0" smtClean="0">
                          <a:effectLst/>
                          <a:latin typeface="CMR10" charset="0"/>
                        </a:rPr>
                        <a:t> LOC, 12 LOD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CMR10" charset="0"/>
                        </a:rPr>
                        <a:t>true</a:t>
                      </a:r>
                      <a:r>
                        <a:rPr lang="tr-TR" sz="1000" dirty="0" smtClean="0">
                          <a:effectLst/>
                          <a:latin typeface="CMR10" charset="0"/>
                        </a:rPr>
                        <a:t> </a:t>
                      </a:r>
                      <a:endParaRPr lang="tr-TR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and Source:</a:t>
            </a:r>
            <a:endParaRPr lang="en-US" dirty="0"/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/csos95/CMPS-4113-Spring-2017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image:</a:t>
            </a:r>
          </a:p>
          <a:p>
            <a:pPr lvl="1"/>
            <a:r>
              <a:rPr lang="en-US" dirty="0" err="1" smtClean="0"/>
              <a:t>hub.docker.com</a:t>
            </a:r>
            <a:r>
              <a:rPr lang="en-US" dirty="0" smtClean="0"/>
              <a:t>/u/csos95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72" y="3586449"/>
            <a:ext cx="2979228" cy="265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71" y="3758835"/>
            <a:ext cx="2782808" cy="2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meeting every week</a:t>
            </a:r>
          </a:p>
          <a:p>
            <a:pPr lvl="1"/>
            <a:r>
              <a:rPr lang="en-US" dirty="0" smtClean="0"/>
              <a:t>Whole group working on one problem or split up to work on multiple</a:t>
            </a:r>
          </a:p>
          <a:p>
            <a:pPr lvl="1"/>
            <a:r>
              <a:rPr lang="en-US" dirty="0" smtClean="0"/>
              <a:t>Combine work at end of meeting</a:t>
            </a:r>
          </a:p>
          <a:p>
            <a:pPr lvl="1"/>
            <a:r>
              <a:rPr lang="en-US" dirty="0" smtClean="0"/>
              <a:t>Make plan for upcoming weeks work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  <a:p>
            <a:pPr lvl="1"/>
            <a:r>
              <a:rPr lang="en-US" dirty="0" smtClean="0"/>
              <a:t>Communication: Slack</a:t>
            </a:r>
          </a:p>
          <a:p>
            <a:pPr lvl="1"/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Gogland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12" y="3471466"/>
            <a:ext cx="1568707" cy="130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805996"/>
            <a:ext cx="1328677" cy="132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3575861"/>
            <a:ext cx="1095199" cy="1095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3" y="5022622"/>
            <a:ext cx="2286000" cy="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591"/>
            <a:ext cx="7886700" cy="4734308"/>
          </a:xfrm>
        </p:spPr>
        <p:txBody>
          <a:bodyPr>
            <a:normAutofit/>
          </a:bodyPr>
          <a:lstStyle/>
          <a:p>
            <a:r>
              <a:rPr lang="en-US" dirty="0" smtClean="0"/>
              <a:t>What was good</a:t>
            </a:r>
            <a:endParaRPr lang="en-US" dirty="0"/>
          </a:p>
          <a:p>
            <a:pPr lvl="1"/>
            <a:r>
              <a:rPr lang="en-US" dirty="0"/>
              <a:t>Good division of </a:t>
            </a:r>
            <a:r>
              <a:rPr lang="en-US" dirty="0" smtClean="0"/>
              <a:t>labor</a:t>
            </a:r>
          </a:p>
          <a:p>
            <a:r>
              <a:rPr lang="en-US" dirty="0" smtClean="0"/>
              <a:t>What to change</a:t>
            </a:r>
          </a:p>
          <a:p>
            <a:pPr lvl="1"/>
            <a:r>
              <a:rPr lang="en-US" dirty="0"/>
              <a:t>Meeting frequency </a:t>
            </a:r>
            <a:r>
              <a:rPr lang="mr-IN" dirty="0"/>
              <a:t>–</a:t>
            </a:r>
            <a:r>
              <a:rPr lang="en-US" dirty="0"/>
              <a:t> not enough group work time due to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Test earlier </a:t>
            </a:r>
            <a:r>
              <a:rPr lang="mr-IN" dirty="0" smtClean="0"/>
              <a:t>–</a:t>
            </a:r>
            <a:r>
              <a:rPr lang="en-US" dirty="0" smtClean="0"/>
              <a:t> Allow for more time to fix issues</a:t>
            </a:r>
          </a:p>
          <a:p>
            <a:pPr lvl="1"/>
            <a:r>
              <a:rPr lang="en-US" dirty="0"/>
              <a:t>More metrics/better </a:t>
            </a:r>
            <a:r>
              <a:rPr lang="en-US" dirty="0" smtClean="0"/>
              <a:t>UI</a:t>
            </a:r>
          </a:p>
          <a:p>
            <a:pPr lvl="1"/>
            <a:r>
              <a:rPr lang="en-US" dirty="0"/>
              <a:t>More time working with </a:t>
            </a:r>
            <a:r>
              <a:rPr lang="en-US" dirty="0" smtClean="0"/>
              <a:t>flex</a:t>
            </a:r>
          </a:p>
          <a:p>
            <a:r>
              <a:rPr lang="en-US" dirty="0" smtClean="0"/>
              <a:t>What was learned</a:t>
            </a:r>
          </a:p>
          <a:p>
            <a:pPr lvl="1"/>
            <a:r>
              <a:rPr lang="en-US" dirty="0" smtClean="0"/>
              <a:t>Don’t reinvent the wheel </a:t>
            </a:r>
            <a:r>
              <a:rPr lang="mr-IN" dirty="0" smtClean="0"/>
              <a:t>–</a:t>
            </a:r>
            <a:r>
              <a:rPr lang="en-US" dirty="0" smtClean="0"/>
              <a:t> Use existing tools/libraries</a:t>
            </a:r>
          </a:p>
          <a:p>
            <a:pPr lvl="1"/>
            <a:r>
              <a:rPr lang="en-US" dirty="0"/>
              <a:t>Learned about development/project </a:t>
            </a:r>
            <a:r>
              <a:rPr lang="en-US" dirty="0" smtClean="0"/>
              <a:t>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7" y="1690689"/>
            <a:ext cx="3005925" cy="3737338"/>
          </a:xfrm>
        </p:spPr>
      </p:pic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</a:t>
            </a:r>
            <a:r>
              <a:rPr lang="en-US" dirty="0" smtClean="0"/>
              <a:t>: </a:t>
            </a:r>
            <a:r>
              <a:rPr lang="en-US" dirty="0" err="1" smtClean="0"/>
              <a:t>golang.org</a:t>
            </a:r>
            <a:endParaRPr lang="en-US" dirty="0" smtClean="0"/>
          </a:p>
          <a:p>
            <a:r>
              <a:rPr lang="en-US" b="1" dirty="0" smtClean="0"/>
              <a:t>Lex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err="1" smtClean="0"/>
              <a:t>aquamentus.com</a:t>
            </a:r>
            <a:r>
              <a:rPr lang="en-US" dirty="0" smtClean="0"/>
              <a:t>/</a:t>
            </a:r>
            <a:r>
              <a:rPr lang="en-US" dirty="0" err="1" smtClean="0"/>
              <a:t>tut_lexyacc.html</a:t>
            </a:r>
            <a:endParaRPr lang="en-US" dirty="0" smtClean="0"/>
          </a:p>
          <a:p>
            <a:r>
              <a:rPr lang="en-US" b="1" dirty="0" smtClean="0"/>
              <a:t>Regex</a:t>
            </a:r>
            <a:r>
              <a:rPr lang="en-US" dirty="0"/>
              <a:t>: </a:t>
            </a:r>
            <a:r>
              <a:rPr lang="en-US" dirty="0" smtClean="0"/>
              <a:t>regex101.com</a:t>
            </a:r>
            <a:endParaRPr lang="en-US" b="1" dirty="0"/>
          </a:p>
          <a:p>
            <a:r>
              <a:rPr lang="en-US" b="1" dirty="0" err="1" smtClean="0"/>
              <a:t>LaTeX</a:t>
            </a:r>
            <a:r>
              <a:rPr lang="en-US" dirty="0" smtClean="0"/>
              <a:t>: latex-</a:t>
            </a:r>
            <a:r>
              <a:rPr lang="en-US" dirty="0" err="1" smtClean="0"/>
              <a:t>project.org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and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Description </a:t>
            </a:r>
            <a:r>
              <a:rPr lang="en-US" dirty="0"/>
              <a:t>of </a:t>
            </a:r>
            <a:r>
              <a:rPr lang="en-US" dirty="0" smtClean="0"/>
              <a:t>problem </a:t>
            </a:r>
            <a:r>
              <a:rPr lang="en-US" dirty="0"/>
              <a:t>/ </a:t>
            </a:r>
            <a:r>
              <a:rPr lang="en-US" dirty="0" smtClean="0"/>
              <a:t>user's work </a:t>
            </a:r>
            <a:r>
              <a:rPr lang="en-US" dirty="0"/>
              <a:t>context</a:t>
            </a:r>
          </a:p>
          <a:p>
            <a:r>
              <a:rPr lang="en-US" dirty="0" smtClean="0"/>
              <a:t>System Design(UML </a:t>
            </a:r>
            <a:r>
              <a:rPr lang="en-US" dirty="0"/>
              <a:t>Arch </a:t>
            </a:r>
            <a:r>
              <a:rPr lang="en-US" dirty="0" smtClean="0"/>
              <a:t>Diagram) Test Report–known </a:t>
            </a:r>
            <a:r>
              <a:rPr lang="en-US" dirty="0"/>
              <a:t>problems; </a:t>
            </a:r>
            <a:r>
              <a:rPr lang="en-US" dirty="0" smtClean="0"/>
              <a:t>deviations </a:t>
            </a:r>
            <a:r>
              <a:rPr lang="en-US" dirty="0"/>
              <a:t>from </a:t>
            </a:r>
            <a:r>
              <a:rPr lang="en-US" dirty="0" err="1" smtClean="0"/>
              <a:t>reqs</a:t>
            </a:r>
            <a:endParaRPr lang="en-US" dirty="0"/>
          </a:p>
          <a:p>
            <a:r>
              <a:rPr lang="en-US" dirty="0" smtClean="0"/>
              <a:t>Deployment issues</a:t>
            </a:r>
            <a:endParaRPr lang="en-US" dirty="0"/>
          </a:p>
          <a:p>
            <a:r>
              <a:rPr lang="en-US" dirty="0"/>
              <a:t>Process you used, </a:t>
            </a:r>
            <a:r>
              <a:rPr lang="en-US" dirty="0" smtClean="0"/>
              <a:t>team </a:t>
            </a:r>
            <a:r>
              <a:rPr lang="en-US" dirty="0"/>
              <a:t>organization </a:t>
            </a:r>
            <a:r>
              <a:rPr lang="en-US" dirty="0" smtClean="0"/>
              <a:t>–how </a:t>
            </a:r>
            <a:r>
              <a:rPr lang="en-US" dirty="0"/>
              <a:t>well you </a:t>
            </a:r>
            <a:r>
              <a:rPr lang="en-US" dirty="0" smtClean="0"/>
              <a:t>followed it</a:t>
            </a:r>
            <a:endParaRPr lang="en-US" dirty="0"/>
          </a:p>
          <a:p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more time, </a:t>
            </a:r>
            <a:r>
              <a:rPr lang="en-US" dirty="0" smtClean="0"/>
              <a:t>or </a:t>
            </a:r>
            <a:r>
              <a:rPr lang="en-US" dirty="0"/>
              <a:t>what you’d do if </a:t>
            </a:r>
            <a:r>
              <a:rPr lang="en-US" dirty="0" smtClean="0"/>
              <a:t>you </a:t>
            </a:r>
            <a:r>
              <a:rPr lang="en-US" dirty="0"/>
              <a:t>had to do over; </a:t>
            </a:r>
            <a:r>
              <a:rPr lang="en-US" dirty="0" smtClean="0"/>
              <a:t>and what </a:t>
            </a:r>
            <a:r>
              <a:rPr lang="en-US" dirty="0"/>
              <a:t>you </a:t>
            </a:r>
            <a:r>
              <a:rPr lang="en-US" dirty="0" smtClean="0"/>
              <a:t>learned</a:t>
            </a:r>
            <a:endParaRPr lang="en-US" dirty="0"/>
          </a:p>
          <a:p>
            <a:r>
              <a:rPr lang="en-US" dirty="0" smtClean="0"/>
              <a:t>Organization </a:t>
            </a:r>
            <a:r>
              <a:rPr lang="en-US" dirty="0"/>
              <a:t>of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Demo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Process Used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Customer: Dr. </a:t>
            </a:r>
            <a:r>
              <a:rPr lang="en-US" dirty="0" err="1" smtClean="0"/>
              <a:t>Stringfellow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Software to display metrics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CS student’s source code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Run on student environments: Windows XP or later</a:t>
            </a:r>
          </a:p>
          <a:p>
            <a:pPr lvl="1"/>
            <a:r>
              <a:rPr lang="en-US" dirty="0" smtClean="0"/>
              <a:t>Support C++ and/or Java</a:t>
            </a:r>
          </a:p>
          <a:p>
            <a:pPr lvl="1"/>
            <a:r>
              <a:rPr lang="en-US" dirty="0" smtClean="0"/>
              <a:t>Metrics: LOC, LOD, Blank Lines,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Operating System: Windows XP, OS X 10.7, Linux 2.6.23</a:t>
            </a:r>
          </a:p>
          <a:p>
            <a:r>
              <a:rPr lang="en-US" dirty="0" smtClean="0"/>
              <a:t>Browser: Chrome, Firefox, Edge, Safari</a:t>
            </a:r>
          </a:p>
          <a:p>
            <a:r>
              <a:rPr lang="en-US" dirty="0" smtClean="0"/>
              <a:t>Hardware: Anything that can run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  <a:endParaRPr lang="en-US" dirty="0"/>
          </a:p>
          <a:p>
            <a:r>
              <a:rPr lang="en-US" dirty="0"/>
              <a:t>Web server for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Flex used to create C parser for C, C++, &amp; Java</a:t>
            </a:r>
          </a:p>
          <a:p>
            <a:r>
              <a:rPr lang="en-US" dirty="0" err="1" smtClean="0"/>
              <a:t>Lexer</a:t>
            </a:r>
            <a:r>
              <a:rPr lang="en-US" dirty="0" smtClean="0"/>
              <a:t> tokenizes source code</a:t>
            </a:r>
          </a:p>
          <a:p>
            <a:r>
              <a:rPr lang="en-US" dirty="0" smtClean="0"/>
              <a:t>Analyzer runs metrics on tokens</a:t>
            </a:r>
          </a:p>
          <a:p>
            <a:r>
              <a:rPr lang="en-US" dirty="0" smtClean="0"/>
              <a:t>Results are displayed on webpage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 Files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17479" y="1850153"/>
            <a:ext cx="67265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\/\/.*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LINE_COMMENT;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\/\*(?:[^\*]*|[^\/])*\*\/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BLOCK_COMMENT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0-9]+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[0-9]+.[0-9]+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[_a-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-Z][_a-zA-Z0-9]*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VAR_NAME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t]                           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yywrap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67859"/>
            <a:ext cx="24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token definitions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10" y="2802722"/>
            <a:ext cx="23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regex for tokens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160" y="2549963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separator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16847"/>
            <a:ext cx="836799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Tokenize(language, source string) []Token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tokens []Token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language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"c":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c.NextToken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"NULL"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tokens = append(tokens, Token{Type: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Value: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next()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closeCall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tokens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1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445" y="2263897"/>
            <a:ext cx="74671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LinesOfDocumentation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(tokens []Token) (Result, error)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_, token := range tokens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"LINE_COMMENT"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"BLOCK_COMMENT"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"\n") + 1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11899"/>
            <a:ext cx="174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ID-10-T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31189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Software Metrics Calculation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7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668</Words>
  <Application>Microsoft Office PowerPoint</Application>
  <PresentationFormat>On-screen Show (4:3)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CMMI10</vt:lpstr>
      <vt:lpstr>CMR10</vt:lpstr>
      <vt:lpstr>Courier New</vt:lpstr>
      <vt:lpstr>Mangal</vt:lpstr>
      <vt:lpstr>Office Theme</vt:lpstr>
      <vt:lpstr>ID-10-T</vt:lpstr>
      <vt:lpstr>Overview</vt:lpstr>
      <vt:lpstr>Overview</vt:lpstr>
      <vt:lpstr>Description of Problem</vt:lpstr>
      <vt:lpstr>Software Requirements</vt:lpstr>
      <vt:lpstr>System Design</vt:lpstr>
      <vt:lpstr>Lex Files</vt:lpstr>
      <vt:lpstr>Lexer</vt:lpstr>
      <vt:lpstr>Metrics</vt:lpstr>
      <vt:lpstr>Original System Design</vt:lpstr>
      <vt:lpstr>Test Report</vt:lpstr>
      <vt:lpstr>Deployment</vt:lpstr>
      <vt:lpstr>Process Used</vt:lpstr>
      <vt:lpstr>Lessons Learned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ID-10-T</dc:title>
  <dc:creator>christopher silva</dc:creator>
  <cp:lastModifiedBy>christopher silva</cp:lastModifiedBy>
  <cp:revision>32</cp:revision>
  <dcterms:created xsi:type="dcterms:W3CDTF">2017-04-30T16:24:19Z</dcterms:created>
  <dcterms:modified xsi:type="dcterms:W3CDTF">2017-05-02T05:26:14Z</dcterms:modified>
</cp:coreProperties>
</file>