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66" r:id="rId5"/>
    <p:sldId id="259" r:id="rId6"/>
    <p:sldId id="268" r:id="rId7"/>
    <p:sldId id="269" r:id="rId8"/>
    <p:sldId id="270" r:id="rId9"/>
    <p:sldId id="271" r:id="rId10"/>
    <p:sldId id="261" r:id="rId11"/>
    <p:sldId id="272" r:id="rId12"/>
    <p:sldId id="262" r:id="rId13"/>
    <p:sldId id="263" r:id="rId14"/>
    <p:sldId id="264" r:id="rId15"/>
    <p:sldId id="26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641-97F1-8C45-A694-1B07B93F9841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246569"/>
            <a:ext cx="78867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7134"/>
            <a:ext cx="9144000" cy="2387600"/>
          </a:xfrm>
        </p:spPr>
        <p:txBody>
          <a:bodyPr/>
          <a:lstStyle/>
          <a:p>
            <a:r>
              <a:rPr lang="en-US" b="1" dirty="0" smtClean="0"/>
              <a:t>ID-10-T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374" y="4283047"/>
            <a:ext cx="4071252" cy="245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Christopher </a:t>
            </a:r>
            <a:r>
              <a:rPr lang="en-US" dirty="0" smtClean="0"/>
              <a:t>Silva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Anthony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Nathon</a:t>
            </a:r>
            <a:r>
              <a:rPr lang="en-US" dirty="0" smtClean="0"/>
              <a:t> Durst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 Dong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Shujing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97" y="1051034"/>
            <a:ext cx="8145517" cy="39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6" y="546794"/>
            <a:ext cx="1830585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Validation Test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36433"/>
              </p:ext>
            </p:extLst>
          </p:nvPr>
        </p:nvGraphicFramePr>
        <p:xfrm>
          <a:off x="2351313" y="1416817"/>
          <a:ext cx="5244781" cy="223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2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37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Result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 dirty="0">
                          <a:effectLst/>
                          <a:latin typeface="CMR10" charset="0"/>
                        </a:rPr>
                        <a:t>+ </a:t>
                      </a:r>
                      <a:endParaRPr lang="mr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-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CMR10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main()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FUNCTION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#include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iostream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&gt;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(.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cpp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4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import 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java.util.Date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(.java)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//comment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7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/*comment*/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true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4017"/>
              </p:ext>
            </p:extLst>
          </p:nvPr>
        </p:nvGraphicFramePr>
        <p:xfrm>
          <a:off x="3279112" y="3847960"/>
          <a:ext cx="4801076" cy="23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04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67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79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16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8271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Result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empty file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 dirty="0">
                          <a:effectLst/>
                          <a:latin typeface="CMR10" charset="0"/>
                        </a:rPr>
                        <a:t>0 LOC, 0 LOD </a:t>
                      </a:r>
                      <a:endParaRPr lang="es-ES_tradnl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0 LOD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15 lines without comments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15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15 LOC,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0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21 lines of just comments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21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21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7 lines of comments </a:t>
                      </a:r>
                      <a:endParaRPr lang="en-US" sz="1000" dirty="0" smtClean="0">
                        <a:effectLst/>
                        <a:latin typeface="CMR10" charset="0"/>
                      </a:endParaRP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8 LOC, 7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7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code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CMR10" charset="0"/>
                        </a:rPr>
                      </a:br>
                      <a:r>
                        <a:rPr lang="en-US" sz="1000" dirty="0">
                          <a:effectLst/>
                          <a:latin typeface="CMR10" charset="0"/>
                        </a:rPr>
                        <a:t>12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comments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53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55 LOC, 12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55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12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Found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080"/>
            <a:ext cx="8515350" cy="4916819"/>
          </a:xfrm>
        </p:spPr>
        <p:txBody>
          <a:bodyPr>
            <a:normAutofit/>
          </a:bodyPr>
          <a:lstStyle/>
          <a:p>
            <a:r>
              <a:rPr lang="en-US" dirty="0" smtClean="0"/>
              <a:t>Block comments parse incorrectly in some cases</a:t>
            </a:r>
          </a:p>
          <a:p>
            <a:pPr lvl="1"/>
            <a:r>
              <a:rPr lang="en-US" sz="2800" dirty="0" smtClean="0">
                <a:ea typeface="Courier New" charset="0"/>
                <a:cs typeface="Courier New" charset="0"/>
              </a:rPr>
              <a:t>2 LOD, 1 LOC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3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/*comment*/</a:t>
            </a:r>
            <a:b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code</a:t>
            </a:r>
            <a:b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/*comment*/</a:t>
            </a:r>
          </a:p>
          <a:p>
            <a:pPr lvl="1"/>
            <a:r>
              <a:rPr lang="en-US" sz="2800" dirty="0" smtClean="0">
                <a:ea typeface="Courier New" charset="0"/>
                <a:cs typeface="Courier New" charset="0"/>
              </a:rPr>
              <a:t>3 LOD, 0 LOC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/*comment**/</a:t>
            </a:r>
            <a:b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code</a:t>
            </a:r>
            <a:b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/*comment*/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Reason: Lex doesn’t support negative look-ahead regex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and Source:</a:t>
            </a:r>
            <a:endParaRPr lang="en-US" dirty="0"/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/csos95/CMPS-4113-Spring-2017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image:</a:t>
            </a:r>
          </a:p>
          <a:p>
            <a:pPr lvl="1"/>
            <a:r>
              <a:rPr lang="en-US" dirty="0" err="1" smtClean="0"/>
              <a:t>hub.docker.com</a:t>
            </a:r>
            <a:r>
              <a:rPr lang="en-US" dirty="0" smtClean="0"/>
              <a:t>/u/csos95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2" y="3586449"/>
            <a:ext cx="2979228" cy="265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1" y="3758835"/>
            <a:ext cx="2782808" cy="2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meeting every week</a:t>
            </a:r>
          </a:p>
          <a:p>
            <a:pPr lvl="1"/>
            <a:r>
              <a:rPr lang="en-US" dirty="0" smtClean="0"/>
              <a:t>Whole group working on one problem or split up to work on multiple</a:t>
            </a:r>
          </a:p>
          <a:p>
            <a:pPr lvl="1"/>
            <a:r>
              <a:rPr lang="en-US" dirty="0" smtClean="0"/>
              <a:t>Combine work at end of meeting</a:t>
            </a:r>
          </a:p>
          <a:p>
            <a:pPr lvl="1"/>
            <a:r>
              <a:rPr lang="en-US" dirty="0" smtClean="0"/>
              <a:t>Make plan for upcoming weeks work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  <a:p>
            <a:pPr lvl="1"/>
            <a:r>
              <a:rPr lang="en-US" dirty="0" smtClean="0"/>
              <a:t>Communication: Slack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Gogland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2" y="3471466"/>
            <a:ext cx="1568707" cy="130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805996"/>
            <a:ext cx="1328677" cy="132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3575861"/>
            <a:ext cx="1095199" cy="1095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3" y="5022622"/>
            <a:ext cx="2286000" cy="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591"/>
            <a:ext cx="7886700" cy="4734308"/>
          </a:xfrm>
        </p:spPr>
        <p:txBody>
          <a:bodyPr>
            <a:normAutofit/>
          </a:bodyPr>
          <a:lstStyle/>
          <a:p>
            <a:r>
              <a:rPr lang="en-US" dirty="0" smtClean="0"/>
              <a:t>What was good</a:t>
            </a:r>
            <a:endParaRPr lang="en-US" dirty="0"/>
          </a:p>
          <a:p>
            <a:pPr lvl="1"/>
            <a:r>
              <a:rPr lang="en-US" dirty="0"/>
              <a:t>Good division of </a:t>
            </a:r>
            <a:r>
              <a:rPr lang="en-US" dirty="0" smtClean="0"/>
              <a:t>labor</a:t>
            </a:r>
          </a:p>
          <a:p>
            <a:r>
              <a:rPr lang="en-US" dirty="0" smtClean="0"/>
              <a:t>What to change</a:t>
            </a:r>
          </a:p>
          <a:p>
            <a:pPr lvl="1"/>
            <a:r>
              <a:rPr lang="en-US" dirty="0"/>
              <a:t>Meeting frequency </a:t>
            </a:r>
            <a:r>
              <a:rPr lang="mr-IN" dirty="0"/>
              <a:t>–</a:t>
            </a:r>
            <a:r>
              <a:rPr lang="en-US" dirty="0"/>
              <a:t> not enough group work time due to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Test earlier </a:t>
            </a:r>
            <a:r>
              <a:rPr lang="mr-IN" dirty="0" smtClean="0"/>
              <a:t>–</a:t>
            </a:r>
            <a:r>
              <a:rPr lang="en-US" dirty="0" smtClean="0"/>
              <a:t> Allow for more time to fix issues</a:t>
            </a:r>
          </a:p>
          <a:p>
            <a:pPr lvl="1"/>
            <a:r>
              <a:rPr lang="en-US" dirty="0"/>
              <a:t>More metrics/better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More time working with </a:t>
            </a:r>
            <a:r>
              <a:rPr lang="en-US" dirty="0" smtClean="0"/>
              <a:t>flex</a:t>
            </a:r>
          </a:p>
          <a:p>
            <a:r>
              <a:rPr lang="en-US" dirty="0" smtClean="0"/>
              <a:t>What was learned</a:t>
            </a:r>
          </a:p>
          <a:p>
            <a:pPr lvl="1"/>
            <a:r>
              <a:rPr lang="en-US" dirty="0" smtClean="0"/>
              <a:t>Don’t reinvent the wheel </a:t>
            </a:r>
            <a:r>
              <a:rPr lang="mr-IN" dirty="0" smtClean="0"/>
              <a:t>–</a:t>
            </a:r>
            <a:r>
              <a:rPr lang="en-US" dirty="0" smtClean="0"/>
              <a:t> Use existing tools/libraries</a:t>
            </a:r>
          </a:p>
          <a:p>
            <a:pPr lvl="1"/>
            <a:r>
              <a:rPr lang="en-US" dirty="0"/>
              <a:t>Learned about development/project </a:t>
            </a:r>
            <a:r>
              <a:rPr lang="en-US" dirty="0" smtClean="0"/>
              <a:t>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7" y="1690689"/>
            <a:ext cx="3005925" cy="3737338"/>
          </a:xfrm>
        </p:spPr>
      </p:pic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</a:t>
            </a:r>
            <a:r>
              <a:rPr lang="en-US" dirty="0" smtClean="0"/>
              <a:t>: </a:t>
            </a:r>
            <a:r>
              <a:rPr lang="en-US" dirty="0" err="1" smtClean="0"/>
              <a:t>golang.org</a:t>
            </a:r>
            <a:endParaRPr lang="en-US" dirty="0" smtClean="0"/>
          </a:p>
          <a:p>
            <a:r>
              <a:rPr lang="en-US" b="1" dirty="0" smtClean="0"/>
              <a:t>Lex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err="1" smtClean="0"/>
              <a:t>aquamentus.com</a:t>
            </a:r>
            <a:r>
              <a:rPr lang="en-US" dirty="0" smtClean="0"/>
              <a:t>/</a:t>
            </a:r>
            <a:r>
              <a:rPr lang="en-US" dirty="0" err="1" smtClean="0"/>
              <a:t>tut_lexyacc.html</a:t>
            </a:r>
            <a:endParaRPr lang="en-US" dirty="0" smtClean="0"/>
          </a:p>
          <a:p>
            <a:r>
              <a:rPr lang="en-US" b="1" dirty="0" smtClean="0"/>
              <a:t>Regex</a:t>
            </a:r>
            <a:r>
              <a:rPr lang="en-US" dirty="0"/>
              <a:t>: </a:t>
            </a:r>
            <a:r>
              <a:rPr lang="en-US" dirty="0" smtClean="0"/>
              <a:t>regex101.com</a:t>
            </a:r>
            <a:endParaRPr lang="en-US" b="1" dirty="0"/>
          </a:p>
          <a:p>
            <a:r>
              <a:rPr lang="en-US" b="1" dirty="0" err="1" smtClean="0"/>
              <a:t>LaTeX</a:t>
            </a:r>
            <a:r>
              <a:rPr lang="en-US" dirty="0" smtClean="0"/>
              <a:t>: latex-</a:t>
            </a:r>
            <a:r>
              <a:rPr lang="en-US" dirty="0" err="1" smtClean="0"/>
              <a:t>project.org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Process Used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</a:t>
            </a:r>
            <a:r>
              <a:rPr lang="en-US" dirty="0" err="1" smtClean="0"/>
              <a:t>Stringfellow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Software to display metrics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CS student’s source code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Run on student environments: Windows XP or later</a:t>
            </a:r>
          </a:p>
          <a:p>
            <a:pPr lvl="1"/>
            <a:r>
              <a:rPr lang="en-US" dirty="0" smtClean="0"/>
              <a:t>Support C++ and/or Java</a:t>
            </a:r>
          </a:p>
          <a:p>
            <a:pPr lvl="1"/>
            <a:r>
              <a:rPr lang="en-US" dirty="0" smtClean="0"/>
              <a:t>Metrics: LOC, LOD, Blank Lines,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Operating System: Windows XP, OS X 10.7, Linux 2.6.23</a:t>
            </a:r>
          </a:p>
          <a:p>
            <a:r>
              <a:rPr lang="en-US" dirty="0" smtClean="0"/>
              <a:t>Browser: Chrome, Firefox, Edge, Safari</a:t>
            </a:r>
          </a:p>
          <a:p>
            <a:r>
              <a:rPr lang="en-US" dirty="0" smtClean="0"/>
              <a:t>Hardware: Anything that can run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  <a:endParaRPr lang="en-US" dirty="0"/>
          </a:p>
          <a:p>
            <a:r>
              <a:rPr lang="en-US" dirty="0"/>
              <a:t>Web server for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Flex used to create C parser for C, C++, &amp; Java</a:t>
            </a:r>
          </a:p>
          <a:p>
            <a:r>
              <a:rPr lang="en-US" dirty="0" err="1" smtClean="0"/>
              <a:t>Lexer</a:t>
            </a:r>
            <a:r>
              <a:rPr lang="en-US" dirty="0" smtClean="0"/>
              <a:t> tokenizes source code</a:t>
            </a:r>
          </a:p>
          <a:p>
            <a:r>
              <a:rPr lang="en-US" dirty="0" smtClean="0"/>
              <a:t>Analyzer runs metrics on tokens</a:t>
            </a:r>
          </a:p>
          <a:p>
            <a:r>
              <a:rPr lang="en-US" dirty="0" smtClean="0"/>
              <a:t>Results are displayed on webpage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 Files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17479" y="1850153"/>
            <a:ext cx="67265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\/\/.*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LINE_COMMENT;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\/\*(?:[^\*]*|[^\/])*\*\/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BLOCK_COMMENT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0-9]+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[0-9]+.[0-9]+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[_a-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-Z][_a-zA-Z0-9]*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VAR_NAME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t]                           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yywrap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67859"/>
            <a:ext cx="24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token definitions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10" y="2802722"/>
            <a:ext cx="23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regex for tokens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160" y="2549963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separator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16847"/>
            <a:ext cx="83679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Tokenize(language, source string) []Token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tokens []Token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language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"c":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"NULL"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tokens = append(tokens, Token{Type: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next()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tokens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445" y="2263897"/>
            <a:ext cx="74671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LinesOfDocumentation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(tokens []Token) (Result, error)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_, token := range tokens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"LINE_COMMENT"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"BLOCK_COMMENT"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"\n") + 1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0" y="1825625"/>
            <a:ext cx="60697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618</Words>
  <Application>Microsoft Macintosh PowerPoint</Application>
  <PresentationFormat>On-screen Show (4:3)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CMMI10</vt:lpstr>
      <vt:lpstr>CMR10</vt:lpstr>
      <vt:lpstr>Courier New</vt:lpstr>
      <vt:lpstr>Mangal</vt:lpstr>
      <vt:lpstr>Arial</vt:lpstr>
      <vt:lpstr>Office Theme</vt:lpstr>
      <vt:lpstr>ID-10-T</vt:lpstr>
      <vt:lpstr>Overview</vt:lpstr>
      <vt:lpstr>Description of Problem</vt:lpstr>
      <vt:lpstr>Software Requirements</vt:lpstr>
      <vt:lpstr>System Design</vt:lpstr>
      <vt:lpstr>Lex Files</vt:lpstr>
      <vt:lpstr>Lexer</vt:lpstr>
      <vt:lpstr>Metrics</vt:lpstr>
      <vt:lpstr>Original System Design</vt:lpstr>
      <vt:lpstr>Test Report</vt:lpstr>
      <vt:lpstr>Issue Found In Testing</vt:lpstr>
      <vt:lpstr>Deployment</vt:lpstr>
      <vt:lpstr>Process Used</vt:lpstr>
      <vt:lpstr>Lessons Learned</vt:lpstr>
      <vt:lpstr>Demo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ID-10-T</dc:title>
  <dc:creator>christopher silva</dc:creator>
  <cp:lastModifiedBy>christopher silva</cp:lastModifiedBy>
  <cp:revision>38</cp:revision>
  <dcterms:created xsi:type="dcterms:W3CDTF">2017-04-30T16:24:19Z</dcterms:created>
  <dcterms:modified xsi:type="dcterms:W3CDTF">2017-05-04T15:46:29Z</dcterms:modified>
</cp:coreProperties>
</file>