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58" r:id="rId5"/>
    <p:sldId id="266" r:id="rId6"/>
    <p:sldId id="259" r:id="rId7"/>
    <p:sldId id="261" r:id="rId8"/>
    <p:sldId id="262" r:id="rId9"/>
    <p:sldId id="263" r:id="rId10"/>
    <p:sldId id="264" r:id="rId11"/>
    <p:sldId id="260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08"/>
    <p:restoredTop sz="94643"/>
  </p:normalViewPr>
  <p:slideViewPr>
    <p:cSldViewPr snapToGrid="0" snapToObjects="1">
      <p:cViewPr varScale="1">
        <p:scale>
          <a:sx n="160" d="100"/>
          <a:sy n="160" d="100"/>
        </p:scale>
        <p:origin x="20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0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1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8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2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5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8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5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2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11899"/>
            <a:ext cx="9144000" cy="546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BC641-97F1-8C45-A694-1B07B93F9841}" type="datetimeFigureOut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8650" y="1246569"/>
            <a:ext cx="78867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91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87134"/>
            <a:ext cx="9144000" cy="2387600"/>
          </a:xfrm>
        </p:spPr>
        <p:txBody>
          <a:bodyPr/>
          <a:lstStyle/>
          <a:p>
            <a:r>
              <a:rPr lang="en-US" b="1" dirty="0" smtClean="0"/>
              <a:t>ID-10-T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6374" y="4283047"/>
            <a:ext cx="4071252" cy="24513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Christopher </a:t>
            </a:r>
            <a:r>
              <a:rPr lang="en-US" dirty="0" smtClean="0"/>
              <a:t>Silva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Anthony </a:t>
            </a:r>
            <a:r>
              <a:rPr lang="en-US" dirty="0" err="1" smtClean="0"/>
              <a:t>Enem</a:t>
            </a:r>
            <a:r>
              <a:rPr lang="en-US" dirty="0" smtClean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Nathon</a:t>
            </a:r>
            <a:r>
              <a:rPr lang="en-US" dirty="0" smtClean="0"/>
              <a:t> Durst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Da Dong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Shujing</a:t>
            </a:r>
            <a:r>
              <a:rPr lang="en-US" dirty="0" smtClean="0"/>
              <a:t> </a:t>
            </a:r>
            <a:r>
              <a:rPr lang="en-US" dirty="0"/>
              <a:t>Zhang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504497" y="1051034"/>
            <a:ext cx="8145517" cy="399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986" y="546794"/>
            <a:ext cx="1830585" cy="239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7591"/>
            <a:ext cx="7886700" cy="4734308"/>
          </a:xfrm>
        </p:spPr>
        <p:txBody>
          <a:bodyPr>
            <a:normAutofit/>
          </a:bodyPr>
          <a:lstStyle/>
          <a:p>
            <a:r>
              <a:rPr lang="en-US" dirty="0" smtClean="0"/>
              <a:t>What was good</a:t>
            </a:r>
            <a:endParaRPr lang="en-US" dirty="0"/>
          </a:p>
          <a:p>
            <a:pPr lvl="1"/>
            <a:r>
              <a:rPr lang="en-US" dirty="0"/>
              <a:t>Good division of </a:t>
            </a:r>
            <a:r>
              <a:rPr lang="en-US" dirty="0" smtClean="0"/>
              <a:t>labor</a:t>
            </a:r>
          </a:p>
          <a:p>
            <a:r>
              <a:rPr lang="en-US" dirty="0" smtClean="0"/>
              <a:t>What to change</a:t>
            </a:r>
          </a:p>
          <a:p>
            <a:pPr lvl="1"/>
            <a:r>
              <a:rPr lang="en-US" dirty="0"/>
              <a:t>Meeting frequency </a:t>
            </a:r>
            <a:r>
              <a:rPr lang="mr-IN" dirty="0"/>
              <a:t>–</a:t>
            </a:r>
            <a:r>
              <a:rPr lang="en-US" dirty="0"/>
              <a:t> not enough group work time due to </a:t>
            </a:r>
            <a:r>
              <a:rPr lang="en-US" dirty="0" smtClean="0"/>
              <a:t>schedules</a:t>
            </a:r>
          </a:p>
          <a:p>
            <a:pPr lvl="1"/>
            <a:r>
              <a:rPr lang="en-US" dirty="0" smtClean="0"/>
              <a:t>Test earlier </a:t>
            </a:r>
            <a:r>
              <a:rPr lang="mr-IN" dirty="0" smtClean="0"/>
              <a:t>–</a:t>
            </a:r>
            <a:r>
              <a:rPr lang="en-US" dirty="0" smtClean="0"/>
              <a:t> Allow for more time to fix issues</a:t>
            </a:r>
          </a:p>
          <a:p>
            <a:pPr lvl="1"/>
            <a:r>
              <a:rPr lang="en-US" dirty="0"/>
              <a:t>More metrics/better </a:t>
            </a:r>
            <a:r>
              <a:rPr lang="en-US" dirty="0" smtClean="0"/>
              <a:t>UI</a:t>
            </a:r>
          </a:p>
          <a:p>
            <a:pPr lvl="1"/>
            <a:r>
              <a:rPr lang="en-US" dirty="0"/>
              <a:t>More time working with </a:t>
            </a:r>
            <a:r>
              <a:rPr lang="en-US" dirty="0" smtClean="0"/>
              <a:t>flex</a:t>
            </a:r>
          </a:p>
          <a:p>
            <a:r>
              <a:rPr lang="en-US" dirty="0" smtClean="0"/>
              <a:t>What was learned</a:t>
            </a:r>
          </a:p>
          <a:p>
            <a:pPr lvl="1"/>
            <a:r>
              <a:rPr lang="en-US" dirty="0" smtClean="0"/>
              <a:t>Don’t reinvent the wheel </a:t>
            </a:r>
            <a:r>
              <a:rPr lang="mr-IN" dirty="0" smtClean="0"/>
              <a:t>–</a:t>
            </a:r>
            <a:r>
              <a:rPr lang="en-US" dirty="0" smtClean="0"/>
              <a:t> Use existing tools/libraries</a:t>
            </a:r>
          </a:p>
          <a:p>
            <a:pPr lvl="1"/>
            <a:r>
              <a:rPr lang="en-US" dirty="0"/>
              <a:t>Learned about development/project </a:t>
            </a:r>
            <a:r>
              <a:rPr lang="en-US" dirty="0" smtClean="0"/>
              <a:t>lifecycle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37" y="1690689"/>
            <a:ext cx="3005925" cy="3737338"/>
          </a:xfrm>
        </p:spPr>
      </p:pic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Go</a:t>
            </a:r>
            <a:r>
              <a:rPr lang="en-US" dirty="0" smtClean="0"/>
              <a:t>: </a:t>
            </a:r>
            <a:r>
              <a:rPr lang="en-US" dirty="0" err="1" smtClean="0"/>
              <a:t>golang.org</a:t>
            </a:r>
            <a:endParaRPr lang="en-US" dirty="0" smtClean="0"/>
          </a:p>
          <a:p>
            <a:r>
              <a:rPr lang="en-US" b="1" dirty="0" smtClean="0"/>
              <a:t>Lex</a:t>
            </a:r>
            <a:r>
              <a:rPr lang="en-US" dirty="0" smtClean="0"/>
              <a:t>:</a:t>
            </a:r>
            <a:r>
              <a:rPr lang="en-US" b="1" dirty="0"/>
              <a:t> </a:t>
            </a:r>
            <a:r>
              <a:rPr lang="en-US" dirty="0" err="1" smtClean="0"/>
              <a:t>aquamentus.com</a:t>
            </a:r>
            <a:r>
              <a:rPr lang="en-US" dirty="0" smtClean="0"/>
              <a:t>/</a:t>
            </a:r>
            <a:r>
              <a:rPr lang="en-US" dirty="0" err="1" smtClean="0"/>
              <a:t>tut_lexyacc.html</a:t>
            </a:r>
            <a:endParaRPr lang="en-US" dirty="0" smtClean="0"/>
          </a:p>
          <a:p>
            <a:r>
              <a:rPr lang="en-US" b="1" dirty="0" smtClean="0"/>
              <a:t>Regex</a:t>
            </a:r>
            <a:r>
              <a:rPr lang="en-US" dirty="0"/>
              <a:t>: </a:t>
            </a:r>
            <a:r>
              <a:rPr lang="en-US" dirty="0" smtClean="0"/>
              <a:t>regex101.com</a:t>
            </a:r>
            <a:endParaRPr lang="en-US" b="1" dirty="0"/>
          </a:p>
          <a:p>
            <a:r>
              <a:rPr lang="en-US" b="1" dirty="0" err="1" smtClean="0"/>
              <a:t>LaTeX</a:t>
            </a:r>
            <a:r>
              <a:rPr lang="en-US" dirty="0" smtClean="0"/>
              <a:t>: latex-</a:t>
            </a:r>
            <a:r>
              <a:rPr lang="en-US" dirty="0" err="1" smtClean="0"/>
              <a:t>project.org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0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and </a:t>
            </a:r>
            <a:r>
              <a:rPr lang="en-US" dirty="0" smtClean="0"/>
              <a:t>Overview</a:t>
            </a:r>
            <a:endParaRPr lang="en-US" dirty="0"/>
          </a:p>
          <a:p>
            <a:r>
              <a:rPr lang="en-US" dirty="0" smtClean="0"/>
              <a:t>Description </a:t>
            </a:r>
            <a:r>
              <a:rPr lang="en-US" dirty="0"/>
              <a:t>of </a:t>
            </a:r>
            <a:r>
              <a:rPr lang="en-US" dirty="0" smtClean="0"/>
              <a:t>problem </a:t>
            </a:r>
            <a:r>
              <a:rPr lang="en-US" dirty="0"/>
              <a:t>/ </a:t>
            </a:r>
            <a:r>
              <a:rPr lang="en-US" dirty="0" smtClean="0"/>
              <a:t>user's work </a:t>
            </a:r>
            <a:r>
              <a:rPr lang="en-US" dirty="0"/>
              <a:t>context</a:t>
            </a:r>
          </a:p>
          <a:p>
            <a:r>
              <a:rPr lang="en-US" dirty="0" smtClean="0"/>
              <a:t>System Design(UML </a:t>
            </a:r>
            <a:r>
              <a:rPr lang="en-US" dirty="0"/>
              <a:t>Arch </a:t>
            </a:r>
            <a:r>
              <a:rPr lang="en-US" dirty="0" smtClean="0"/>
              <a:t>Diagram) Test Report–known </a:t>
            </a:r>
            <a:r>
              <a:rPr lang="en-US" dirty="0"/>
              <a:t>problems; </a:t>
            </a:r>
            <a:r>
              <a:rPr lang="en-US" dirty="0" smtClean="0"/>
              <a:t>deviations </a:t>
            </a:r>
            <a:r>
              <a:rPr lang="en-US" dirty="0"/>
              <a:t>from </a:t>
            </a:r>
            <a:r>
              <a:rPr lang="en-US" dirty="0" err="1" smtClean="0"/>
              <a:t>reqs</a:t>
            </a:r>
            <a:endParaRPr lang="en-US" dirty="0"/>
          </a:p>
          <a:p>
            <a:r>
              <a:rPr lang="en-US" dirty="0" smtClean="0"/>
              <a:t>Deployment issues</a:t>
            </a:r>
            <a:endParaRPr lang="en-US" dirty="0"/>
          </a:p>
          <a:p>
            <a:r>
              <a:rPr lang="en-US" dirty="0"/>
              <a:t>Process you used, </a:t>
            </a:r>
            <a:r>
              <a:rPr lang="en-US" dirty="0" smtClean="0"/>
              <a:t>team </a:t>
            </a:r>
            <a:r>
              <a:rPr lang="en-US" dirty="0"/>
              <a:t>organization </a:t>
            </a:r>
            <a:r>
              <a:rPr lang="en-US" dirty="0" smtClean="0"/>
              <a:t>–how </a:t>
            </a:r>
            <a:r>
              <a:rPr lang="en-US" dirty="0"/>
              <a:t>well you </a:t>
            </a:r>
            <a:r>
              <a:rPr lang="en-US" dirty="0" smtClean="0"/>
              <a:t>followed it</a:t>
            </a:r>
            <a:endParaRPr lang="en-US" dirty="0"/>
          </a:p>
          <a:p>
            <a:r>
              <a:rPr lang="en-US" dirty="0"/>
              <a:t>What you’d do if </a:t>
            </a:r>
            <a:r>
              <a:rPr lang="en-US" dirty="0" smtClean="0"/>
              <a:t>you </a:t>
            </a:r>
            <a:r>
              <a:rPr lang="en-US" dirty="0"/>
              <a:t>had more time, </a:t>
            </a:r>
            <a:r>
              <a:rPr lang="en-US" dirty="0" smtClean="0"/>
              <a:t>or </a:t>
            </a:r>
            <a:r>
              <a:rPr lang="en-US" dirty="0"/>
              <a:t>what you’d do if </a:t>
            </a:r>
            <a:r>
              <a:rPr lang="en-US" dirty="0" smtClean="0"/>
              <a:t>you </a:t>
            </a:r>
            <a:r>
              <a:rPr lang="en-US" dirty="0"/>
              <a:t>had to do over; </a:t>
            </a:r>
            <a:r>
              <a:rPr lang="en-US" dirty="0" smtClean="0"/>
              <a:t>and what </a:t>
            </a:r>
            <a:r>
              <a:rPr lang="en-US" dirty="0"/>
              <a:t>you </a:t>
            </a:r>
            <a:r>
              <a:rPr lang="en-US" dirty="0" smtClean="0"/>
              <a:t>learned</a:t>
            </a:r>
            <a:endParaRPr lang="en-US" dirty="0"/>
          </a:p>
          <a:p>
            <a:r>
              <a:rPr lang="en-US" dirty="0" smtClean="0"/>
              <a:t>Organization </a:t>
            </a:r>
            <a:r>
              <a:rPr lang="en-US" dirty="0"/>
              <a:t>of </a:t>
            </a:r>
            <a:r>
              <a:rPr lang="en-US" dirty="0" smtClean="0"/>
              <a:t>presentation</a:t>
            </a:r>
            <a:endParaRPr lang="en-US" dirty="0"/>
          </a:p>
          <a:p>
            <a:r>
              <a:rPr lang="en-US" dirty="0"/>
              <a:t>Demo </a:t>
            </a:r>
            <a:r>
              <a:rPr lang="en-US" dirty="0" smtClean="0"/>
              <a:t>system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10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Description of Problem</a:t>
            </a:r>
          </a:p>
          <a:p>
            <a:r>
              <a:rPr lang="en-US" dirty="0" smtClean="0"/>
              <a:t>Software Requirements</a:t>
            </a:r>
          </a:p>
          <a:p>
            <a:r>
              <a:rPr lang="en-US" dirty="0" smtClean="0"/>
              <a:t>System Design</a:t>
            </a:r>
          </a:p>
          <a:p>
            <a:r>
              <a:rPr lang="en-US" dirty="0" smtClean="0"/>
              <a:t>Test Report</a:t>
            </a:r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Process Used</a:t>
            </a:r>
          </a:p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67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Customer: Dr. </a:t>
            </a:r>
            <a:r>
              <a:rPr lang="en-US" dirty="0" err="1" smtClean="0"/>
              <a:t>Stringfellow</a:t>
            </a:r>
            <a:endParaRPr lang="en-US" dirty="0" smtClean="0"/>
          </a:p>
          <a:p>
            <a:r>
              <a:rPr lang="en-US" dirty="0" smtClean="0"/>
              <a:t>Needs:</a:t>
            </a:r>
          </a:p>
          <a:p>
            <a:pPr lvl="1"/>
            <a:r>
              <a:rPr lang="en-US" dirty="0" smtClean="0"/>
              <a:t>Software to display metrics for 1</a:t>
            </a:r>
            <a:r>
              <a:rPr lang="en-US" baseline="30000" dirty="0" smtClean="0"/>
              <a:t>st</a:t>
            </a:r>
            <a:r>
              <a:rPr lang="en-US" dirty="0" smtClean="0"/>
              <a:t> &amp; 2</a:t>
            </a:r>
            <a:r>
              <a:rPr lang="en-US" baseline="30000" dirty="0" smtClean="0"/>
              <a:t>nd</a:t>
            </a:r>
            <a:r>
              <a:rPr lang="en-US" dirty="0" smtClean="0"/>
              <a:t> year CS student’s source code</a:t>
            </a:r>
            <a:endParaRPr lang="en-US" dirty="0"/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Run on student environments: Windows XP or later</a:t>
            </a:r>
          </a:p>
          <a:p>
            <a:pPr lvl="1"/>
            <a:r>
              <a:rPr lang="en-US" dirty="0" smtClean="0"/>
              <a:t>Support C++ and/or Java</a:t>
            </a:r>
          </a:p>
          <a:p>
            <a:pPr lvl="1"/>
            <a:r>
              <a:rPr lang="en-US" dirty="0" smtClean="0"/>
              <a:t>Metrics: LOC, LOD, Blank Lines, </a:t>
            </a:r>
            <a:r>
              <a:rPr lang="en-US" dirty="0" err="1" smtClean="0"/>
              <a:t>Cyclomatic</a:t>
            </a:r>
            <a:r>
              <a:rPr lang="en-US" dirty="0" smtClean="0"/>
              <a:t> Complexity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0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Operating System: Windows XP, OS X 10.7, Linux 2.6.23</a:t>
            </a:r>
          </a:p>
          <a:p>
            <a:r>
              <a:rPr lang="en-US" dirty="0" smtClean="0"/>
              <a:t>Browser: Chrome, Firefox, Edge, Safari</a:t>
            </a:r>
          </a:p>
          <a:p>
            <a:r>
              <a:rPr lang="en-US" dirty="0" smtClean="0"/>
              <a:t>Hardware: Anything that can run the above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Go</a:t>
            </a:r>
          </a:p>
          <a:p>
            <a:r>
              <a:rPr lang="en-US" dirty="0" smtClean="0"/>
              <a:t>Flex used to create C parser for C, C++, &amp; Java</a:t>
            </a:r>
          </a:p>
          <a:p>
            <a:r>
              <a:rPr lang="en-US" dirty="0" smtClean="0"/>
              <a:t>Web server for GUI</a:t>
            </a:r>
          </a:p>
          <a:p>
            <a:r>
              <a:rPr lang="en-US" dirty="0" smtClean="0"/>
              <a:t>Analyzer parses source code and runs metrics on it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77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Validation Test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736433"/>
              </p:ext>
            </p:extLst>
          </p:nvPr>
        </p:nvGraphicFramePr>
        <p:xfrm>
          <a:off x="2351313" y="1416817"/>
          <a:ext cx="5244781" cy="223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692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test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Input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Expected Output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Actual Output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Result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093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  <a:latin typeface="CMR10" charset="0"/>
                        </a:rPr>
                        <a:t>1 </a:t>
                      </a:r>
                      <a:endParaRPr lang="ru-RU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sz="1000" dirty="0">
                          <a:effectLst/>
                          <a:latin typeface="CMR10" charset="0"/>
                        </a:rPr>
                        <a:t>+ </a:t>
                      </a:r>
                      <a:endParaRPr lang="mr-IN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ADD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ADD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true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093">
                <a:tc>
                  <a:txBody>
                    <a:bodyPr/>
                    <a:lstStyle/>
                    <a:p>
                      <a:r>
                        <a:rPr lang="is-IS" sz="1000">
                          <a:effectLst/>
                          <a:latin typeface="CMR10" charset="0"/>
                        </a:rPr>
                        <a:t>2 </a:t>
                      </a:r>
                      <a:endParaRPr lang="is-I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sz="1000">
                          <a:effectLst/>
                          <a:latin typeface="CMR10" charset="0"/>
                        </a:rPr>
                        <a:t>- </a:t>
                      </a:r>
                      <a:endParaRPr lang="mr-IN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SUB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SUB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true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09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3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  <a:latin typeface="CMR10" charset="0"/>
                        </a:rPr>
                        <a:t>int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 main()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FUNCTION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FUNCTION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true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42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4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#include </a:t>
                      </a:r>
                      <a:r>
                        <a:rPr lang="en-US" sz="1000" dirty="0">
                          <a:effectLst/>
                          <a:latin typeface="CMMI10" charset="0"/>
                        </a:rPr>
                        <a:t>&lt;</a:t>
                      </a:r>
                      <a:r>
                        <a:rPr lang="en-US" sz="1000" dirty="0" err="1">
                          <a:effectLst/>
                          <a:latin typeface="CMR10" charset="0"/>
                        </a:rPr>
                        <a:t>iostream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 </a:t>
                      </a:r>
                      <a:r>
                        <a:rPr lang="en-US" sz="1000" dirty="0">
                          <a:effectLst/>
                          <a:latin typeface="CMMI10" charset="0"/>
                        </a:rPr>
                        <a:t>&gt;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(.</a:t>
                      </a:r>
                      <a:r>
                        <a:rPr lang="en-US" sz="1000" dirty="0" err="1">
                          <a:effectLst/>
                          <a:latin typeface="CMR10" charset="0"/>
                        </a:rPr>
                        <a:t>cpp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)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IMPORT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IMPORT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true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409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5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import </a:t>
                      </a:r>
                      <a:r>
                        <a:rPr lang="en-US" sz="1000" dirty="0" err="1">
                          <a:effectLst/>
                          <a:latin typeface="CMR10" charset="0"/>
                        </a:rPr>
                        <a:t>java.util.Date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 (.java)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IMPORT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IMPORT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true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09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6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//comment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LINECOMMENT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LINECOMMENT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true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422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  <a:latin typeface="CMR10" charset="0"/>
                        </a:rPr>
                        <a:t>7 </a:t>
                      </a:r>
                      <a:endParaRPr lang="ru-RU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sz="1000">
                          <a:effectLst/>
                          <a:latin typeface="CMR10" charset="0"/>
                        </a:rPr>
                        <a:t>/*comment*/ </a:t>
                      </a:r>
                      <a:endParaRPr lang="mr-IN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BLOCKCOMMENT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BLOCKCOMMENT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true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14017"/>
              </p:ext>
            </p:extLst>
          </p:nvPr>
        </p:nvGraphicFramePr>
        <p:xfrm>
          <a:off x="3279112" y="3847960"/>
          <a:ext cx="4801076" cy="2396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6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7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1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271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test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Input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Expected Output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Actual Output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Result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  <a:latin typeface="CMR10" charset="0"/>
                        </a:rPr>
                        <a:t>1 </a:t>
                      </a:r>
                      <a:endParaRPr lang="ru-RU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empty file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000" dirty="0">
                          <a:effectLst/>
                          <a:latin typeface="CMR10" charset="0"/>
                        </a:rPr>
                        <a:t>0 LOC, 0 LOD </a:t>
                      </a:r>
                      <a:endParaRPr lang="es-ES_tradnl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0 LOC, 0 LOD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true</a:t>
                      </a:r>
                      <a:r>
                        <a:rPr lang="tr-TR" sz="1000" dirty="0" smtClean="0">
                          <a:effectLst/>
                          <a:latin typeface="CMR10" charset="0"/>
                        </a:rPr>
                        <a:t> 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sz="1000">
                          <a:effectLst/>
                          <a:latin typeface="CMR10" charset="0"/>
                        </a:rPr>
                        <a:t>2 </a:t>
                      </a:r>
                      <a:endParaRPr lang="is-I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15 lines without comments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000">
                          <a:effectLst/>
                          <a:latin typeface="CMR10" charset="0"/>
                        </a:rPr>
                        <a:t>15 LOC, 0 LOD </a:t>
                      </a:r>
                      <a:endParaRPr lang="es-ES_tradnl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15 LOC,</a:t>
                      </a:r>
                      <a:r>
                        <a:rPr lang="en-US" sz="1000" baseline="0" dirty="0" smtClean="0">
                          <a:effectLst/>
                          <a:latin typeface="CMR10" charset="0"/>
                        </a:rPr>
                        <a:t> 0 LOD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true</a:t>
                      </a:r>
                      <a:r>
                        <a:rPr lang="tr-TR" sz="1000" dirty="0" smtClean="0">
                          <a:effectLst/>
                          <a:latin typeface="CMR10" charset="0"/>
                        </a:rPr>
                        <a:t> 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3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21 lines of just comments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000">
                          <a:effectLst/>
                          <a:latin typeface="CMR10" charset="0"/>
                        </a:rPr>
                        <a:t>0 LOC, 21 LOD </a:t>
                      </a:r>
                      <a:endParaRPr lang="es-ES_tradnl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0 LOC, 21 LOD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true</a:t>
                      </a:r>
                      <a:r>
                        <a:rPr lang="tr-TR" sz="1000" dirty="0" smtClean="0">
                          <a:effectLst/>
                          <a:latin typeface="CMR10" charset="0"/>
                        </a:rPr>
                        <a:t> 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4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7 lines of comments </a:t>
                      </a:r>
                      <a:endParaRPr lang="en-US" sz="1000" dirty="0" smtClean="0">
                        <a:effectLst/>
                        <a:latin typeface="CMR10" charset="0"/>
                      </a:endParaRPr>
                    </a:p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8 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lines of code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000">
                          <a:effectLst/>
                          <a:latin typeface="CMR10" charset="0"/>
                        </a:rPr>
                        <a:t>8 LOC, 7 LOD </a:t>
                      </a:r>
                      <a:endParaRPr lang="es-ES_tradnl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8</a:t>
                      </a:r>
                      <a:r>
                        <a:rPr lang="en-US" sz="1000" baseline="0" dirty="0" smtClean="0">
                          <a:effectLst/>
                          <a:latin typeface="CMR10" charset="0"/>
                        </a:rPr>
                        <a:t> LOC, 7 LOD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true</a:t>
                      </a:r>
                      <a:r>
                        <a:rPr lang="tr-TR" sz="1000" dirty="0" smtClean="0">
                          <a:effectLst/>
                          <a:latin typeface="CMR10" charset="0"/>
                        </a:rPr>
                        <a:t> 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5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2 </a:t>
                      </a:r>
                      <a:r>
                        <a:rPr lang="en-US" sz="1000" dirty="0" smtClean="0">
                          <a:effectLst/>
                          <a:latin typeface="CMR10" charset="0"/>
                        </a:rPr>
                        <a:t>lines of code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/>
                      </a:r>
                      <a:br>
                        <a:rPr lang="en-US" sz="1000" dirty="0">
                          <a:effectLst/>
                          <a:latin typeface="CMR10" charset="0"/>
                        </a:rPr>
                      </a:br>
                      <a:r>
                        <a:rPr lang="en-US" sz="1000" dirty="0">
                          <a:effectLst/>
                          <a:latin typeface="CMR10" charset="0"/>
                        </a:rPr>
                        <a:t>12 </a:t>
                      </a:r>
                      <a:r>
                        <a:rPr lang="en-US" sz="1000" dirty="0" smtClean="0">
                          <a:effectLst/>
                          <a:latin typeface="CMR10" charset="0"/>
                        </a:rPr>
                        <a:t>lines of comments</a:t>
                      </a:r>
                    </a:p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53 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lines of code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000">
                          <a:effectLst/>
                          <a:latin typeface="CMR10" charset="0"/>
                        </a:rPr>
                        <a:t>55 LOC, 12 LOD </a:t>
                      </a:r>
                      <a:endParaRPr lang="es-ES_tradnl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55</a:t>
                      </a:r>
                      <a:r>
                        <a:rPr lang="en-US" sz="1000" baseline="0" dirty="0" smtClean="0">
                          <a:effectLst/>
                          <a:latin typeface="CMR10" charset="0"/>
                        </a:rPr>
                        <a:t> LOC, 12 LOD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true</a:t>
                      </a:r>
                      <a:r>
                        <a:rPr lang="tr-TR" sz="1000" dirty="0" smtClean="0">
                          <a:effectLst/>
                          <a:latin typeface="CMR10" charset="0"/>
                        </a:rPr>
                        <a:t> 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59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Binaries and Source:</a:t>
            </a:r>
            <a:endParaRPr lang="en-US" dirty="0"/>
          </a:p>
          <a:p>
            <a:pPr lvl="1"/>
            <a:r>
              <a:rPr lang="en-US" dirty="0" err="1" smtClean="0"/>
              <a:t>github.com</a:t>
            </a:r>
            <a:r>
              <a:rPr lang="en-US" dirty="0" smtClean="0"/>
              <a:t>/csos95/CMPS-4113-Spring-2017</a:t>
            </a:r>
          </a:p>
          <a:p>
            <a:r>
              <a:rPr lang="en-US" dirty="0" err="1" smtClean="0"/>
              <a:t>Docker</a:t>
            </a:r>
            <a:r>
              <a:rPr lang="en-US" dirty="0"/>
              <a:t> </a:t>
            </a:r>
            <a:r>
              <a:rPr lang="en-US" dirty="0" smtClean="0"/>
              <a:t>image:</a:t>
            </a:r>
          </a:p>
          <a:p>
            <a:pPr lvl="1"/>
            <a:r>
              <a:rPr lang="en-US" dirty="0" err="1" smtClean="0"/>
              <a:t>hub.docker.com</a:t>
            </a:r>
            <a:r>
              <a:rPr lang="en-US" dirty="0" smtClean="0"/>
              <a:t>/u/csos95</a:t>
            </a:r>
            <a:r>
              <a:rPr lang="en-US" dirty="0"/>
              <a:t>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72" y="3586449"/>
            <a:ext cx="2979228" cy="26579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71" y="3758835"/>
            <a:ext cx="2782808" cy="23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Group meeting every week</a:t>
            </a:r>
          </a:p>
          <a:p>
            <a:pPr lvl="1"/>
            <a:r>
              <a:rPr lang="en-US" dirty="0" smtClean="0"/>
              <a:t>Whole group working on one problem or split up to work on multiple</a:t>
            </a:r>
          </a:p>
          <a:p>
            <a:pPr lvl="1"/>
            <a:r>
              <a:rPr lang="en-US" dirty="0" smtClean="0"/>
              <a:t>Combine work at end of meeting</a:t>
            </a:r>
          </a:p>
          <a:p>
            <a:pPr lvl="1"/>
            <a:r>
              <a:rPr lang="en-US" dirty="0" smtClean="0"/>
              <a:t>Make plan for upcoming weeks work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ools</a:t>
            </a:r>
            <a:endParaRPr lang="en-US" dirty="0"/>
          </a:p>
          <a:p>
            <a:pPr lvl="1"/>
            <a:r>
              <a:rPr lang="en-US" dirty="0" smtClean="0"/>
              <a:t>Communication: Slack</a:t>
            </a:r>
          </a:p>
          <a:p>
            <a:pPr lvl="1"/>
            <a:r>
              <a:rPr lang="en-US" dirty="0" smtClean="0"/>
              <a:t>Version Control: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IDE: </a:t>
            </a:r>
            <a:r>
              <a:rPr lang="en-US" dirty="0" err="1" smtClean="0"/>
              <a:t>Gogland</a:t>
            </a:r>
            <a:endParaRPr lang="en-US" dirty="0" smtClean="0"/>
          </a:p>
          <a:p>
            <a:r>
              <a:rPr lang="en-US" dirty="0" smtClean="0"/>
              <a:t>Programming </a:t>
            </a:r>
            <a:r>
              <a:rPr lang="en-US" dirty="0"/>
              <a:t>Language</a:t>
            </a:r>
          </a:p>
          <a:p>
            <a:pPr lvl="1"/>
            <a:r>
              <a:rPr lang="en-US" dirty="0" smtClean="0"/>
              <a:t>Go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412" y="3471466"/>
            <a:ext cx="1568707" cy="1303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460" y="4805996"/>
            <a:ext cx="1328677" cy="13286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460" y="3575861"/>
            <a:ext cx="1095199" cy="10951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743" y="5022622"/>
            <a:ext cx="2286000" cy="89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540</Words>
  <Application>Microsoft Office PowerPoint</Application>
  <PresentationFormat>On-screen Show (4:3)</PresentationFormat>
  <Paragraphs>174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CMMI10</vt:lpstr>
      <vt:lpstr>CMR10</vt:lpstr>
      <vt:lpstr>Mangal</vt:lpstr>
      <vt:lpstr>Office Theme</vt:lpstr>
      <vt:lpstr>ID-10-T</vt:lpstr>
      <vt:lpstr>Overview</vt:lpstr>
      <vt:lpstr>Overview</vt:lpstr>
      <vt:lpstr>Description of Problem</vt:lpstr>
      <vt:lpstr>Software Requirements</vt:lpstr>
      <vt:lpstr>System Design</vt:lpstr>
      <vt:lpstr>Test Report</vt:lpstr>
      <vt:lpstr>Deployment</vt:lpstr>
      <vt:lpstr>Process Used</vt:lpstr>
      <vt:lpstr>Lessons Learned</vt:lpstr>
      <vt:lpstr>Demo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ID-10-T</dc:title>
  <dc:creator>christopher silva</dc:creator>
  <cp:lastModifiedBy>christopher silva</cp:lastModifiedBy>
  <cp:revision>25</cp:revision>
  <dcterms:created xsi:type="dcterms:W3CDTF">2017-04-30T16:24:19Z</dcterms:created>
  <dcterms:modified xsi:type="dcterms:W3CDTF">2017-05-02T04:51:12Z</dcterms:modified>
</cp:coreProperties>
</file>