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4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38CF-F019-46A6-6E6C-88579A5D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89AAE-04CC-B8E6-FD0B-CA8F70253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E9DCE-8C2D-B854-1C43-8471D034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E46A-B7A4-1673-1595-A66BF5CB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9D7F3-61F6-5599-1818-A7BFB294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1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706DB-B157-80B1-89C7-17B9342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602A8-06C8-46ED-4C3D-EDDF4B15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B4AD4-BE18-4EB8-9C4B-E332FCF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BE827-C7F6-E579-A604-D8B82091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D8E8-7F84-E6FA-D26F-77F354B8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C7445-2BAD-00C8-74A3-A19663FE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21238-CF9E-70BC-65CE-F3AB01F8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6C45-EF38-2CBD-081D-D02A218C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20FA2-3003-0CDD-512F-50BE3F84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51D7E-87AC-0103-5350-BFF2072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4CB5-923B-E223-C13B-5EFED512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394C-711A-0128-CBF0-3E544550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2A031-7603-B724-770E-C657CC44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F88FF-8B0C-21B4-18DC-D5234046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3A7F-F6A8-B6FB-8E63-3778B128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26F7A-9954-5DD5-41AC-28F95849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FAAF0-765E-FD2A-9ACF-67D9A384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5B11F-2A16-2CAF-912F-CE0C4CFD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A4703-0D2E-B4B6-0E08-A812C55B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13B2-3FE0-04FE-1E89-5D9E25D1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EE2E-D2FD-FB65-AFC7-39A2B79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DDD14-C0C1-561B-46C5-A517B17F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8F5B3-C8FC-BBE4-997F-E886647B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A4649-62EC-CA78-1907-D2A153D4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CBDE1-233B-55C6-0E94-746E53A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9879C-AB01-06E3-8DE2-4F346C8E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6E3AC-C580-123A-CE17-CD3A7F0B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29963-CA5A-4E76-3B48-92341B23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D6919-0916-68B3-C08F-F50467C3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A2C106-18C3-2683-95B8-CCCA88C20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DEAC72-F7D1-26A7-96A1-22C23D551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94BB-C326-2D51-52EF-3CCC8F32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827034-F853-35D8-DD92-3E54CE90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ED93CC-C58E-5A69-BBF7-BF407E48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84607-1CFA-6D2B-939A-995F8AD3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D5BFB-2C63-D6AC-B5CE-277D5B03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329D4-B72E-9700-A151-E0A2E17F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587BC-77AF-2FD3-5AD0-2A1B5F68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C91F6-625F-EF43-A98C-6F07DBB9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D7C5F-1FF9-1CCC-5E9C-B0B0408A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10899-15ED-F106-C970-E301097B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633-A94C-31F5-87E7-7C127708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8F6C-20CF-5BE2-7251-7777D003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9078C-4347-7BC8-7537-EF924E38F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F2105-C530-B468-F7E5-6CE4A5C2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7489E-DE0B-534B-07CB-20BE3AC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5A5D2-147C-223C-6557-570E589E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2DE7-4155-862C-06C5-3C889355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FADD17-CEBC-2DFB-4392-AF36652E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695F4-D44A-C979-FC78-41EA5BEF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B8FB5-5F4A-A1A6-7143-DD97632F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B76C6-AC8A-1556-D01E-0E95B0D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B6033-38FF-4DF8-1970-20525C0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36D5FE-77D8-323D-1558-A393476F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2E2C6-9694-ABD3-56FE-64AB4CF5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DDBBF-FF07-1FF4-97DB-071E4E082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C2ED-8A43-4CDA-8F2A-251FAE89BCA8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5BE1-E8D9-EE62-DE81-50EA0A8B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0C59F-CD39-C0B4-4220-4E942BB3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E019-4E4E-4AAE-8C91-046AB14EA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771090-5E40-E6C5-C71F-AD018AB6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3" y="394167"/>
            <a:ext cx="8595753" cy="43905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CCFD36-6CF9-9E18-DC6B-FC27F98D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34" y="2151250"/>
            <a:ext cx="38290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0599EE-19B6-7FAA-A3E9-06A1B659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9259"/>
            <a:ext cx="8940800" cy="56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869504-4454-A454-6307-78BE872F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6" y="484246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FD4E-4E30-1DB1-C9E7-D367A873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96" y="484246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208CA2E-988A-E032-F8B0-39249D63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6" y="484246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1D422B0-CE1F-88FD-6B91-4AEB8AD8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6" y="3717249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BDD0248-DE11-953C-E522-3926B9EA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6" y="3717249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4326B38-2142-E90E-8309-DA4502B5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96" y="3717249"/>
            <a:ext cx="3325704" cy="30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7FE139-A369-4C02-F06A-4F857325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496808"/>
            <a:ext cx="4327937" cy="404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1754021-C4C2-B130-A6D5-657510BF1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2" y="1557338"/>
            <a:ext cx="4206876" cy="3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8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1</cp:revision>
  <dcterms:created xsi:type="dcterms:W3CDTF">2023-10-07T09:54:35Z</dcterms:created>
  <dcterms:modified xsi:type="dcterms:W3CDTF">2023-10-07T10:03:40Z</dcterms:modified>
</cp:coreProperties>
</file>