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F7551-E946-1079-ABF6-DC0BF8C9A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0761C-98AD-2DFA-AC6E-199B23C05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A0E30-C1F8-82F5-1D3A-AD92EA97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187D2-DBE5-FD03-A237-03C01E38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B4D8A-E9AB-82FE-EFBD-0BEE58D6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6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FCE87-79EA-3F1E-ED14-49497168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59A764-780B-7C01-17AC-DB86D48EF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31A45-4133-1823-B82A-ED0B41AF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CFC8A-3C6D-0994-76D8-D634A337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B059C-2B78-75C7-B45F-9ECF5F0F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0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ED59E5-7E81-1DCC-F9DD-4715B801D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FAC22C-F891-25F9-BDDF-3F7E51DC1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9787A-5405-14DB-2749-8311DB1C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242F4-1F2E-03D5-2513-BE01299B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7CA57-04C7-25A3-4329-41EC2891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0E07A-CE9E-D8CA-C11C-EDA3C793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27B01-574D-22BB-CF3C-F355FD4C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A2835-9EA9-77A6-1372-8454BA2F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BE66C-1172-34AF-017E-3F9DDA00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E1AB7-F322-B329-F39E-010845FC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19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40D94-13D0-59B0-2742-EA07A60B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C986B-3108-8214-0432-262023669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F98E6-ACC2-CB28-99FF-A31D69DF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1E1FB-9F30-BB22-3E2B-FDB84384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DF8D0-DA60-BF4D-420B-61A72A62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9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CD40-3BDA-A276-459E-FEBFD683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92212-7DBD-D225-9718-4A6FEEC8A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9AD780-DD1C-96DE-5189-343AF3051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6822C-17B5-1AE3-B048-9A37B901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A73B5-E6E3-9EC4-B4EF-259DB630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882B9-54DA-B12D-4604-3200B7D8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7858B-2D7E-FC28-0648-D325BF30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97FF2-2736-7B6A-86F3-F8F859CB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1EABA-3F12-A9B2-DE52-00FF967AD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3BAFA-C98F-D0BC-A695-CA0DE2C11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56CC2B-81C4-65D6-D78B-27FEF3A08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1C46F4-EE13-4394-200D-6944E7D5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83529-C711-4152-3FEA-8509461F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521C92-E2B7-F231-A66E-03B0410F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4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C6D50-B1FC-FC95-66F5-79F30482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D8E314-2D41-E7EE-FBE8-6163CC98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B29540-4912-A1BF-606E-DF946B63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A6B9F-A7D1-CE37-EB0F-9E10824A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5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48B1B-9C13-FEC6-F884-0A23877D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A7E2EF-9A56-290D-7900-A93330F0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E92FC-35C2-5F7D-CE81-622B0F24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7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7B96A-D610-AAD3-96E3-14E18670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A49D0-DF8A-7FF2-930A-0295CBBC2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8DCDAE-65BF-3C4B-77D6-19EFB2268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4A018F-7598-0E81-1503-2145DFAF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4CC78-6AF2-A0C4-31B5-940CC5F6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838B2-129D-8DEE-E2D1-666A8BAD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846E-713E-6B7E-20C5-E4AEDE3F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97D728-BB40-E841-B65D-F10213C7B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5EF67C-2307-0676-A294-D3441603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07A22-C221-7847-2162-3594B899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E246C-F90D-0C55-F206-854CCBAF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A17E7-D11F-0593-EB7B-C462BB50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2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5FBBB4-9A53-E6F2-B970-02A115B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518E2-00D7-DB83-C38C-AA4DB7CA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E0B6F-A92E-263D-1927-703A77E91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5788-3637-4A2D-ADBF-A2AEA2F0F748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1E736-130C-1BFE-CF93-05C8A129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35A7C-2356-41DA-4D65-2AAF7A570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5BCC-007B-4ACF-A88F-DEE4C5CC3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0ECB19-D692-5641-5A2B-EBCF54CBCE87}"/>
              </a:ext>
            </a:extLst>
          </p:cNvPr>
          <p:cNvSpPr txBox="1"/>
          <p:nvPr/>
        </p:nvSpPr>
        <p:spPr>
          <a:xfrm>
            <a:off x="3044492" y="2705725"/>
            <a:ext cx="61030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/>
              <a:t>Grid Search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89518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EC9350-E35D-3E1C-3A25-B257D21C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685800"/>
            <a:ext cx="9744075" cy="548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4FF4FD-8C59-3D09-46D5-1E04648D5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389" y="3592024"/>
            <a:ext cx="2037617" cy="19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99B01E-C09A-479D-FD9C-9D1693BF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80" y="0"/>
            <a:ext cx="954776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BB7E2C-4662-9565-826D-87E474E09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60" y="3501903"/>
            <a:ext cx="2155948" cy="179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8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5F80A5-62F8-AF8F-3E38-B637D119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719137"/>
            <a:ext cx="10182225" cy="5419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95ECEA-C951-822A-0E6D-5AAC0A0F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306" y="4541227"/>
            <a:ext cx="10096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7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F5D0EC-EA74-4F2B-B187-87964A4A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26" y="0"/>
            <a:ext cx="9786748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BFF891-330C-9E7E-C62D-C591BFC1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337" y="3621697"/>
            <a:ext cx="1856111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E9F87E-F3AD-18AA-0F32-979CDBFA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690562"/>
            <a:ext cx="10182225" cy="5476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9F6A47-53C6-5C0F-3C64-9508DF80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32" y="3886200"/>
            <a:ext cx="1775142" cy="161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0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EB87B1-AE8B-20F3-A0CA-8218B8687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95375"/>
            <a:ext cx="10210800" cy="46672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AE585D0-FDB7-C559-33A7-18710C092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529" y="3763108"/>
            <a:ext cx="2205110" cy="16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0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CF7096-7126-22B0-C07C-085250EF8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923925"/>
            <a:ext cx="101346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39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4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30F6D84-5D7E-5382-67EF-C638772E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41" y="408053"/>
            <a:ext cx="4667250" cy="3590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16EA09-55DF-A3B2-AAF2-FDAC174F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348" y="1246496"/>
            <a:ext cx="1959952" cy="176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6C1F18-82FC-FB72-E49D-50575453BDAD}"/>
              </a:ext>
            </a:extLst>
          </p:cNvPr>
          <p:cNvSpPr txBox="1"/>
          <p:nvPr/>
        </p:nvSpPr>
        <p:spPr>
          <a:xfrm>
            <a:off x="310084" y="5803497"/>
            <a:ext cx="1522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/>
              <a:t>ReLu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70808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4C1753-69ED-8245-B547-94ECB827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68" y="618392"/>
            <a:ext cx="4733925" cy="3581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A149CB-A48E-B4CA-4628-5458BB67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894" y="987303"/>
            <a:ext cx="2393706" cy="2197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D3E637-2152-9A44-F6B9-79A6DCC8DE3A}"/>
              </a:ext>
            </a:extLst>
          </p:cNvPr>
          <p:cNvSpPr txBox="1"/>
          <p:nvPr/>
        </p:nvSpPr>
        <p:spPr>
          <a:xfrm>
            <a:off x="310084" y="5803497"/>
            <a:ext cx="1522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/>
              <a:t>ReLu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55681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487580-D821-C023-E8E2-CE0A838C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83" y="748078"/>
            <a:ext cx="5902751" cy="43954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A6D0CD-6954-7468-CC61-6FA0EE9F1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124" y="1530592"/>
            <a:ext cx="2593730" cy="2668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7F612D-07EB-0077-A2C5-98CDDACA3EDD}"/>
              </a:ext>
            </a:extLst>
          </p:cNvPr>
          <p:cNvSpPr txBox="1"/>
          <p:nvPr/>
        </p:nvSpPr>
        <p:spPr>
          <a:xfrm>
            <a:off x="310084" y="5803497"/>
            <a:ext cx="1522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/>
              <a:t>ReLu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36461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FE689F-0EDB-9B32-8DA2-8938950D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567837"/>
            <a:ext cx="10277475" cy="5581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BE1731-9277-9B59-B273-DFB1042E1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007" y="3688100"/>
            <a:ext cx="2116015" cy="16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2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81EC73-877D-E73C-2C13-DDF89C4A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81" y="742950"/>
            <a:ext cx="10163175" cy="5372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F95F4E-55E5-9304-5599-FABA19AE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944" y="3365255"/>
            <a:ext cx="2554618" cy="24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2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FF552D-2213-1524-F985-2B604A5C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690562"/>
            <a:ext cx="10191750" cy="5476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B9CE2E-A510-4929-A879-60B2D5175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351" y="3543299"/>
            <a:ext cx="1917213" cy="17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2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807311-4E83-D4B4-87B2-0FDCE220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04787"/>
            <a:ext cx="9267825" cy="644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4ECB11-3900-A07A-EC70-AD37372222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79" b="1"/>
          <a:stretch/>
        </p:blipFill>
        <p:spPr>
          <a:xfrm>
            <a:off x="7691070" y="3604846"/>
            <a:ext cx="1918921" cy="15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5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F973CC-AB3A-3D41-7782-2A53BDDAD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738187"/>
            <a:ext cx="9324975" cy="5381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1CE2BE-F557-444B-1F8A-B7B02783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631" y="4167306"/>
            <a:ext cx="1882654" cy="15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7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</Words>
  <Application>Microsoft Office PowerPoint</Application>
  <PresentationFormat>와이드스크린</PresentationFormat>
  <Paragraphs>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재형</dc:creator>
  <cp:lastModifiedBy>박 재형</cp:lastModifiedBy>
  <cp:revision>2</cp:revision>
  <dcterms:created xsi:type="dcterms:W3CDTF">2023-04-06T08:12:44Z</dcterms:created>
  <dcterms:modified xsi:type="dcterms:W3CDTF">2023-04-06T10:50:48Z</dcterms:modified>
</cp:coreProperties>
</file>