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535940-F580-4198-8EDC-0CD013A055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039A54B-F764-4C67-B169-90BC110AB4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D5A606-A256-457B-A9BE-F632E5E46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69A0C-99E9-404E-A64F-57971066CF77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97C995-3121-404B-9E88-68BC1AF87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A39CED-A653-4C97-999D-D36C6D53A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7D4B0-EE5B-4441-B569-50FAFE3A6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5523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EC82A2-0351-4153-BE45-6ACE2904D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870F92-DBB0-430B-8B35-F26CA95CF0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B8702E-8495-4AF2-946E-A4C59B0C1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69A0C-99E9-404E-A64F-57971066CF77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8DB127-DCA0-4906-8D86-1A619D5D9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E2466B-1D5C-44AE-9EB2-F4F552056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7D4B0-EE5B-4441-B569-50FAFE3A6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095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D27B428-9B6C-47ED-8E55-485B433546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F2CAD23-AB76-4DC6-A3AE-2D179DBA51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21CDCA-C44B-47E0-A5B5-EE02F0346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69A0C-99E9-404E-A64F-57971066CF77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52ED4F-6075-44A8-B33B-2FD7030A4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6C4BCF-1E87-423D-8AC4-331C99BDB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7D4B0-EE5B-4441-B569-50FAFE3A6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000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D3B7B1-0AAF-4BDF-95B8-7CBB3C486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4338B-2CC6-446B-A352-EE040E15D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640744-2E99-4BDE-998E-EBAB8886C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69A0C-99E9-404E-A64F-57971066CF77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D3DBF2-39EA-4CD0-8856-6D56F0F7D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982544-09A2-499A-AAC1-F4E53B49D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7D4B0-EE5B-4441-B569-50FAFE3A6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780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CF1362-3886-4BEC-9EE6-A3CC0277B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B0C20C-A26B-40E1-B63C-3F97262B82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30D2F5-CFFE-445A-B754-45A123046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69A0C-99E9-404E-A64F-57971066CF77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ADD685-B65B-47C5-9716-4FF017C08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CD5B7F-0938-44A1-9EBC-C1D118918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7D4B0-EE5B-4441-B569-50FAFE3A6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4451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5562C8-1CBB-4314-82D4-0A6B20652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8DB3FA-50C7-4CAF-8114-1500F9E888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34C2F0-8DFF-4944-8ECD-4BC1320148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859DCB-D480-4122-9BC2-3390E72E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69A0C-99E9-404E-A64F-57971066CF77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99A3A5-EDCC-4F26-B7A9-38B934051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9A37A9-1701-4171-90AB-E3B112B61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7D4B0-EE5B-4441-B569-50FAFE3A6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726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8A9A4F-7CCC-4380-ADFB-63628554C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2597B8-E832-45E0-AC84-29038CB9D4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D5A6C73-B9D9-4B6C-BD28-682F5EEF76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CCCC414-5DFB-465A-AEB9-04F4A739AB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1A2D1E4-2151-4D38-A8E3-33A43BF3D6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DC312A2-833C-4149-8811-7E93BAD35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69A0C-99E9-404E-A64F-57971066CF77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BF246FC-E884-4596-A39B-0624FFC4B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0735441-428F-488A-9DD4-CFBE34315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7D4B0-EE5B-4441-B569-50FAFE3A6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811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077C48-9293-4A2B-85FE-F1208C4AE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2608D23-6080-45B1-8468-BEEB5C422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69A0C-99E9-404E-A64F-57971066CF77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E2E5DBE-DB77-4CDE-BF52-B56D829AB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57B87B9-9CAC-4B11-89E5-1652DF06C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7D4B0-EE5B-4441-B569-50FAFE3A6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175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C908AF7-DCC6-4E3F-B02E-A290A7AFB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69A0C-99E9-404E-A64F-57971066CF77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0EC11BD-2BE7-4CA8-BC4B-6C3439F23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9E2975-CAB3-4A2F-AB69-41A24B35A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7D4B0-EE5B-4441-B569-50FAFE3A6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859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E60891-8533-46AF-AE9E-24E4F9C1D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3C67CD-5D47-47BE-9799-71BE64DDB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9CDA87-60D1-4648-A88A-0AFB22EF9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271F59-75A6-4C1F-BB61-C0C5D0FFC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69A0C-99E9-404E-A64F-57971066CF77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04CB39-83A3-438D-A89B-3DABA1A4E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1EEC99-7AEE-4406-B640-109D784F1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7D4B0-EE5B-4441-B569-50FAFE3A6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8889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879180-5FAB-4287-A3A2-4C25747B1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6F0221F-3DE4-4D48-BD9C-D206DFE9CA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6E9526-FDDF-4629-A7F2-42A13B83E1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995C53-7679-47DD-9068-3E76A5825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69A0C-99E9-404E-A64F-57971066CF77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259BD3-AB83-46BE-B725-F05FD8898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812594-609B-4CC0-83B2-394BCF7F3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7D4B0-EE5B-4441-B569-50FAFE3A6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8631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E3068F2-3EC9-4D93-B762-150F873A3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3550B5-8109-48E1-9D18-492A30AA97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32EE5B-47E5-4AF8-84E3-8DE64BAA2A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69A0C-99E9-404E-A64F-57971066CF77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9B46FB-0E2A-489A-95A4-CCD7314D3C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5CBBB7-A222-44A1-9E37-A3787CBA75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7D4B0-EE5B-4441-B569-50FAFE3A6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211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B66587F-99AE-477F-9013-EDB2B531A7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75"/>
          <a:stretch/>
        </p:blipFill>
        <p:spPr>
          <a:xfrm>
            <a:off x="1703091" y="161602"/>
            <a:ext cx="8132106" cy="243918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37E208B-DE96-42C3-9AF8-13987A23D1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3663" y="2978183"/>
            <a:ext cx="8050962" cy="3732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942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7207361-5844-4B42-8563-F71E1FCD8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0" y="1000125"/>
            <a:ext cx="9372600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68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2A574A1-C475-4FAD-8164-E961556170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53" y="946197"/>
            <a:ext cx="3819525" cy="250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6EC4495-D88A-4223-9E4B-387A91CA28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125" y="940943"/>
            <a:ext cx="3762375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D1C339EB-A807-44FE-BE3F-DB08331BFB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203" y="3569706"/>
            <a:ext cx="3762375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384C2A92-6149-44AA-83C8-31E1077C8C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1360" y="3599841"/>
            <a:ext cx="3819525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6440C860-9B89-4786-82BB-715EBBB59C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8093" y="962487"/>
            <a:ext cx="3819525" cy="250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7B12D342-0C48-4E18-868D-8050032DAE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1240" y="3565728"/>
            <a:ext cx="3667125" cy="250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0979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0</Words>
  <Application>Microsoft Office PowerPoint</Application>
  <PresentationFormat>와이드스크린</PresentationFormat>
  <Paragraphs>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박재형</dc:creator>
  <cp:lastModifiedBy>박재형</cp:lastModifiedBy>
  <cp:revision>3</cp:revision>
  <dcterms:created xsi:type="dcterms:W3CDTF">2021-12-22T00:24:01Z</dcterms:created>
  <dcterms:modified xsi:type="dcterms:W3CDTF">2021-12-28T03:58:15Z</dcterms:modified>
</cp:coreProperties>
</file>