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35940-F580-4198-8EDC-0CD013A05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9A54B-F764-4C67-B169-90BC110A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5A606-A256-457B-A9BE-F632E5E4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7C995-3121-404B-9E88-68BC1AF8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39CED-A653-4C97-999D-D36C6D53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C82A2-0351-4153-BE45-6ACE2904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70F92-DBB0-430B-8B35-F26CA95CF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8702E-8495-4AF2-946E-A4C59B0C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DB127-DCA0-4906-8D86-1A619D5D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2466B-1D5C-44AE-9EB2-F4F55205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7B428-9B6C-47ED-8E55-485B4335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CAD23-AB76-4DC6-A3AE-2D179DBA5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1CDCA-C44B-47E0-A5B5-EE02F034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2ED4F-6075-44A8-B33B-2FD7030A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C4BCF-1E87-423D-8AC4-331C99B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0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B7B1-0AAF-4BDF-95B8-7CBB3C48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4338B-2CC6-446B-A352-EE040E15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40744-2E99-4BDE-998E-EBAB888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3DBF2-39EA-4CD0-8856-6D56F0F7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82544-09A2-499A-AAC1-F4E53B49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1362-3886-4BEC-9EE6-A3CC0277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C20C-A26B-40E1-B63C-3F97262B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0D2F5-CFFE-445A-B754-45A12304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DD685-B65B-47C5-9716-4FF017C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D5B7F-0938-44A1-9EBC-C1D11891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62C8-1CBB-4314-82D4-0A6B2065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B3FA-50C7-4CAF-8114-1500F9E88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4C2F0-8DFF-4944-8ECD-4BC13201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59DCB-D480-4122-9BC2-3390E72E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9A3A5-EDCC-4F26-B7A9-38B93405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9A37A9-1701-4171-90AB-E3B112B6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A9A4F-7CCC-4380-ADFB-63628554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597B8-E832-45E0-AC84-29038CB9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A6C73-B9D9-4B6C-BD28-682F5EEF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CC414-5DFB-465A-AEB9-04F4A739A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A2D1E4-2151-4D38-A8E3-33A43BF3D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312A2-833C-4149-8811-7E93BAD3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F246FC-E884-4596-A39B-0624FFC4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35441-428F-488A-9DD4-CFBE343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77C48-9293-4A2B-85FE-F1208C4A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08D23-6080-45B1-8468-BEEB5C42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2E5DBE-DB77-4CDE-BF52-B56D829A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7B87B9-9CAC-4B11-89E5-1652DF06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908AF7-DCC6-4E3F-B02E-A290A7AF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C11BD-2BE7-4CA8-BC4B-6C3439F2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E2975-CAB3-4A2F-AB69-41A24B35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60891-8533-46AF-AE9E-24E4F9C1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C67CD-5D47-47BE-9799-71BE64DD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CDA87-60D1-4648-A88A-0AFB22EF9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71F59-75A6-4C1F-BB61-C0C5D0FF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4CB39-83A3-438D-A89B-3DABA1A4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EEC99-7AEE-4406-B640-109D784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79180-5FAB-4287-A3A2-4C25747B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0221F-3DE4-4D48-BD9C-D206DFE9C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E9526-FDDF-4629-A7F2-42A13B83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95C53-7679-47DD-9068-3E76A582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59BD3-AB83-46BE-B725-F05FD889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2594-609B-4CC0-83B2-394BCF7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3068F2-3EC9-4D93-B762-150F873A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3550B5-8109-48E1-9D18-492A30AA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2EE5B-47E5-4AF8-84E3-8DE64BAA2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9A0C-99E9-404E-A64F-57971066CF7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B46FB-0E2A-489A-95A4-CCD7314D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CBBB7-A222-44A1-9E37-A3787CBA7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7D4B0-EE5B-4441-B569-50FAFE3A6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1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66587F-99AE-477F-9013-EDB2B531A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/>
          <a:stretch/>
        </p:blipFill>
        <p:spPr>
          <a:xfrm>
            <a:off x="1703091" y="161602"/>
            <a:ext cx="8132106" cy="2439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7E208B-DE96-42C3-9AF8-13987A23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63" y="2978183"/>
            <a:ext cx="8050962" cy="37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207361-5844-4B42-8563-F71E1FCD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00125"/>
            <a:ext cx="93726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A574A1-C475-4FAD-8164-E9615561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3" y="94619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EC4495-D88A-4223-9E4B-387A91CA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25" y="940943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C339EB-A807-44FE-BE3F-DB08331B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3" y="356970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84C2A92-6149-44AA-83C8-31E1077C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60" y="3599841"/>
            <a:ext cx="38195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440C860-9B89-4786-82BB-715EBBB5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93" y="96248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12D342-0C48-4E18-868D-8050032D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40" y="3565728"/>
            <a:ext cx="36671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A574A1-C475-4FAD-8164-E9615561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3" y="484557"/>
            <a:ext cx="38195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B12D342-0C48-4E18-868D-8050032D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612" y="3706862"/>
            <a:ext cx="36671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4E51C-27FE-46C0-8B6A-095614755EB6}"/>
              </a:ext>
            </a:extLst>
          </p:cNvPr>
          <p:cNvSpPr txBox="1"/>
          <p:nvPr/>
        </p:nvSpPr>
        <p:spPr>
          <a:xfrm>
            <a:off x="5370990" y="3018407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Only</a:t>
            </a:r>
            <a:r>
              <a:rPr lang="ko-KR" altLang="en-US"/>
              <a:t> </a:t>
            </a:r>
            <a:r>
              <a:rPr lang="en-US" altLang="ko-KR"/>
              <a:t>theta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1BAD9-A632-4F45-9E16-994CBCA04B4C}"/>
              </a:ext>
            </a:extLst>
          </p:cNvPr>
          <p:cNvSpPr txBox="1"/>
          <p:nvPr/>
        </p:nvSpPr>
        <p:spPr>
          <a:xfrm>
            <a:off x="4891597" y="6311114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Calculated by cos / sin</a:t>
            </a:r>
            <a:endParaRPr lang="ko-KR" altLang="en-US"/>
          </a:p>
        </p:txBody>
      </p:sp>
      <p:pic>
        <p:nvPicPr>
          <p:cNvPr id="10" name="그림 9" descr="실내, 어두운이(가) 표시된 사진&#10;&#10;자동 생성된 설명">
            <a:extLst>
              <a:ext uri="{FF2B5EF4-FFF2-40B4-BE49-F238E27FC236}">
                <a16:creationId xmlns:a16="http://schemas.microsoft.com/office/drawing/2014/main" id="{B0D98E69-9AD1-4495-91BE-81690DC625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251" b="82603" l="44688" r="89375">
                        <a14:foregroundMark x1="64167" y1="19555" x2="64167" y2="19555"/>
                        <a14:foregroundMark x1="62292" y1="17667" x2="62292" y2="17667"/>
                        <a14:foregroundMark x1="56823" y1="17532" x2="56823" y2="17532"/>
                        <a14:foregroundMark x1="51042" y1="37289" x2="52604" y2="60283"/>
                        <a14:foregroundMark x1="60104" y1="75860" x2="48854" y2="39312"/>
                        <a14:foregroundMark x1="48854" y1="39312" x2="49219" y2="23938"/>
                        <a14:foregroundMark x1="46406" y1="28523" x2="48698" y2="74309"/>
                        <a14:foregroundMark x1="48594" y1="74444" x2="55937" y2="80378"/>
                        <a14:foregroundMark x1="55937" y1="80378" x2="63125" y2="82670"/>
                        <a14:foregroundMark x1="67031" y1="80175" x2="73542" y2="79906"/>
                        <a14:foregroundMark x1="73542" y1="79906" x2="73646" y2="79771"/>
                        <a14:foregroundMark x1="85781" y1="58665" x2="82396" y2="23129"/>
                        <a14:foregroundMark x1="87448" y1="40661" x2="85260" y2="28658"/>
                        <a14:foregroundMark x1="64167" y1="16251" x2="70625" y2="16723"/>
                        <a14:foregroundMark x1="85156" y1="68510" x2="86198" y2="25152"/>
                        <a14:foregroundMark x1="65365" y1="41200" x2="80313" y2="30479"/>
                        <a14:foregroundMark x1="45781" y1="68645" x2="47031" y2="51247"/>
                        <a14:foregroundMark x1="47031" y1="51247" x2="45885" y2="44504"/>
                        <a14:foregroundMark x1="45573" y1="34525" x2="45781" y2="63183"/>
                        <a14:foregroundMark x1="71875" y1="17127" x2="77917" y2="17330"/>
                        <a14:foregroundMark x1="77917" y1="17330" x2="84010" y2="21173"/>
                        <a14:foregroundMark x1="84010" y1="21173" x2="87917" y2="27175"/>
                        <a14:foregroundMark x1="87917" y1="27175" x2="88802" y2="66015"/>
                        <a14:foregroundMark x1="76198" y1="80580" x2="76198" y2="80580"/>
                        <a14:foregroundMark x1="68281" y1="81996" x2="69427" y2="81591"/>
                        <a14:foregroundMark x1="69688" y1="81726" x2="74844" y2="80243"/>
                        <a14:foregroundMark x1="74844" y1="80243" x2="80625" y2="72286"/>
                        <a14:foregroundMark x1="80625" y1="72286" x2="82656" y2="64059"/>
                        <a14:foregroundMark x1="82656" y1="64059" x2="89635" y2="52529"/>
                        <a14:foregroundMark x1="45781" y1="66689" x2="46406" y2="59609"/>
                        <a14:foregroundMark x1="46406" y1="59609" x2="45365" y2="33446"/>
                        <a14:foregroundMark x1="45104" y1="32502" x2="45104" y2="32502"/>
                        <a14:foregroundMark x1="45000" y1="33783" x2="44896" y2="31490"/>
                        <a14:foregroundMark x1="79635" y1="78152" x2="79896" y2="74376"/>
                        <a14:foregroundMark x1="82969" y1="75320" x2="83646" y2="72084"/>
                        <a14:foregroundMark x1="71042" y1="81591" x2="81302" y2="77613"/>
                        <a14:foregroundMark x1="81302" y1="77613" x2="83385" y2="74039"/>
                        <a14:foregroundMark x1="83646" y1="74039" x2="82031" y2="76804"/>
                        <a14:foregroundMark x1="82604" y1="76601" x2="83698" y2="73904"/>
                        <a14:foregroundMark x1="76563" y1="80445" x2="80208" y2="78355"/>
                        <a14:foregroundMark x1="83490" y1="75185" x2="83490" y2="73095"/>
                        <a14:foregroundMark x1="83854" y1="74646" x2="83646" y2="73297"/>
                        <a14:foregroundMark x1="84063" y1="73567" x2="84063" y2="73567"/>
                        <a14:foregroundMark x1="84115" y1="72893" x2="84115" y2="72893"/>
                        <a14:foregroundMark x1="44740" y1="30816" x2="44740" y2="30816"/>
                        <a14:foregroundMark x1="51406" y1="21848" x2="51406" y2="21848"/>
                        <a14:foregroundMark x1="44844" y1="30142" x2="44896" y2="30411"/>
                        <a14:foregroundMark x1="44688" y1="31962" x2="44792" y2="308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978" t="13967" r="8171" b="13124"/>
          <a:stretch/>
        </p:blipFill>
        <p:spPr>
          <a:xfrm>
            <a:off x="659164" y="257452"/>
            <a:ext cx="2675303" cy="31484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949A861-8A42-488F-B21D-4C70E95F7EA1}"/>
              </a:ext>
            </a:extLst>
          </p:cNvPr>
          <p:cNvGrpSpPr/>
          <p:nvPr/>
        </p:nvGrpSpPr>
        <p:grpSpPr>
          <a:xfrm>
            <a:off x="750163" y="1762217"/>
            <a:ext cx="421689" cy="421689"/>
            <a:chOff x="4398886" y="4318987"/>
            <a:chExt cx="563731" cy="563731"/>
          </a:xfrm>
          <a:noFill/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438E7F2-2F76-4FBD-8D76-341152E55161}"/>
                </a:ext>
              </a:extLst>
            </p:cNvPr>
            <p:cNvSpPr/>
            <p:nvPr/>
          </p:nvSpPr>
          <p:spPr>
            <a:xfrm>
              <a:off x="4398886" y="4318987"/>
              <a:ext cx="563731" cy="56373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3355EF9-14E5-45CF-9770-3610D00BDF40}"/>
                </a:ext>
              </a:extLst>
            </p:cNvPr>
            <p:cNvSpPr/>
            <p:nvPr/>
          </p:nvSpPr>
          <p:spPr>
            <a:xfrm>
              <a:off x="4539918" y="4460019"/>
              <a:ext cx="281667" cy="281667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05588EF-C2FC-4495-A6D8-9C4DF69701D5}"/>
              </a:ext>
            </a:extLst>
          </p:cNvPr>
          <p:cNvSpPr/>
          <p:nvPr/>
        </p:nvSpPr>
        <p:spPr>
          <a:xfrm rot="18287262">
            <a:off x="488734" y="1444609"/>
            <a:ext cx="326323" cy="6690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00558C0B-0092-4933-BEA6-8B2800E22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5" y="3733996"/>
            <a:ext cx="1935340" cy="12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5F1C5A29-2D41-4694-91E2-0B0C838E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8" y="5317724"/>
            <a:ext cx="1964738" cy="12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98910802-ADAA-4C51-803A-4C92FD7A05B9}"/>
              </a:ext>
            </a:extLst>
          </p:cNvPr>
          <p:cNvSpPr/>
          <p:nvPr/>
        </p:nvSpPr>
        <p:spPr>
          <a:xfrm>
            <a:off x="3045041" y="3852909"/>
            <a:ext cx="594804" cy="2343705"/>
          </a:xfrm>
          <a:prstGeom prst="rightBrace">
            <a:avLst>
              <a:gd name="adj1" fmla="val 38184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13441-5E7B-4E55-BC59-34E5517607F3}"/>
              </a:ext>
            </a:extLst>
          </p:cNvPr>
          <p:cNvSpPr txBox="1"/>
          <p:nvPr/>
        </p:nvSpPr>
        <p:spPr>
          <a:xfrm>
            <a:off x="1521040" y="3415229"/>
            <a:ext cx="716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cos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37C5A-4330-4B31-AF47-540FAF488EDF}"/>
              </a:ext>
            </a:extLst>
          </p:cNvPr>
          <p:cNvSpPr txBox="1"/>
          <p:nvPr/>
        </p:nvSpPr>
        <p:spPr>
          <a:xfrm>
            <a:off x="1529917" y="4970301"/>
            <a:ext cx="716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0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박재형</dc:creator>
  <cp:lastModifiedBy>박재형</cp:lastModifiedBy>
  <cp:revision>5</cp:revision>
  <dcterms:created xsi:type="dcterms:W3CDTF">2021-12-22T00:24:01Z</dcterms:created>
  <dcterms:modified xsi:type="dcterms:W3CDTF">2022-01-19T10:04:49Z</dcterms:modified>
</cp:coreProperties>
</file>