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80" r:id="rId4"/>
    <p:sldId id="256" r:id="rId5"/>
    <p:sldId id="271" r:id="rId6"/>
    <p:sldId id="274" r:id="rId7"/>
    <p:sldId id="275" r:id="rId8"/>
    <p:sldId id="276" r:id="rId9"/>
    <p:sldId id="277" r:id="rId10"/>
    <p:sldId id="278" r:id="rId11"/>
    <p:sldId id="283" r:id="rId12"/>
    <p:sldId id="282" r:id="rId13"/>
    <p:sldId id="295" r:id="rId14"/>
    <p:sldId id="279" r:id="rId15"/>
    <p:sldId id="294" r:id="rId16"/>
    <p:sldId id="285" r:id="rId17"/>
    <p:sldId id="286" r:id="rId18"/>
    <p:sldId id="288" r:id="rId19"/>
    <p:sldId id="287" r:id="rId20"/>
    <p:sldId id="289" r:id="rId21"/>
    <p:sldId id="290" r:id="rId22"/>
    <p:sldId id="291" r:id="rId23"/>
    <p:sldId id="292" r:id="rId24"/>
    <p:sldId id="293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29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>
        <p:scale>
          <a:sx n="100" d="100"/>
          <a:sy n="100" d="100"/>
        </p:scale>
        <p:origin x="93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F7551-E946-1079-ABF6-DC0BF8C9A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0761C-98AD-2DFA-AC6E-199B23C05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A0E30-C1F8-82F5-1D3A-AD92EA97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187D2-DBE5-FD03-A237-03C01E38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B4D8A-E9AB-82FE-EFBD-0BEE58D6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6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FCE87-79EA-3F1E-ED14-49497168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59A764-780B-7C01-17AC-DB86D48EF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31A45-4133-1823-B82A-ED0B41AF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CFC8A-3C6D-0994-76D8-D634A337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B059C-2B78-75C7-B45F-9ECF5F0F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0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ED59E5-7E81-1DCC-F9DD-4715B801D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FAC22C-F891-25F9-BDDF-3F7E51DC1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9787A-5405-14DB-2749-8311DB1C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242F4-1F2E-03D5-2513-BE01299B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7CA57-04C7-25A3-4329-41EC2891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0E07A-CE9E-D8CA-C11C-EDA3C793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27B01-574D-22BB-CF3C-F355FD4C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A2835-9EA9-77A6-1372-8454BA2F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BE66C-1172-34AF-017E-3F9DDA00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E1AB7-F322-B329-F39E-010845FC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9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40D94-13D0-59B0-2742-EA07A60B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C986B-3108-8214-0432-26202366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F98E6-ACC2-CB28-99FF-A31D69DF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1E1FB-9F30-BB22-3E2B-FDB84384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DF8D0-DA60-BF4D-420B-61A72A62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9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CD40-3BDA-A276-459E-FEBFD683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92212-7DBD-D225-9718-4A6FEEC8A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9AD780-DD1C-96DE-5189-343AF3051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6822C-17B5-1AE3-B048-9A37B901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A73B5-E6E3-9EC4-B4EF-259DB630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882B9-54DA-B12D-4604-3200B7D8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7858B-2D7E-FC28-0648-D325BF30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97FF2-2736-7B6A-86F3-F8F859CB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1EABA-3F12-A9B2-DE52-00FF967AD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3BAFA-C98F-D0BC-A695-CA0DE2C11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56CC2B-81C4-65D6-D78B-27FEF3A08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1C46F4-EE13-4394-200D-6944E7D5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83529-C711-4152-3FEA-8509461F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521C92-E2B7-F231-A66E-03B0410F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4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C6D50-B1FC-FC95-66F5-79F30482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D8E314-2D41-E7EE-FBE8-6163CC98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B29540-4912-A1BF-606E-DF946B63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A6B9F-A7D1-CE37-EB0F-9E10824A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5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48B1B-9C13-FEC6-F884-0A23877D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A7E2EF-9A56-290D-7900-A93330F0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E92FC-35C2-5F7D-CE81-622B0F24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7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7B96A-D610-AAD3-96E3-14E18670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A49D0-DF8A-7FF2-930A-0295CBBC2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8DCDAE-65BF-3C4B-77D6-19EFB2268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4A018F-7598-0E81-1503-2145DFAF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4CC78-6AF2-A0C4-31B5-940CC5F6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838B2-129D-8DEE-E2D1-666A8BAD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846E-713E-6B7E-20C5-E4AEDE3F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97D728-BB40-E841-B65D-F10213C7B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5EF67C-2307-0676-A294-D3441603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07A22-C221-7847-2162-3594B899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E246C-F90D-0C55-F206-854CCBAF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A17E7-D11F-0593-EB7B-C462BB50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2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5FBBB4-9A53-E6F2-B970-02A115B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518E2-00D7-DB83-C38C-AA4DB7CA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E0B6F-A92E-263D-1927-703A77E91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1E736-130C-1BFE-CF93-05C8A129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35A7C-2356-41DA-4D65-2AAF7A570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0ECB19-D692-5641-5A2B-EBCF54CBCE87}"/>
              </a:ext>
            </a:extLst>
          </p:cNvPr>
          <p:cNvSpPr txBox="1"/>
          <p:nvPr/>
        </p:nvSpPr>
        <p:spPr>
          <a:xfrm>
            <a:off x="1451908" y="2705725"/>
            <a:ext cx="92881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Greedy Algorithm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89518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B06C44-6003-B0ED-68D1-2366C26A0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50" y="0"/>
            <a:ext cx="9386499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04DF7F-3E10-6B16-5C98-E3D7C7A34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412" y="3852862"/>
            <a:ext cx="1709738" cy="1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5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8A7BC-5641-0E63-DC0C-CBCC3F14F081}"/>
              </a:ext>
            </a:extLst>
          </p:cNvPr>
          <p:cNvSpPr txBox="1"/>
          <p:nvPr/>
        </p:nvSpPr>
        <p:spPr>
          <a:xfrm>
            <a:off x="3138299" y="2705725"/>
            <a:ext cx="6353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32 32 32 32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28897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0ECB19-D692-5641-5A2B-EBCF54CBCE87}"/>
              </a:ext>
            </a:extLst>
          </p:cNvPr>
          <p:cNvSpPr txBox="1"/>
          <p:nvPr/>
        </p:nvSpPr>
        <p:spPr>
          <a:xfrm>
            <a:off x="3138299" y="2705725"/>
            <a:ext cx="59154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Node Num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05237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E9ECE8-711D-F8C0-842B-C8AAF57E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666750"/>
            <a:ext cx="10096500" cy="5524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84C67C-DDF7-C8C2-FD80-AE82300FC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830515"/>
            <a:ext cx="1905000" cy="14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8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210209-D402-40EA-435D-616E1165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633412"/>
            <a:ext cx="10306050" cy="5591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7D0C12-0F77-E8AB-03FF-D75A351DE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12" y="3620746"/>
            <a:ext cx="2081213" cy="17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7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5D2078-FD95-FAF6-E9F4-D8A8593E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676275"/>
            <a:ext cx="10144125" cy="5505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CD75DC-2CA0-6F94-23EA-65DA8CB6F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65"/>
          <a:stretch/>
        </p:blipFill>
        <p:spPr>
          <a:xfrm>
            <a:off x="7743825" y="3867150"/>
            <a:ext cx="1483946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240A9D-B6D2-374B-B6EC-149F3358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695325"/>
            <a:ext cx="10201275" cy="5467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497454-7A03-BF55-B5DC-3511DE51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87" y="3655808"/>
            <a:ext cx="1614488" cy="118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2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13E9E-A6D2-C959-80B1-D58B1EF8650E}"/>
              </a:ext>
            </a:extLst>
          </p:cNvPr>
          <p:cNvSpPr txBox="1"/>
          <p:nvPr/>
        </p:nvSpPr>
        <p:spPr>
          <a:xfrm>
            <a:off x="2919488" y="4467850"/>
            <a:ext cx="6353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32 32 32 32</a:t>
            </a:r>
            <a:endParaRPr lang="ko-KR" alt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224E6-A2A3-3697-3313-04C751DB5981}"/>
              </a:ext>
            </a:extLst>
          </p:cNvPr>
          <p:cNvSpPr txBox="1"/>
          <p:nvPr/>
        </p:nvSpPr>
        <p:spPr>
          <a:xfrm>
            <a:off x="2919489" y="1210300"/>
            <a:ext cx="6353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64 64 64 64</a:t>
            </a:r>
            <a:endParaRPr lang="ko-KR" altLang="en-US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E18BC-089A-B92C-E672-6944437BB0DD}"/>
              </a:ext>
            </a:extLst>
          </p:cNvPr>
          <p:cNvSpPr txBox="1"/>
          <p:nvPr/>
        </p:nvSpPr>
        <p:spPr>
          <a:xfrm>
            <a:off x="5608524" y="2705725"/>
            <a:ext cx="9749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~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474477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EE200A-23B2-FD46-AF6F-6223BE60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709612"/>
            <a:ext cx="10182225" cy="5438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F461EB-8FEE-F92C-BA37-9D4F883D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112" y="3869791"/>
            <a:ext cx="1804988" cy="141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5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AE0C31-0B77-D3A2-4B06-60D6EA3EF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666750"/>
            <a:ext cx="10306050" cy="5524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408480-6A7C-80D1-5504-52D59EAF3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87" y="3837940"/>
            <a:ext cx="2319338" cy="170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8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6BA793-6AB4-49C1-4BC9-3E6AAB940E05}"/>
              </a:ext>
            </a:extLst>
          </p:cNvPr>
          <p:cNvSpPr txBox="1"/>
          <p:nvPr/>
        </p:nvSpPr>
        <p:spPr>
          <a:xfrm>
            <a:off x="339112" y="288069"/>
            <a:ext cx="5446491" cy="7355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Hyperparameter</a:t>
            </a:r>
          </a:p>
          <a:p>
            <a:endParaRPr lang="en-US" altLang="ko-KR" sz="4800" dirty="0"/>
          </a:p>
          <a:p>
            <a:r>
              <a:rPr lang="en-US" altLang="ko-KR" sz="4800" dirty="0"/>
              <a:t>Layer num</a:t>
            </a:r>
          </a:p>
          <a:p>
            <a:r>
              <a:rPr lang="en-US" altLang="ko-KR" sz="4800" dirty="0"/>
              <a:t>Node num</a:t>
            </a:r>
          </a:p>
          <a:p>
            <a:r>
              <a:rPr lang="en-US" altLang="ko-KR" sz="4800" dirty="0"/>
              <a:t>Activation function</a:t>
            </a:r>
          </a:p>
          <a:p>
            <a:r>
              <a:rPr lang="en-US" altLang="ko-KR" sz="4800" dirty="0"/>
              <a:t>Loss function</a:t>
            </a:r>
          </a:p>
          <a:p>
            <a:r>
              <a:rPr lang="en-US" altLang="ko-KR" sz="4800" dirty="0"/>
              <a:t>Learning rate</a:t>
            </a:r>
          </a:p>
          <a:p>
            <a:endParaRPr lang="en-US" altLang="ko-KR" sz="4800" dirty="0"/>
          </a:p>
          <a:p>
            <a:endParaRPr lang="ko-KR" alt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851B3-CA0A-992C-EB7D-A4E007545AEE}"/>
              </a:ext>
            </a:extLst>
          </p:cNvPr>
          <p:cNvSpPr txBox="1"/>
          <p:nvPr/>
        </p:nvSpPr>
        <p:spPr>
          <a:xfrm>
            <a:off x="6745509" y="440469"/>
            <a:ext cx="483055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Hyperparameter</a:t>
            </a:r>
          </a:p>
          <a:p>
            <a:endParaRPr lang="en-US" altLang="ko-KR" sz="4800" dirty="0"/>
          </a:p>
          <a:p>
            <a:r>
              <a:rPr lang="en-US" altLang="ko-KR" sz="4800" dirty="0"/>
              <a:t>Start</a:t>
            </a:r>
            <a:r>
              <a:rPr lang="ko-KR" altLang="en-US" sz="4800" dirty="0"/>
              <a:t> </a:t>
            </a:r>
            <a:r>
              <a:rPr lang="en-US" altLang="ko-KR" sz="4800" dirty="0"/>
              <a:t>from</a:t>
            </a:r>
            <a:r>
              <a:rPr lang="ko-KR" altLang="en-US" sz="4800" dirty="0"/>
              <a:t> </a:t>
            </a:r>
            <a:r>
              <a:rPr lang="en-US" altLang="ko-KR" sz="4800" dirty="0"/>
              <a:t>32/32</a:t>
            </a:r>
          </a:p>
          <a:p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9635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26B3BE-4367-0773-8951-5B7D5A5A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681037"/>
            <a:ext cx="10220325" cy="5495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C8B401-4FA8-5E99-6692-EAC083885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28" y="3943350"/>
            <a:ext cx="2262059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950302-BCA6-0CEC-2DB3-7508C95B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76275"/>
            <a:ext cx="10134600" cy="5505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2B2289-460D-9C35-4C80-FD255A080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49" y="3776662"/>
            <a:ext cx="2022517" cy="15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81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79827C-1760-9E9F-2A7B-5FAA08A9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661987"/>
            <a:ext cx="10248900" cy="5534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7BD16E-2BEB-4F82-DB51-E16B1A6B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837" y="3524249"/>
            <a:ext cx="3100388" cy="227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7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556808-907A-C7C0-002F-76D8F2416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714375"/>
            <a:ext cx="10153650" cy="5429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FF3E00-7276-2ECF-84FD-68C801BA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662" y="3871912"/>
            <a:ext cx="2109788" cy="154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2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E01624-1CFD-4C1B-31B3-E354862E6BFF}"/>
              </a:ext>
            </a:extLst>
          </p:cNvPr>
          <p:cNvSpPr txBox="1"/>
          <p:nvPr/>
        </p:nvSpPr>
        <p:spPr>
          <a:xfrm>
            <a:off x="2919489" y="2705725"/>
            <a:ext cx="6353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64 16 16 16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940405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454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149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271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029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02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0ECB19-D692-5641-5A2B-EBCF54CBCE87}"/>
              </a:ext>
            </a:extLst>
          </p:cNvPr>
          <p:cNvSpPr txBox="1"/>
          <p:nvPr/>
        </p:nvSpPr>
        <p:spPr>
          <a:xfrm>
            <a:off x="3209473" y="2705725"/>
            <a:ext cx="57730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Layer Num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39465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666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635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750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755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695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60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FDEA732-29B6-B38A-8BE6-9C9DF543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738187"/>
            <a:ext cx="10077450" cy="4600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2F10BA-5A64-C931-2033-81251D4E0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37" y="3000375"/>
            <a:ext cx="2205038" cy="210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8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FA8AFC-7971-B938-8158-E0D631E21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895350"/>
            <a:ext cx="10229850" cy="5067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D297A3-8324-4BB4-A8AE-5014A5AD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187" y="4066346"/>
            <a:ext cx="1528763" cy="12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5D2078-FD95-FAF6-E9F4-D8A8593E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676275"/>
            <a:ext cx="10144125" cy="5505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CD75DC-2CA0-6F94-23EA-65DA8CB6F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65"/>
          <a:stretch/>
        </p:blipFill>
        <p:spPr>
          <a:xfrm>
            <a:off x="7743825" y="3867150"/>
            <a:ext cx="1483946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2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A0E857-EF1E-D567-6345-43E3A4F4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66725"/>
            <a:ext cx="10172700" cy="6096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3AF1C6B-918B-E213-3A78-31ABD00AF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888" y="4105275"/>
            <a:ext cx="1385637" cy="10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8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36C0A4-877C-639B-F990-AE9ACAAC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52412"/>
            <a:ext cx="10115550" cy="6353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CF1E2E-E68D-EB48-4202-D10DAC2C0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9" y="4021645"/>
            <a:ext cx="1914525" cy="14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1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3C65AD-BD08-C484-6601-5242F6A5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0"/>
            <a:ext cx="10144125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659F60-7D3F-5CE0-FAD7-0DF58959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887" y="4004790"/>
            <a:ext cx="1747838" cy="149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9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38</Words>
  <Application>Microsoft Office PowerPoint</Application>
  <PresentationFormat>와이드스크린</PresentationFormat>
  <Paragraphs>18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재형</dc:creator>
  <cp:lastModifiedBy>박 재형</cp:lastModifiedBy>
  <cp:revision>4</cp:revision>
  <dcterms:created xsi:type="dcterms:W3CDTF">2023-04-06T08:12:44Z</dcterms:created>
  <dcterms:modified xsi:type="dcterms:W3CDTF">2023-04-06T14:04:32Z</dcterms:modified>
</cp:coreProperties>
</file>