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kkitt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kkitt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kki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9152edb3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9152edb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39152edb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39152ed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9152edb3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39152edb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9152edb3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9152edb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5" name="Google Shape;25;p3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3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kkitt"/>
              <a:buNone/>
              <a:defRPr b="0" i="0" sz="96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87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kkitt"/>
              <a:buNone/>
              <a:defRPr b="0" i="0" sz="80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190"/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0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8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765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Font typeface="Rokkitt"/>
              <a:buNone/>
            </a:pPr>
            <a:r>
              <a:rPr b="0" i="0" lang="es-ES" sz="7200" u="none" cap="none" strike="noStrike">
                <a:latin typeface="Rokkitt"/>
                <a:ea typeface="Rokkitt"/>
                <a:cs typeface="Rokkitt"/>
                <a:sym typeface="Rokkitt"/>
              </a:rPr>
              <a:t>TAKE ME TO CLASS</a:t>
            </a:r>
            <a:endParaRPr b="0" i="0" sz="72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b="0" l="0" r="0" t="3721"/>
          <a:stretch/>
        </p:blipFill>
        <p:spPr>
          <a:xfrm>
            <a:off x="3016914" y="3042928"/>
            <a:ext cx="6379109" cy="307640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 txBox="1"/>
          <p:nvPr/>
        </p:nvSpPr>
        <p:spPr>
          <a:xfrm>
            <a:off x="5252558" y="1949509"/>
            <a:ext cx="19078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First approach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8080311" y="5380672"/>
            <a:ext cx="388844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Darío Fernández Cortés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Pedro Javier Rodríguez Vílchez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Pablo Roas Domingo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Carlos Sánchez Páez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s-ES" sz="5400" u="none" cap="none" strike="noStrike">
                <a:latin typeface="Rokkitt"/>
                <a:ea typeface="Rokkitt"/>
                <a:cs typeface="Rokkitt"/>
                <a:sym typeface="Rokkitt"/>
              </a:rPr>
              <a:t>STEP 2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s-E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Go to the 3rd floor.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es-E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Find room 306cd.</a:t>
            </a:r>
            <a:endParaRPr/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Resultado de imagen de go upstairs" id="160" name="Google Shape;1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1293" y="3429000"/>
            <a:ext cx="2789414" cy="2789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s-ES" sz="5400" u="none" cap="none" strike="noStrike">
                <a:latin typeface="Rokkitt"/>
                <a:ea typeface="Rokkitt"/>
                <a:cs typeface="Rokkitt"/>
                <a:sym typeface="Rokkitt"/>
              </a:rPr>
              <a:t>IMPLEMENTATION DETAILS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descr="Resultado de imagen de android phone" id="166" name="Google Shape;1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129" y="2455221"/>
            <a:ext cx="4896781" cy="32708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java" id="167" name="Google Shape;16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5141" y="2455221"/>
            <a:ext cx="2057568" cy="1371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eclipse java logo" id="168" name="Google Shape;16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0092" y="4597343"/>
            <a:ext cx="1128775" cy="11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1105273" y="1590732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s-ES" sz="8000" u="sng" cap="none" strike="noStrike">
                <a:latin typeface="Rokkitt"/>
                <a:ea typeface="Rokkitt"/>
                <a:cs typeface="Rokkitt"/>
                <a:sym typeface="Rokkitt"/>
              </a:rPr>
              <a:t>ANY QUESTIONS?</a:t>
            </a:r>
            <a:endParaRPr sz="8000" u="sng"/>
          </a:p>
        </p:txBody>
      </p:sp>
      <p:sp>
        <p:nvSpPr>
          <p:cNvPr id="174" name="Google Shape;174;p24"/>
          <p:cNvSpPr txBox="1"/>
          <p:nvPr/>
        </p:nvSpPr>
        <p:spPr>
          <a:xfrm>
            <a:off x="1066800" y="4155296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s-ES" sz="5400" u="none" cap="none" strike="noStrike">
                <a:latin typeface="Rokkitt"/>
                <a:ea typeface="Rokkitt"/>
                <a:cs typeface="Rokkitt"/>
                <a:sym typeface="Rokkitt"/>
              </a:rPr>
              <a:t>THANKS FOR YOUR ATTENTION.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114898" y="7"/>
            <a:ext cx="10058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s-ES" sz="5400" u="none" cap="none" strike="noStrike">
                <a:latin typeface="Rokkitt"/>
                <a:ea typeface="Rokkitt"/>
                <a:cs typeface="Rokkitt"/>
                <a:sym typeface="Rokkitt"/>
              </a:rPr>
              <a:t>PROBLEM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125" y="1900150"/>
            <a:ext cx="10097750" cy="39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455" l="0" r="0" t="455"/>
          <a:stretch/>
        </p:blipFill>
        <p:spPr>
          <a:xfrm>
            <a:off x="973125" y="1241425"/>
            <a:ext cx="10245774" cy="437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514" r="524" t="0"/>
          <a:stretch/>
        </p:blipFill>
        <p:spPr>
          <a:xfrm>
            <a:off x="973125" y="1241425"/>
            <a:ext cx="10245773" cy="437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625" y="1538213"/>
            <a:ext cx="9648750" cy="37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125" y="1241425"/>
            <a:ext cx="10245775" cy="437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s-ES" sz="5400" u="none" cap="none" strike="noStrike">
                <a:latin typeface="Rokkitt"/>
                <a:ea typeface="Rokkitt"/>
                <a:cs typeface="Rokkitt"/>
                <a:sym typeface="Rokkitt"/>
              </a:rPr>
              <a:t>SOLUTION: TAKE ME TO CLASS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409" y="2866975"/>
            <a:ext cx="5192889" cy="24773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de gps" id="140" name="Google Shape;1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4613" y="2533779"/>
            <a:ext cx="4719284" cy="3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s-ES" sz="5400" u="none" cap="none" strike="noStrike">
                <a:latin typeface="Rokkitt"/>
                <a:ea typeface="Rokkitt"/>
                <a:cs typeface="Rokkitt"/>
                <a:sym typeface="Rokkitt"/>
              </a:rPr>
              <a:t>EXAMPLE OF USE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Internet Services &amp; Applications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5100"/>
              <a:buFont typeface="Noto Sans Symbols"/>
              <a:buNone/>
            </a:pPr>
            <a:r>
              <a:rPr b="0" i="0" lang="es-ES" sz="6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E306cd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kkitt"/>
              <a:buNone/>
            </a:pPr>
            <a:r>
              <a:rPr b="0" i="0" lang="es-ES" sz="5400" u="none" cap="none" strike="noStrike">
                <a:latin typeface="Rokkitt"/>
                <a:ea typeface="Rokkitt"/>
                <a:cs typeface="Rokkitt"/>
                <a:sym typeface="Rokkitt"/>
              </a:rPr>
              <a:t>STEP 1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0600" y="2211290"/>
            <a:ext cx="2063750" cy="3668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 rotWithShape="1">
          <a:blip r:embed="rId4">
            <a:alphaModFix/>
          </a:blip>
          <a:srcRect b="0" l="10055" r="0" t="0"/>
          <a:stretch/>
        </p:blipFill>
        <p:spPr>
          <a:xfrm>
            <a:off x="1298500" y="2977426"/>
            <a:ext cx="3828175" cy="2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tras en madera">
  <a:themeElements>
    <a:clrScheme name="Letras en made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