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353" r:id="rId6"/>
    <p:sldId id="337" r:id="rId7"/>
    <p:sldId id="298" r:id="rId8"/>
    <p:sldId id="334" r:id="rId9"/>
    <p:sldId id="335" r:id="rId10"/>
    <p:sldId id="338" r:id="rId11"/>
    <p:sldId id="278" r:id="rId12"/>
    <p:sldId id="339" r:id="rId13"/>
    <p:sldId id="332" r:id="rId14"/>
    <p:sldId id="315" r:id="rId15"/>
    <p:sldId id="340" r:id="rId16"/>
    <p:sldId id="341" r:id="rId17"/>
    <p:sldId id="336" r:id="rId18"/>
    <p:sldId id="342" r:id="rId19"/>
    <p:sldId id="343" r:id="rId20"/>
    <p:sldId id="344" r:id="rId21"/>
    <p:sldId id="345" r:id="rId22"/>
    <p:sldId id="346" r:id="rId23"/>
    <p:sldId id="348" r:id="rId24"/>
    <p:sldId id="347" r:id="rId25"/>
    <p:sldId id="349" r:id="rId26"/>
    <p:sldId id="350" r:id="rId27"/>
    <p:sldId id="351" r:id="rId28"/>
    <p:sldId id="317" r:id="rId29"/>
    <p:sldId id="352" r:id="rId30"/>
    <p:sldId id="29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2F8BF25F-C1BE-48D0-BADC-476443524DA5}">
          <p14:sldIdLst>
            <p14:sldId id="256"/>
            <p14:sldId id="353"/>
            <p14:sldId id="337"/>
            <p14:sldId id="298"/>
            <p14:sldId id="334"/>
            <p14:sldId id="335"/>
            <p14:sldId id="338"/>
            <p14:sldId id="278"/>
            <p14:sldId id="339"/>
            <p14:sldId id="332"/>
            <p14:sldId id="315"/>
          </p14:sldIdLst>
        </p14:section>
        <p14:section name="Validation" id="{FFA77A7E-2C31-454D-9CD1-7F968DE64F98}">
          <p14:sldIdLst>
            <p14:sldId id="340"/>
            <p14:sldId id="341"/>
          </p14:sldIdLst>
        </p14:section>
        <p14:section name="Scaffolding, Config, Dep Res" id="{BF82252A-1CA6-4905-9C86-21FFEDCB8CCC}">
          <p14:sldIdLst>
            <p14:sldId id="336"/>
          </p14:sldIdLst>
        </p14:section>
        <p14:section name="Filters" id="{6CFB3CA6-2770-4027-B4ED-00F1601986D2}">
          <p14:sldIdLst>
            <p14:sldId id="342"/>
            <p14:sldId id="343"/>
          </p14:sldIdLst>
        </p14:section>
        <p14:section name="Media Type Formatters &amp; Conneg" id="{C6FCF7EA-83D3-4285-8F4D-9C97E2936AE9}">
          <p14:sldIdLst>
            <p14:sldId id="344"/>
            <p14:sldId id="345"/>
          </p14:sldIdLst>
        </p14:section>
        <p14:section name="API Explorer" id="{0C27DB25-FB21-4023-BD47-3858DEBB954B}">
          <p14:sldIdLst>
            <p14:sldId id="346"/>
            <p14:sldId id="348"/>
          </p14:sldIdLst>
        </p14:section>
        <p14:section name="Testing" id="{E300D0D8-9ADB-42EF-9987-E600B33608A0}">
          <p14:sldIdLst>
            <p14:sldId id="347"/>
            <p14:sldId id="349"/>
          </p14:sldIdLst>
        </p14:section>
        <p14:section name="Hypermedia &amp; REST" id="{847D7577-B11A-4873-AA88-C2DF1ADA8E65}">
          <p14:sldIdLst>
            <p14:sldId id="350"/>
            <p14:sldId id="351"/>
            <p14:sldId id="317"/>
            <p14:sldId id="352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71F"/>
    <a:srgbClr val="0D79C3"/>
    <a:srgbClr val="EAF1F7"/>
    <a:srgbClr val="0F72C3"/>
    <a:srgbClr val="31668B"/>
    <a:srgbClr val="5F5F5F"/>
    <a:srgbClr val="E6ECFE"/>
    <a:srgbClr val="A1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4660"/>
  </p:normalViewPr>
  <p:slideViewPr>
    <p:cSldViewPr>
      <p:cViewPr varScale="1">
        <p:scale>
          <a:sx n="87" d="100"/>
          <a:sy n="87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hyperlink" Target="http://webapibloggers.com/" TargetMode="External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hyperlink" Target="http://webapiblogger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C0CAC-F713-483F-AF2F-754309CE35C2}" type="doc">
      <dgm:prSet loTypeId="urn:microsoft.com/office/officeart/2005/8/layout/process5" loCatId="process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F429108-6FE2-4CC7-A9D5-18B782359336}">
      <dgm:prSet/>
      <dgm:spPr/>
      <dgm:t>
        <a:bodyPr/>
        <a:lstStyle/>
        <a:p>
          <a:pPr rtl="0"/>
          <a:r>
            <a:rPr lang="en-US" smtClean="0"/>
            <a:t>ASMX</a:t>
          </a:r>
          <a:endParaRPr lang="en-US"/>
        </a:p>
      </dgm:t>
    </dgm:pt>
    <dgm:pt modelId="{6F193610-79A9-4C9A-96E2-7DE7CC65339B}" type="parTrans" cxnId="{081230E0-A6CC-4AD8-9F62-B96593A8398B}">
      <dgm:prSet/>
      <dgm:spPr/>
      <dgm:t>
        <a:bodyPr/>
        <a:lstStyle/>
        <a:p>
          <a:endParaRPr lang="en-US"/>
        </a:p>
      </dgm:t>
    </dgm:pt>
    <dgm:pt modelId="{231DA469-96D6-4B04-934C-71C8C635EDA6}" type="sibTrans" cxnId="{081230E0-A6CC-4AD8-9F62-B96593A8398B}">
      <dgm:prSet/>
      <dgm:spPr/>
      <dgm:t>
        <a:bodyPr/>
        <a:lstStyle/>
        <a:p>
          <a:endParaRPr lang="en-US"/>
        </a:p>
      </dgm:t>
    </dgm:pt>
    <dgm:pt modelId="{552AB44B-C951-48A1-A192-BB1EC859159C}">
      <dgm:prSet/>
      <dgm:spPr/>
      <dgm:t>
        <a:bodyPr/>
        <a:lstStyle/>
        <a:p>
          <a:pPr rtl="0"/>
          <a:r>
            <a:rPr lang="en-US" smtClean="0"/>
            <a:t>WCF (SOAP)</a:t>
          </a:r>
          <a:endParaRPr lang="en-US"/>
        </a:p>
      </dgm:t>
    </dgm:pt>
    <dgm:pt modelId="{1DBDC708-5629-4435-BFF9-47495DDF561E}" type="parTrans" cxnId="{8E9CCB23-2A9D-4135-91A0-1B9C1FEF24F5}">
      <dgm:prSet/>
      <dgm:spPr/>
      <dgm:t>
        <a:bodyPr/>
        <a:lstStyle/>
        <a:p>
          <a:endParaRPr lang="en-US"/>
        </a:p>
      </dgm:t>
    </dgm:pt>
    <dgm:pt modelId="{8C16045B-957E-4F38-B235-9563DB186623}" type="sibTrans" cxnId="{8E9CCB23-2A9D-4135-91A0-1B9C1FEF24F5}">
      <dgm:prSet/>
      <dgm:spPr/>
      <dgm:t>
        <a:bodyPr/>
        <a:lstStyle/>
        <a:p>
          <a:endParaRPr lang="en-US"/>
        </a:p>
      </dgm:t>
    </dgm:pt>
    <dgm:pt modelId="{EB409ED0-DDE8-4AE5-B05D-0B14209D155D}">
      <dgm:prSet/>
      <dgm:spPr/>
      <dgm:t>
        <a:bodyPr/>
        <a:lstStyle/>
        <a:p>
          <a:pPr rtl="0"/>
          <a:r>
            <a:rPr lang="en-US" smtClean="0"/>
            <a:t>WCF 3.5 HTTP (webHttpBinding)</a:t>
          </a:r>
          <a:endParaRPr lang="en-US"/>
        </a:p>
      </dgm:t>
    </dgm:pt>
    <dgm:pt modelId="{98B5E8A8-5A55-468A-8113-04ACEA6AE620}" type="parTrans" cxnId="{23177772-2588-4C99-8251-FFED972C70A9}">
      <dgm:prSet/>
      <dgm:spPr/>
      <dgm:t>
        <a:bodyPr/>
        <a:lstStyle/>
        <a:p>
          <a:endParaRPr lang="en-US"/>
        </a:p>
      </dgm:t>
    </dgm:pt>
    <dgm:pt modelId="{C7223226-F4E8-4C76-823A-CF9286C42307}" type="sibTrans" cxnId="{23177772-2588-4C99-8251-FFED972C70A9}">
      <dgm:prSet/>
      <dgm:spPr/>
      <dgm:t>
        <a:bodyPr/>
        <a:lstStyle/>
        <a:p>
          <a:endParaRPr lang="en-US"/>
        </a:p>
      </dgm:t>
    </dgm:pt>
    <dgm:pt modelId="{7718A6F4-A7BD-4B61-AF7E-1794074212C3}">
      <dgm:prSet/>
      <dgm:spPr/>
      <dgm:t>
        <a:bodyPr/>
        <a:lstStyle/>
        <a:p>
          <a:pPr rtl="0"/>
          <a:r>
            <a:rPr lang="en-US" smtClean="0"/>
            <a:t>REST Starter Kit</a:t>
          </a:r>
          <a:endParaRPr lang="en-US"/>
        </a:p>
      </dgm:t>
    </dgm:pt>
    <dgm:pt modelId="{EC498DBC-FD52-4DB5-A282-CC33D6E73E78}" type="parTrans" cxnId="{DB07EF7C-220B-47A1-B7B7-BDF8FF5CD297}">
      <dgm:prSet/>
      <dgm:spPr/>
      <dgm:t>
        <a:bodyPr/>
        <a:lstStyle/>
        <a:p>
          <a:endParaRPr lang="en-US"/>
        </a:p>
      </dgm:t>
    </dgm:pt>
    <dgm:pt modelId="{A252202F-C9BA-465A-A0FF-EBEDB3A2BAE4}" type="sibTrans" cxnId="{DB07EF7C-220B-47A1-B7B7-BDF8FF5CD297}">
      <dgm:prSet/>
      <dgm:spPr/>
      <dgm:t>
        <a:bodyPr/>
        <a:lstStyle/>
        <a:p>
          <a:endParaRPr lang="en-US"/>
        </a:p>
      </dgm:t>
    </dgm:pt>
    <dgm:pt modelId="{FD31293C-6191-4F96-894E-9F0268B44C8E}">
      <dgm:prSet/>
      <dgm:spPr/>
      <dgm:t>
        <a:bodyPr/>
        <a:lstStyle/>
        <a:p>
          <a:pPr rtl="0"/>
          <a:r>
            <a:rPr lang="en-US" smtClean="0"/>
            <a:t>WCF 4.0 HTTP (webHttpBinding)</a:t>
          </a:r>
          <a:endParaRPr lang="en-US"/>
        </a:p>
      </dgm:t>
    </dgm:pt>
    <dgm:pt modelId="{21E74D27-2CCD-4C7C-9782-6D0DCEDE7323}" type="parTrans" cxnId="{70ACDCEE-63CF-42D8-81B1-4BF53EBD72E0}">
      <dgm:prSet/>
      <dgm:spPr/>
      <dgm:t>
        <a:bodyPr/>
        <a:lstStyle/>
        <a:p>
          <a:endParaRPr lang="en-US"/>
        </a:p>
      </dgm:t>
    </dgm:pt>
    <dgm:pt modelId="{A8FF4031-BB5C-4D6D-909D-A73EE38FF6BC}" type="sibTrans" cxnId="{70ACDCEE-63CF-42D8-81B1-4BF53EBD72E0}">
      <dgm:prSet/>
      <dgm:spPr/>
      <dgm:t>
        <a:bodyPr/>
        <a:lstStyle/>
        <a:p>
          <a:endParaRPr lang="en-US"/>
        </a:p>
      </dgm:t>
    </dgm:pt>
    <dgm:pt modelId="{68EEDB28-83D6-4B4B-AEEE-5B2BFA8A9AE8}">
      <dgm:prSet/>
      <dgm:spPr/>
      <dgm:t>
        <a:bodyPr/>
        <a:lstStyle/>
        <a:p>
          <a:pPr rtl="0"/>
          <a:r>
            <a:rPr lang="en-US" smtClean="0"/>
            <a:t>WCF Web API</a:t>
          </a:r>
          <a:endParaRPr lang="en-US"/>
        </a:p>
      </dgm:t>
    </dgm:pt>
    <dgm:pt modelId="{D262C968-13B6-4351-A359-D4BE718621BF}" type="parTrans" cxnId="{2F0F0606-6499-46E6-B07C-BF5FD744E7F8}">
      <dgm:prSet/>
      <dgm:spPr/>
      <dgm:t>
        <a:bodyPr/>
        <a:lstStyle/>
        <a:p>
          <a:endParaRPr lang="en-US"/>
        </a:p>
      </dgm:t>
    </dgm:pt>
    <dgm:pt modelId="{FC063B43-A04D-4B8E-A913-0BA94395CBF0}" type="sibTrans" cxnId="{2F0F0606-6499-46E6-B07C-BF5FD744E7F8}">
      <dgm:prSet/>
      <dgm:spPr/>
      <dgm:t>
        <a:bodyPr/>
        <a:lstStyle/>
        <a:p>
          <a:endParaRPr lang="en-US"/>
        </a:p>
      </dgm:t>
    </dgm:pt>
    <dgm:pt modelId="{ADDBAE11-D131-47C3-88F3-F6D97D21BD03}">
      <dgm:prSet/>
      <dgm:spPr/>
      <dgm:t>
        <a:bodyPr/>
        <a:lstStyle/>
        <a:p>
          <a:pPr rtl="0"/>
          <a:r>
            <a:rPr lang="en-US" smtClean="0"/>
            <a:t>ASP.NET Web API</a:t>
          </a:r>
          <a:endParaRPr lang="en-US"/>
        </a:p>
      </dgm:t>
    </dgm:pt>
    <dgm:pt modelId="{6A436E0B-BCB6-4486-B496-E67DC994723F}" type="parTrans" cxnId="{16B30957-6377-4039-A449-63EB3AA1D4DC}">
      <dgm:prSet/>
      <dgm:spPr/>
      <dgm:t>
        <a:bodyPr/>
        <a:lstStyle/>
        <a:p>
          <a:endParaRPr lang="en-US"/>
        </a:p>
      </dgm:t>
    </dgm:pt>
    <dgm:pt modelId="{E7BADF2A-A1FB-4D13-96FD-8CC81CFF7DB0}" type="sibTrans" cxnId="{16B30957-6377-4039-A449-63EB3AA1D4DC}">
      <dgm:prSet/>
      <dgm:spPr/>
      <dgm:t>
        <a:bodyPr/>
        <a:lstStyle/>
        <a:p>
          <a:endParaRPr lang="en-US"/>
        </a:p>
      </dgm:t>
    </dgm:pt>
    <dgm:pt modelId="{0CB36E62-F95C-4CA0-85FC-5B2FA6B98665}" type="pres">
      <dgm:prSet presAssocID="{1ABC0CAC-F713-483F-AF2F-754309CE35C2}" presName="diagram" presStyleCnt="0">
        <dgm:presLayoutVars>
          <dgm:dir/>
          <dgm:resizeHandles val="exact"/>
        </dgm:presLayoutVars>
      </dgm:prSet>
      <dgm:spPr/>
    </dgm:pt>
    <dgm:pt modelId="{A06121D7-8E0F-40E0-A789-F98D1784C592}" type="pres">
      <dgm:prSet presAssocID="{9F429108-6FE2-4CC7-A9D5-18B782359336}" presName="node" presStyleLbl="node1" presStyleIdx="0" presStyleCnt="7">
        <dgm:presLayoutVars>
          <dgm:bulletEnabled val="1"/>
        </dgm:presLayoutVars>
      </dgm:prSet>
      <dgm:spPr/>
    </dgm:pt>
    <dgm:pt modelId="{582CE52C-C633-4BB2-8524-A1B39895EE2F}" type="pres">
      <dgm:prSet presAssocID="{231DA469-96D6-4B04-934C-71C8C635EDA6}" presName="sibTrans" presStyleLbl="sibTrans2D1" presStyleIdx="0" presStyleCnt="6"/>
      <dgm:spPr/>
    </dgm:pt>
    <dgm:pt modelId="{985AC456-8F5D-4661-B13E-00CE3D5F85DB}" type="pres">
      <dgm:prSet presAssocID="{231DA469-96D6-4B04-934C-71C8C635EDA6}" presName="connectorText" presStyleLbl="sibTrans2D1" presStyleIdx="0" presStyleCnt="6"/>
      <dgm:spPr/>
    </dgm:pt>
    <dgm:pt modelId="{EEDC1299-D70F-4EFD-BE64-E4F4E5A4EE57}" type="pres">
      <dgm:prSet presAssocID="{552AB44B-C951-48A1-A192-BB1EC859159C}" presName="node" presStyleLbl="node1" presStyleIdx="1" presStyleCnt="7">
        <dgm:presLayoutVars>
          <dgm:bulletEnabled val="1"/>
        </dgm:presLayoutVars>
      </dgm:prSet>
      <dgm:spPr/>
    </dgm:pt>
    <dgm:pt modelId="{73DC75F7-A253-46A2-8AC8-F80AE422C3A0}" type="pres">
      <dgm:prSet presAssocID="{8C16045B-957E-4F38-B235-9563DB186623}" presName="sibTrans" presStyleLbl="sibTrans2D1" presStyleIdx="1" presStyleCnt="6"/>
      <dgm:spPr/>
    </dgm:pt>
    <dgm:pt modelId="{A00D865F-5717-4D83-97A1-DD09A98DE93E}" type="pres">
      <dgm:prSet presAssocID="{8C16045B-957E-4F38-B235-9563DB186623}" presName="connectorText" presStyleLbl="sibTrans2D1" presStyleIdx="1" presStyleCnt="6"/>
      <dgm:spPr/>
    </dgm:pt>
    <dgm:pt modelId="{F7474393-CACD-4C23-956C-DF7571FF61DF}" type="pres">
      <dgm:prSet presAssocID="{EB409ED0-DDE8-4AE5-B05D-0B14209D155D}" presName="node" presStyleLbl="node1" presStyleIdx="2" presStyleCnt="7">
        <dgm:presLayoutVars>
          <dgm:bulletEnabled val="1"/>
        </dgm:presLayoutVars>
      </dgm:prSet>
      <dgm:spPr/>
    </dgm:pt>
    <dgm:pt modelId="{A51D2970-C68A-4BA2-826D-C9928ACB8C86}" type="pres">
      <dgm:prSet presAssocID="{C7223226-F4E8-4C76-823A-CF9286C42307}" presName="sibTrans" presStyleLbl="sibTrans2D1" presStyleIdx="2" presStyleCnt="6"/>
      <dgm:spPr/>
    </dgm:pt>
    <dgm:pt modelId="{1F64AF58-6B7A-4DD7-86A7-62F557FDD21F}" type="pres">
      <dgm:prSet presAssocID="{C7223226-F4E8-4C76-823A-CF9286C42307}" presName="connectorText" presStyleLbl="sibTrans2D1" presStyleIdx="2" presStyleCnt="6"/>
      <dgm:spPr/>
    </dgm:pt>
    <dgm:pt modelId="{AE34355B-5643-4C86-83DB-8C2EEB78E94D}" type="pres">
      <dgm:prSet presAssocID="{7718A6F4-A7BD-4B61-AF7E-1794074212C3}" presName="node" presStyleLbl="node1" presStyleIdx="3" presStyleCnt="7">
        <dgm:presLayoutVars>
          <dgm:bulletEnabled val="1"/>
        </dgm:presLayoutVars>
      </dgm:prSet>
      <dgm:spPr/>
    </dgm:pt>
    <dgm:pt modelId="{E143ED6C-FD4E-4A51-B8A5-9CF3089F003E}" type="pres">
      <dgm:prSet presAssocID="{A252202F-C9BA-465A-A0FF-EBEDB3A2BAE4}" presName="sibTrans" presStyleLbl="sibTrans2D1" presStyleIdx="3" presStyleCnt="6"/>
      <dgm:spPr/>
    </dgm:pt>
    <dgm:pt modelId="{ED87C1A9-05A9-4B47-BC98-B34E0373A4AE}" type="pres">
      <dgm:prSet presAssocID="{A252202F-C9BA-465A-A0FF-EBEDB3A2BAE4}" presName="connectorText" presStyleLbl="sibTrans2D1" presStyleIdx="3" presStyleCnt="6"/>
      <dgm:spPr/>
    </dgm:pt>
    <dgm:pt modelId="{53F85A8F-4122-4E4F-BCCF-C8DEA3A10BC5}" type="pres">
      <dgm:prSet presAssocID="{FD31293C-6191-4F96-894E-9F0268B44C8E}" presName="node" presStyleLbl="node1" presStyleIdx="4" presStyleCnt="7">
        <dgm:presLayoutVars>
          <dgm:bulletEnabled val="1"/>
        </dgm:presLayoutVars>
      </dgm:prSet>
      <dgm:spPr/>
    </dgm:pt>
    <dgm:pt modelId="{0F9C4C8B-7054-405A-B097-06E4FCE27BF9}" type="pres">
      <dgm:prSet presAssocID="{A8FF4031-BB5C-4D6D-909D-A73EE38FF6BC}" presName="sibTrans" presStyleLbl="sibTrans2D1" presStyleIdx="4" presStyleCnt="6"/>
      <dgm:spPr/>
    </dgm:pt>
    <dgm:pt modelId="{F97972C3-3CFC-4993-A9D4-BCDB2FE3B168}" type="pres">
      <dgm:prSet presAssocID="{A8FF4031-BB5C-4D6D-909D-A73EE38FF6BC}" presName="connectorText" presStyleLbl="sibTrans2D1" presStyleIdx="4" presStyleCnt="6"/>
      <dgm:spPr/>
    </dgm:pt>
    <dgm:pt modelId="{FD18442B-6A8E-4D73-B844-A838C127ED1D}" type="pres">
      <dgm:prSet presAssocID="{68EEDB28-83D6-4B4B-AEEE-5B2BFA8A9AE8}" presName="node" presStyleLbl="node1" presStyleIdx="5" presStyleCnt="7">
        <dgm:presLayoutVars>
          <dgm:bulletEnabled val="1"/>
        </dgm:presLayoutVars>
      </dgm:prSet>
      <dgm:spPr/>
    </dgm:pt>
    <dgm:pt modelId="{54E0779F-982F-4E2E-BE66-7B6A83929E01}" type="pres">
      <dgm:prSet presAssocID="{FC063B43-A04D-4B8E-A913-0BA94395CBF0}" presName="sibTrans" presStyleLbl="sibTrans2D1" presStyleIdx="5" presStyleCnt="6"/>
      <dgm:spPr/>
    </dgm:pt>
    <dgm:pt modelId="{5C200ECE-4CFE-4966-9ACE-65C02250F78E}" type="pres">
      <dgm:prSet presAssocID="{FC063B43-A04D-4B8E-A913-0BA94395CBF0}" presName="connectorText" presStyleLbl="sibTrans2D1" presStyleIdx="5" presStyleCnt="6"/>
      <dgm:spPr/>
    </dgm:pt>
    <dgm:pt modelId="{5126040F-7B00-4C8F-894B-D00E46B54D34}" type="pres">
      <dgm:prSet presAssocID="{ADDBAE11-D131-47C3-88F3-F6D97D21B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70ACDCEE-63CF-42D8-81B1-4BF53EBD72E0}" srcId="{1ABC0CAC-F713-483F-AF2F-754309CE35C2}" destId="{FD31293C-6191-4F96-894E-9F0268B44C8E}" srcOrd="4" destOrd="0" parTransId="{21E74D27-2CCD-4C7C-9782-6D0DCEDE7323}" sibTransId="{A8FF4031-BB5C-4D6D-909D-A73EE38FF6BC}"/>
    <dgm:cxn modelId="{B3F579F6-54A9-48D8-961E-A56AD362BE42}" type="presOf" srcId="{A8FF4031-BB5C-4D6D-909D-A73EE38FF6BC}" destId="{F97972C3-3CFC-4993-A9D4-BCDB2FE3B168}" srcOrd="1" destOrd="0" presId="urn:microsoft.com/office/officeart/2005/8/layout/process5"/>
    <dgm:cxn modelId="{E13AF72C-0CBA-4B7A-BCFF-50434D3C732E}" type="presOf" srcId="{FC063B43-A04D-4B8E-A913-0BA94395CBF0}" destId="{54E0779F-982F-4E2E-BE66-7B6A83929E01}" srcOrd="0" destOrd="0" presId="urn:microsoft.com/office/officeart/2005/8/layout/process5"/>
    <dgm:cxn modelId="{278FEE1C-C615-45B8-A48A-7B303D95DBB9}" type="presOf" srcId="{8C16045B-957E-4F38-B235-9563DB186623}" destId="{A00D865F-5717-4D83-97A1-DD09A98DE93E}" srcOrd="1" destOrd="0" presId="urn:microsoft.com/office/officeart/2005/8/layout/process5"/>
    <dgm:cxn modelId="{D8BC47B2-5CDA-4CEE-86A8-A5F74211DF96}" type="presOf" srcId="{A252202F-C9BA-465A-A0FF-EBEDB3A2BAE4}" destId="{E143ED6C-FD4E-4A51-B8A5-9CF3089F003E}" srcOrd="0" destOrd="0" presId="urn:microsoft.com/office/officeart/2005/8/layout/process5"/>
    <dgm:cxn modelId="{77D5D58A-9089-4F08-AB2B-4673E8129F61}" type="presOf" srcId="{A252202F-C9BA-465A-A0FF-EBEDB3A2BAE4}" destId="{ED87C1A9-05A9-4B47-BC98-B34E0373A4AE}" srcOrd="1" destOrd="0" presId="urn:microsoft.com/office/officeart/2005/8/layout/process5"/>
    <dgm:cxn modelId="{081230E0-A6CC-4AD8-9F62-B96593A8398B}" srcId="{1ABC0CAC-F713-483F-AF2F-754309CE35C2}" destId="{9F429108-6FE2-4CC7-A9D5-18B782359336}" srcOrd="0" destOrd="0" parTransId="{6F193610-79A9-4C9A-96E2-7DE7CC65339B}" sibTransId="{231DA469-96D6-4B04-934C-71C8C635EDA6}"/>
    <dgm:cxn modelId="{01CD6167-2484-4F3A-9FD9-E44639D77AB7}" type="presOf" srcId="{9F429108-6FE2-4CC7-A9D5-18B782359336}" destId="{A06121D7-8E0F-40E0-A789-F98D1784C592}" srcOrd="0" destOrd="0" presId="urn:microsoft.com/office/officeart/2005/8/layout/process5"/>
    <dgm:cxn modelId="{DB07EF7C-220B-47A1-B7B7-BDF8FF5CD297}" srcId="{1ABC0CAC-F713-483F-AF2F-754309CE35C2}" destId="{7718A6F4-A7BD-4B61-AF7E-1794074212C3}" srcOrd="3" destOrd="0" parTransId="{EC498DBC-FD52-4DB5-A282-CC33D6E73E78}" sibTransId="{A252202F-C9BA-465A-A0FF-EBEDB3A2BAE4}"/>
    <dgm:cxn modelId="{678AF59E-1858-4C9D-9567-E3F719DBCA07}" type="presOf" srcId="{C7223226-F4E8-4C76-823A-CF9286C42307}" destId="{A51D2970-C68A-4BA2-826D-C9928ACB8C86}" srcOrd="0" destOrd="0" presId="urn:microsoft.com/office/officeart/2005/8/layout/process5"/>
    <dgm:cxn modelId="{69D7ABB7-C5DB-43F2-9116-CFEB870D7AEA}" type="presOf" srcId="{ADDBAE11-D131-47C3-88F3-F6D97D21BD03}" destId="{5126040F-7B00-4C8F-894B-D00E46B54D34}" srcOrd="0" destOrd="0" presId="urn:microsoft.com/office/officeart/2005/8/layout/process5"/>
    <dgm:cxn modelId="{16B30957-6377-4039-A449-63EB3AA1D4DC}" srcId="{1ABC0CAC-F713-483F-AF2F-754309CE35C2}" destId="{ADDBAE11-D131-47C3-88F3-F6D97D21BD03}" srcOrd="6" destOrd="0" parTransId="{6A436E0B-BCB6-4486-B496-E67DC994723F}" sibTransId="{E7BADF2A-A1FB-4D13-96FD-8CC81CFF7DB0}"/>
    <dgm:cxn modelId="{DE492739-F7FE-4AA0-8CE4-2CC708EDB08C}" type="presOf" srcId="{C7223226-F4E8-4C76-823A-CF9286C42307}" destId="{1F64AF58-6B7A-4DD7-86A7-62F557FDD21F}" srcOrd="1" destOrd="0" presId="urn:microsoft.com/office/officeart/2005/8/layout/process5"/>
    <dgm:cxn modelId="{98387BE3-13FC-4EB7-83FB-B7ABFD15287A}" type="presOf" srcId="{EB409ED0-DDE8-4AE5-B05D-0B14209D155D}" destId="{F7474393-CACD-4C23-956C-DF7571FF61DF}" srcOrd="0" destOrd="0" presId="urn:microsoft.com/office/officeart/2005/8/layout/process5"/>
    <dgm:cxn modelId="{CC223613-B9E4-4618-A097-7BCDA67CC0D3}" type="presOf" srcId="{68EEDB28-83D6-4B4B-AEEE-5B2BFA8A9AE8}" destId="{FD18442B-6A8E-4D73-B844-A838C127ED1D}" srcOrd="0" destOrd="0" presId="urn:microsoft.com/office/officeart/2005/8/layout/process5"/>
    <dgm:cxn modelId="{1F84F4A6-00AC-4D8D-9284-BE1AD5F610A5}" type="presOf" srcId="{A8FF4031-BB5C-4D6D-909D-A73EE38FF6BC}" destId="{0F9C4C8B-7054-405A-B097-06E4FCE27BF9}" srcOrd="0" destOrd="0" presId="urn:microsoft.com/office/officeart/2005/8/layout/process5"/>
    <dgm:cxn modelId="{2ED2E37A-F7D8-4F48-B4F5-BE6FC0871473}" type="presOf" srcId="{8C16045B-957E-4F38-B235-9563DB186623}" destId="{73DC75F7-A253-46A2-8AC8-F80AE422C3A0}" srcOrd="0" destOrd="0" presId="urn:microsoft.com/office/officeart/2005/8/layout/process5"/>
    <dgm:cxn modelId="{90480C68-09F2-420F-BA64-88464E4D4CF7}" type="presOf" srcId="{231DA469-96D6-4B04-934C-71C8C635EDA6}" destId="{985AC456-8F5D-4661-B13E-00CE3D5F85DB}" srcOrd="1" destOrd="0" presId="urn:microsoft.com/office/officeart/2005/8/layout/process5"/>
    <dgm:cxn modelId="{605AF705-04F8-45E0-8C41-2F659E470A0C}" type="presOf" srcId="{FC063B43-A04D-4B8E-A913-0BA94395CBF0}" destId="{5C200ECE-4CFE-4966-9ACE-65C02250F78E}" srcOrd="1" destOrd="0" presId="urn:microsoft.com/office/officeart/2005/8/layout/process5"/>
    <dgm:cxn modelId="{2F0F0606-6499-46E6-B07C-BF5FD744E7F8}" srcId="{1ABC0CAC-F713-483F-AF2F-754309CE35C2}" destId="{68EEDB28-83D6-4B4B-AEEE-5B2BFA8A9AE8}" srcOrd="5" destOrd="0" parTransId="{D262C968-13B6-4351-A359-D4BE718621BF}" sibTransId="{FC063B43-A04D-4B8E-A913-0BA94395CBF0}"/>
    <dgm:cxn modelId="{E032B033-EA4B-49C7-8D19-7429A761CC73}" type="presOf" srcId="{552AB44B-C951-48A1-A192-BB1EC859159C}" destId="{EEDC1299-D70F-4EFD-BE64-E4F4E5A4EE57}" srcOrd="0" destOrd="0" presId="urn:microsoft.com/office/officeart/2005/8/layout/process5"/>
    <dgm:cxn modelId="{CB07F948-CDB8-415F-AD72-AB8AEDDCA335}" type="presOf" srcId="{1ABC0CAC-F713-483F-AF2F-754309CE35C2}" destId="{0CB36E62-F95C-4CA0-85FC-5B2FA6B98665}" srcOrd="0" destOrd="0" presId="urn:microsoft.com/office/officeart/2005/8/layout/process5"/>
    <dgm:cxn modelId="{BB7DC033-CE55-45B1-830F-65BC413A5722}" type="presOf" srcId="{231DA469-96D6-4B04-934C-71C8C635EDA6}" destId="{582CE52C-C633-4BB2-8524-A1B39895EE2F}" srcOrd="0" destOrd="0" presId="urn:microsoft.com/office/officeart/2005/8/layout/process5"/>
    <dgm:cxn modelId="{A5FE5B7D-ECB2-4B01-A8F5-C2C470EB88BD}" type="presOf" srcId="{FD31293C-6191-4F96-894E-9F0268B44C8E}" destId="{53F85A8F-4122-4E4F-BCCF-C8DEA3A10BC5}" srcOrd="0" destOrd="0" presId="urn:microsoft.com/office/officeart/2005/8/layout/process5"/>
    <dgm:cxn modelId="{8E9CCB23-2A9D-4135-91A0-1B9C1FEF24F5}" srcId="{1ABC0CAC-F713-483F-AF2F-754309CE35C2}" destId="{552AB44B-C951-48A1-A192-BB1EC859159C}" srcOrd="1" destOrd="0" parTransId="{1DBDC708-5629-4435-BFF9-47495DDF561E}" sibTransId="{8C16045B-957E-4F38-B235-9563DB186623}"/>
    <dgm:cxn modelId="{23177772-2588-4C99-8251-FFED972C70A9}" srcId="{1ABC0CAC-F713-483F-AF2F-754309CE35C2}" destId="{EB409ED0-DDE8-4AE5-B05D-0B14209D155D}" srcOrd="2" destOrd="0" parTransId="{98B5E8A8-5A55-468A-8113-04ACEA6AE620}" sibTransId="{C7223226-F4E8-4C76-823A-CF9286C42307}"/>
    <dgm:cxn modelId="{CE78B6BA-C552-4E44-98B9-882B597131D7}" type="presOf" srcId="{7718A6F4-A7BD-4B61-AF7E-1794074212C3}" destId="{AE34355B-5643-4C86-83DB-8C2EEB78E94D}" srcOrd="0" destOrd="0" presId="urn:microsoft.com/office/officeart/2005/8/layout/process5"/>
    <dgm:cxn modelId="{3C765FB2-F07F-4498-8C55-7CC153365FC6}" type="presParOf" srcId="{0CB36E62-F95C-4CA0-85FC-5B2FA6B98665}" destId="{A06121D7-8E0F-40E0-A789-F98D1784C592}" srcOrd="0" destOrd="0" presId="urn:microsoft.com/office/officeart/2005/8/layout/process5"/>
    <dgm:cxn modelId="{51AD349C-A4D4-4882-8531-8B5C2431D8BD}" type="presParOf" srcId="{0CB36E62-F95C-4CA0-85FC-5B2FA6B98665}" destId="{582CE52C-C633-4BB2-8524-A1B39895EE2F}" srcOrd="1" destOrd="0" presId="urn:microsoft.com/office/officeart/2005/8/layout/process5"/>
    <dgm:cxn modelId="{C6F99BC5-1321-4549-B600-B111819DA72E}" type="presParOf" srcId="{582CE52C-C633-4BB2-8524-A1B39895EE2F}" destId="{985AC456-8F5D-4661-B13E-00CE3D5F85DB}" srcOrd="0" destOrd="0" presId="urn:microsoft.com/office/officeart/2005/8/layout/process5"/>
    <dgm:cxn modelId="{E3E600AA-EF38-4103-B7F0-A74E6FC8008E}" type="presParOf" srcId="{0CB36E62-F95C-4CA0-85FC-5B2FA6B98665}" destId="{EEDC1299-D70F-4EFD-BE64-E4F4E5A4EE57}" srcOrd="2" destOrd="0" presId="urn:microsoft.com/office/officeart/2005/8/layout/process5"/>
    <dgm:cxn modelId="{3A2FAEB4-3743-446C-BA9D-41455D42A4A0}" type="presParOf" srcId="{0CB36E62-F95C-4CA0-85FC-5B2FA6B98665}" destId="{73DC75F7-A253-46A2-8AC8-F80AE422C3A0}" srcOrd="3" destOrd="0" presId="urn:microsoft.com/office/officeart/2005/8/layout/process5"/>
    <dgm:cxn modelId="{7123F66E-5E8F-4EE0-AAFB-4C8E82BCCEDA}" type="presParOf" srcId="{73DC75F7-A253-46A2-8AC8-F80AE422C3A0}" destId="{A00D865F-5717-4D83-97A1-DD09A98DE93E}" srcOrd="0" destOrd="0" presId="urn:microsoft.com/office/officeart/2005/8/layout/process5"/>
    <dgm:cxn modelId="{C579D8F9-EAC1-482C-93C8-B362E7AA97AE}" type="presParOf" srcId="{0CB36E62-F95C-4CA0-85FC-5B2FA6B98665}" destId="{F7474393-CACD-4C23-956C-DF7571FF61DF}" srcOrd="4" destOrd="0" presId="urn:microsoft.com/office/officeart/2005/8/layout/process5"/>
    <dgm:cxn modelId="{57BC6373-F428-43B7-BEDE-2875B738C6A9}" type="presParOf" srcId="{0CB36E62-F95C-4CA0-85FC-5B2FA6B98665}" destId="{A51D2970-C68A-4BA2-826D-C9928ACB8C86}" srcOrd="5" destOrd="0" presId="urn:microsoft.com/office/officeart/2005/8/layout/process5"/>
    <dgm:cxn modelId="{8F2C86D8-8CAA-42C0-A16F-DEE3529C1939}" type="presParOf" srcId="{A51D2970-C68A-4BA2-826D-C9928ACB8C86}" destId="{1F64AF58-6B7A-4DD7-86A7-62F557FDD21F}" srcOrd="0" destOrd="0" presId="urn:microsoft.com/office/officeart/2005/8/layout/process5"/>
    <dgm:cxn modelId="{54BDDCD1-3F24-41D1-B412-690DDCEFDC8F}" type="presParOf" srcId="{0CB36E62-F95C-4CA0-85FC-5B2FA6B98665}" destId="{AE34355B-5643-4C86-83DB-8C2EEB78E94D}" srcOrd="6" destOrd="0" presId="urn:microsoft.com/office/officeart/2005/8/layout/process5"/>
    <dgm:cxn modelId="{F26C3C15-FFF5-4196-97B4-6D129577B091}" type="presParOf" srcId="{0CB36E62-F95C-4CA0-85FC-5B2FA6B98665}" destId="{E143ED6C-FD4E-4A51-B8A5-9CF3089F003E}" srcOrd="7" destOrd="0" presId="urn:microsoft.com/office/officeart/2005/8/layout/process5"/>
    <dgm:cxn modelId="{5229A7A0-3687-43C6-8126-D7CD265FD3AE}" type="presParOf" srcId="{E143ED6C-FD4E-4A51-B8A5-9CF3089F003E}" destId="{ED87C1A9-05A9-4B47-BC98-B34E0373A4AE}" srcOrd="0" destOrd="0" presId="urn:microsoft.com/office/officeart/2005/8/layout/process5"/>
    <dgm:cxn modelId="{BC737DF3-1465-497A-B5F3-D2B9C5E9C0A8}" type="presParOf" srcId="{0CB36E62-F95C-4CA0-85FC-5B2FA6B98665}" destId="{53F85A8F-4122-4E4F-BCCF-C8DEA3A10BC5}" srcOrd="8" destOrd="0" presId="urn:microsoft.com/office/officeart/2005/8/layout/process5"/>
    <dgm:cxn modelId="{71BD337B-DE88-4CB8-9689-7E9BD57C01EF}" type="presParOf" srcId="{0CB36E62-F95C-4CA0-85FC-5B2FA6B98665}" destId="{0F9C4C8B-7054-405A-B097-06E4FCE27BF9}" srcOrd="9" destOrd="0" presId="urn:microsoft.com/office/officeart/2005/8/layout/process5"/>
    <dgm:cxn modelId="{C979707C-564D-4BDF-805A-DE05ABE6FB08}" type="presParOf" srcId="{0F9C4C8B-7054-405A-B097-06E4FCE27BF9}" destId="{F97972C3-3CFC-4993-A9D4-BCDB2FE3B168}" srcOrd="0" destOrd="0" presId="urn:microsoft.com/office/officeart/2005/8/layout/process5"/>
    <dgm:cxn modelId="{E51CB430-DD87-4EBB-BE9C-0451E8F9D6EE}" type="presParOf" srcId="{0CB36E62-F95C-4CA0-85FC-5B2FA6B98665}" destId="{FD18442B-6A8E-4D73-B844-A838C127ED1D}" srcOrd="10" destOrd="0" presId="urn:microsoft.com/office/officeart/2005/8/layout/process5"/>
    <dgm:cxn modelId="{5B7F0678-8F0D-4EFA-B38B-1D243A147B17}" type="presParOf" srcId="{0CB36E62-F95C-4CA0-85FC-5B2FA6B98665}" destId="{54E0779F-982F-4E2E-BE66-7B6A83929E01}" srcOrd="11" destOrd="0" presId="urn:microsoft.com/office/officeart/2005/8/layout/process5"/>
    <dgm:cxn modelId="{C346E542-83E4-4D1A-892D-86F60829581E}" type="presParOf" srcId="{54E0779F-982F-4E2E-BE66-7B6A83929E01}" destId="{5C200ECE-4CFE-4966-9ACE-65C02250F78E}" srcOrd="0" destOrd="0" presId="urn:microsoft.com/office/officeart/2005/8/layout/process5"/>
    <dgm:cxn modelId="{02BCBBE9-9164-4493-A135-342FEE6E5E36}" type="presParOf" srcId="{0CB36E62-F95C-4CA0-85FC-5B2FA6B98665}" destId="{5126040F-7B00-4C8F-894B-D00E46B54D3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E4FA87-110E-4276-B9E1-12BA131CF399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4B8B01-BE9C-4D13-8CE3-31F6F1456C4A}">
      <dgm:prSet/>
      <dgm:spPr/>
      <dgm:t>
        <a:bodyPr/>
        <a:lstStyle/>
        <a:p>
          <a:pPr rtl="0"/>
          <a:r>
            <a:rPr lang="en-US" dirty="0" smtClean="0"/>
            <a:t>Web API</a:t>
          </a:r>
          <a:endParaRPr lang="en-US" dirty="0"/>
        </a:p>
      </dgm:t>
    </dgm:pt>
    <dgm:pt modelId="{34B105A7-3DEB-4EFE-A209-BD1B7B2B85AF}" type="parTrans" cxnId="{2ECB0E77-F021-412F-A004-A4E9BF955B41}">
      <dgm:prSet/>
      <dgm:spPr/>
      <dgm:t>
        <a:bodyPr/>
        <a:lstStyle/>
        <a:p>
          <a:endParaRPr lang="en-US"/>
        </a:p>
      </dgm:t>
    </dgm:pt>
    <dgm:pt modelId="{D55AEDFD-F06E-485D-AB14-FF61E23ACD50}" type="sibTrans" cxnId="{2ECB0E77-F021-412F-A004-A4E9BF955B41}">
      <dgm:prSet/>
      <dgm:spPr/>
      <dgm:t>
        <a:bodyPr/>
        <a:lstStyle/>
        <a:p>
          <a:endParaRPr lang="en-US"/>
        </a:p>
      </dgm:t>
    </dgm:pt>
    <dgm:pt modelId="{622002D0-BE5D-49FC-9EB4-2A2532B20FE1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"/>
            </a:rPr>
            <a:t>http://asp.net/web-api</a:t>
          </a:r>
          <a:endParaRPr lang="en-US" dirty="0" smtClean="0"/>
        </a:p>
      </dgm:t>
    </dgm:pt>
    <dgm:pt modelId="{3CCCB536-C87A-4907-8EEF-B96EB9E51959}" type="parTrans" cxnId="{FFC0CBF7-E44B-4C84-A3AF-F2F58D89560F}">
      <dgm:prSet/>
      <dgm:spPr/>
      <dgm:t>
        <a:bodyPr/>
        <a:lstStyle/>
        <a:p>
          <a:endParaRPr lang="en-US"/>
        </a:p>
      </dgm:t>
    </dgm:pt>
    <dgm:pt modelId="{9E157A42-781B-4378-BBDB-5CF45D09BE37}" type="sibTrans" cxnId="{FFC0CBF7-E44B-4C84-A3AF-F2F58D89560F}">
      <dgm:prSet/>
      <dgm:spPr/>
      <dgm:t>
        <a:bodyPr/>
        <a:lstStyle/>
        <a:p>
          <a:endParaRPr lang="en-US"/>
        </a:p>
      </dgm:t>
    </dgm:pt>
    <dgm:pt modelId="{1B74C6A0-9977-4EC1-A266-0FEAC480A35E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1"/>
            </a:rPr>
            <a:t>http://webapibloggers.com/</a:t>
          </a:r>
          <a:endParaRPr lang="en-US" dirty="0" smtClean="0"/>
        </a:p>
      </dgm:t>
    </dgm:pt>
    <dgm:pt modelId="{27D0F088-D5E2-49A4-991B-D7750CC94F0C}" type="parTrans" cxnId="{E56F6172-AA73-41AE-8376-1AF2FCE93711}">
      <dgm:prSet/>
      <dgm:spPr/>
      <dgm:t>
        <a:bodyPr/>
        <a:lstStyle/>
        <a:p>
          <a:endParaRPr lang="en-US"/>
        </a:p>
      </dgm:t>
    </dgm:pt>
    <dgm:pt modelId="{3BEAA580-645E-423B-8D5E-078B4B98E67C}" type="sibTrans" cxnId="{E56F6172-AA73-41AE-8376-1AF2FCE93711}">
      <dgm:prSet/>
      <dgm:spPr/>
      <dgm:t>
        <a:bodyPr/>
        <a:lstStyle/>
        <a:p>
          <a:endParaRPr lang="en-US"/>
        </a:p>
      </dgm:t>
    </dgm:pt>
    <dgm:pt modelId="{231B58B0-5230-4D12-AE7C-298E813ED04E}">
      <dgm:prSet/>
      <dgm:spPr/>
      <dgm:t>
        <a:bodyPr/>
        <a:lstStyle/>
        <a:p>
          <a:r>
            <a:rPr lang="en-US" dirty="0" smtClean="0"/>
            <a:t>ASP.NET Web Stack</a:t>
          </a:r>
          <a:endParaRPr lang="en-US" dirty="0" smtClean="0"/>
        </a:p>
      </dgm:t>
    </dgm:pt>
    <dgm:pt modelId="{701CAF07-4C74-4E87-B479-A98FC13357D1}" type="parTrans" cxnId="{1CB1A0F8-44D9-413F-9E02-6C2519A63CD0}">
      <dgm:prSet/>
      <dgm:spPr/>
      <dgm:t>
        <a:bodyPr/>
        <a:lstStyle/>
        <a:p>
          <a:endParaRPr lang="en-US"/>
        </a:p>
      </dgm:t>
    </dgm:pt>
    <dgm:pt modelId="{CB210711-3E15-4DD1-98B9-4BE95A7D9370}" type="sibTrans" cxnId="{1CB1A0F8-44D9-413F-9E02-6C2519A63CD0}">
      <dgm:prSet/>
      <dgm:spPr/>
      <dgm:t>
        <a:bodyPr/>
        <a:lstStyle/>
        <a:p>
          <a:endParaRPr lang="en-US"/>
        </a:p>
      </dgm:t>
    </dgm:pt>
    <dgm:pt modelId="{CD21B018-08CC-452F-B82B-6DF21E2C4DA8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http://aspnetwebstack.codeplex.com/</a:t>
          </a:r>
          <a:endParaRPr lang="en-US" dirty="0"/>
        </a:p>
      </dgm:t>
    </dgm:pt>
    <dgm:pt modelId="{4621C42D-85AE-4825-800A-7A0E611F44A6}" type="parTrans" cxnId="{AD55EC25-1881-416C-91B6-FD08697E7E9B}">
      <dgm:prSet/>
      <dgm:spPr/>
      <dgm:t>
        <a:bodyPr/>
        <a:lstStyle/>
        <a:p>
          <a:endParaRPr lang="en-US"/>
        </a:p>
      </dgm:t>
    </dgm:pt>
    <dgm:pt modelId="{C6A839BA-EA73-4394-8289-B570EA1BC09B}" type="sibTrans" cxnId="{AD55EC25-1881-416C-91B6-FD08697E7E9B}">
      <dgm:prSet/>
      <dgm:spPr/>
      <dgm:t>
        <a:bodyPr/>
        <a:lstStyle/>
        <a:p>
          <a:endParaRPr lang="en-US"/>
        </a:p>
      </dgm:t>
    </dgm:pt>
    <dgm:pt modelId="{75F31ECD-7F7A-4791-958A-98C62D081F38}">
      <dgm:prSet/>
      <dgm:spPr/>
      <dgm:t>
        <a:bodyPr/>
        <a:lstStyle/>
        <a:p>
          <a:r>
            <a:rPr lang="en-US" dirty="0" smtClean="0"/>
            <a:t>Web API Bloggers</a:t>
          </a:r>
          <a:endParaRPr lang="en-US" dirty="0" smtClean="0"/>
        </a:p>
      </dgm:t>
    </dgm:pt>
    <dgm:pt modelId="{B1A30344-5EC9-414A-AFE0-A732F5001F48}" type="sibTrans" cxnId="{44F79F47-9412-49EE-B015-E6A76BCD0D49}">
      <dgm:prSet/>
      <dgm:spPr/>
      <dgm:t>
        <a:bodyPr/>
        <a:lstStyle/>
        <a:p>
          <a:endParaRPr lang="en-US"/>
        </a:p>
      </dgm:t>
    </dgm:pt>
    <dgm:pt modelId="{40093AC9-F3BB-4503-9C0E-80CA339132A4}" type="parTrans" cxnId="{44F79F47-9412-49EE-B015-E6A76BCD0D49}">
      <dgm:prSet/>
      <dgm:spPr/>
      <dgm:t>
        <a:bodyPr/>
        <a:lstStyle/>
        <a:p>
          <a:endParaRPr lang="en-US"/>
        </a:p>
      </dgm:t>
    </dgm:pt>
    <dgm:pt modelId="{85C4FFAF-FF75-49AC-8AE1-DA9559E85C97}" type="pres">
      <dgm:prSet presAssocID="{62E4FA87-110E-4276-B9E1-12BA131CF3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6E5B22-0ED4-4A8B-802D-B04CAB638012}" type="pres">
      <dgm:prSet presAssocID="{FA4B8B01-BE9C-4D13-8CE3-31F6F1456C4A}" presName="linNode" presStyleCnt="0"/>
      <dgm:spPr/>
    </dgm:pt>
    <dgm:pt modelId="{C068B417-7FAF-44FE-AF14-F6E03637CAFC}" type="pres">
      <dgm:prSet presAssocID="{FA4B8B01-BE9C-4D13-8CE3-31F6F1456C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F0F1-F2D2-4CE2-84D5-970EDC137957}" type="pres">
      <dgm:prSet presAssocID="{FA4B8B01-BE9C-4D13-8CE3-31F6F1456C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4EE12-AE9B-46AC-8CF7-FAE3869D97B9}" type="pres">
      <dgm:prSet presAssocID="{D55AEDFD-F06E-485D-AB14-FF61E23ACD50}" presName="sp" presStyleCnt="0"/>
      <dgm:spPr/>
    </dgm:pt>
    <dgm:pt modelId="{82E71D3D-7834-424C-B6FD-951A3A23B983}" type="pres">
      <dgm:prSet presAssocID="{75F31ECD-7F7A-4791-958A-98C62D081F38}" presName="linNode" presStyleCnt="0"/>
      <dgm:spPr/>
    </dgm:pt>
    <dgm:pt modelId="{1A9781CE-B781-4ABA-A10B-6DB898C0B5DF}" type="pres">
      <dgm:prSet presAssocID="{75F31ECD-7F7A-4791-958A-98C62D081F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CC79-5D1A-4BDF-B6CD-94E80B5540A4}" type="pres">
      <dgm:prSet presAssocID="{75F31ECD-7F7A-4791-958A-98C62D081F3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217F6-F419-4DB0-8DE2-2EEAAD533A7F}" type="pres">
      <dgm:prSet presAssocID="{B1A30344-5EC9-414A-AFE0-A732F5001F48}" presName="sp" presStyleCnt="0"/>
      <dgm:spPr/>
    </dgm:pt>
    <dgm:pt modelId="{0B3A4D98-D124-41CA-B8C1-869BCAC70BD0}" type="pres">
      <dgm:prSet presAssocID="{231B58B0-5230-4D12-AE7C-298E813ED04E}" presName="linNode" presStyleCnt="0"/>
      <dgm:spPr/>
    </dgm:pt>
    <dgm:pt modelId="{5E2B6727-C976-4138-A8E1-7463D173FB57}" type="pres">
      <dgm:prSet presAssocID="{231B58B0-5230-4D12-AE7C-298E813ED04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2FC8-33D9-415B-8921-0120B29A829E}" type="pres">
      <dgm:prSet presAssocID="{231B58B0-5230-4D12-AE7C-298E813ED04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7DD8AB-5C3A-4F1F-AD24-BD12305E4D53}" type="presOf" srcId="{CD21B018-08CC-452F-B82B-6DF21E2C4DA8}" destId="{B0D62FC8-33D9-415B-8921-0120B29A829E}" srcOrd="0" destOrd="0" presId="urn:microsoft.com/office/officeart/2005/8/layout/vList5"/>
    <dgm:cxn modelId="{A3EC191F-2AD4-45F6-9F4D-940FB9967E25}" type="presOf" srcId="{75F31ECD-7F7A-4791-958A-98C62D081F38}" destId="{1A9781CE-B781-4ABA-A10B-6DB898C0B5DF}" srcOrd="0" destOrd="0" presId="urn:microsoft.com/office/officeart/2005/8/layout/vList5"/>
    <dgm:cxn modelId="{5126544E-50C2-4AC8-BC66-D8D337446F76}" type="presOf" srcId="{1B74C6A0-9977-4EC1-A266-0FEAC480A35E}" destId="{7722CC79-5D1A-4BDF-B6CD-94E80B5540A4}" srcOrd="0" destOrd="0" presId="urn:microsoft.com/office/officeart/2005/8/layout/vList5"/>
    <dgm:cxn modelId="{2ECB0E77-F021-412F-A004-A4E9BF955B41}" srcId="{62E4FA87-110E-4276-B9E1-12BA131CF399}" destId="{FA4B8B01-BE9C-4D13-8CE3-31F6F1456C4A}" srcOrd="0" destOrd="0" parTransId="{34B105A7-3DEB-4EFE-A209-BD1B7B2B85AF}" sibTransId="{D55AEDFD-F06E-485D-AB14-FF61E23ACD50}"/>
    <dgm:cxn modelId="{5D4CAAC9-3E4D-4900-B28B-F2F0640C80BA}" type="presOf" srcId="{622002D0-BE5D-49FC-9EB4-2A2532B20FE1}" destId="{5C63F0F1-F2D2-4CE2-84D5-970EDC137957}" srcOrd="0" destOrd="0" presId="urn:microsoft.com/office/officeart/2005/8/layout/vList5"/>
    <dgm:cxn modelId="{44F79F47-9412-49EE-B015-E6A76BCD0D49}" srcId="{62E4FA87-110E-4276-B9E1-12BA131CF399}" destId="{75F31ECD-7F7A-4791-958A-98C62D081F38}" srcOrd="1" destOrd="0" parTransId="{40093AC9-F3BB-4503-9C0E-80CA339132A4}" sibTransId="{B1A30344-5EC9-414A-AFE0-A732F5001F48}"/>
    <dgm:cxn modelId="{1CB1A0F8-44D9-413F-9E02-6C2519A63CD0}" srcId="{62E4FA87-110E-4276-B9E1-12BA131CF399}" destId="{231B58B0-5230-4D12-AE7C-298E813ED04E}" srcOrd="2" destOrd="0" parTransId="{701CAF07-4C74-4E87-B479-A98FC13357D1}" sibTransId="{CB210711-3E15-4DD1-98B9-4BE95A7D9370}"/>
    <dgm:cxn modelId="{AD55EC25-1881-416C-91B6-FD08697E7E9B}" srcId="{231B58B0-5230-4D12-AE7C-298E813ED04E}" destId="{CD21B018-08CC-452F-B82B-6DF21E2C4DA8}" srcOrd="0" destOrd="0" parTransId="{4621C42D-85AE-4825-800A-7A0E611F44A6}" sibTransId="{C6A839BA-EA73-4394-8289-B570EA1BC09B}"/>
    <dgm:cxn modelId="{3604853F-1773-476D-9065-2F6BE2DD7FB5}" type="presOf" srcId="{231B58B0-5230-4D12-AE7C-298E813ED04E}" destId="{5E2B6727-C976-4138-A8E1-7463D173FB57}" srcOrd="0" destOrd="0" presId="urn:microsoft.com/office/officeart/2005/8/layout/vList5"/>
    <dgm:cxn modelId="{FFC0CBF7-E44B-4C84-A3AF-F2F58D89560F}" srcId="{FA4B8B01-BE9C-4D13-8CE3-31F6F1456C4A}" destId="{622002D0-BE5D-49FC-9EB4-2A2532B20FE1}" srcOrd="0" destOrd="0" parTransId="{3CCCB536-C87A-4907-8EEF-B96EB9E51959}" sibTransId="{9E157A42-781B-4378-BBDB-5CF45D09BE37}"/>
    <dgm:cxn modelId="{305677E5-25BC-442F-A8E1-B9787315F0C0}" type="presOf" srcId="{FA4B8B01-BE9C-4D13-8CE3-31F6F1456C4A}" destId="{C068B417-7FAF-44FE-AF14-F6E03637CAFC}" srcOrd="0" destOrd="0" presId="urn:microsoft.com/office/officeart/2005/8/layout/vList5"/>
    <dgm:cxn modelId="{E56F6172-AA73-41AE-8376-1AF2FCE93711}" srcId="{75F31ECD-7F7A-4791-958A-98C62D081F38}" destId="{1B74C6A0-9977-4EC1-A266-0FEAC480A35E}" srcOrd="0" destOrd="0" parTransId="{27D0F088-D5E2-49A4-991B-D7750CC94F0C}" sibTransId="{3BEAA580-645E-423B-8D5E-078B4B98E67C}"/>
    <dgm:cxn modelId="{B76B13FD-3643-4615-825E-D0F7A6A138B3}" type="presOf" srcId="{62E4FA87-110E-4276-B9E1-12BA131CF399}" destId="{85C4FFAF-FF75-49AC-8AE1-DA9559E85C97}" srcOrd="0" destOrd="0" presId="urn:microsoft.com/office/officeart/2005/8/layout/vList5"/>
    <dgm:cxn modelId="{963A436C-07C0-4DFF-963A-02500888A256}" type="presParOf" srcId="{85C4FFAF-FF75-49AC-8AE1-DA9559E85C97}" destId="{7C6E5B22-0ED4-4A8B-802D-B04CAB638012}" srcOrd="0" destOrd="0" presId="urn:microsoft.com/office/officeart/2005/8/layout/vList5"/>
    <dgm:cxn modelId="{188F0BF9-D07E-4B27-89A1-15B87C99FD71}" type="presParOf" srcId="{7C6E5B22-0ED4-4A8B-802D-B04CAB638012}" destId="{C068B417-7FAF-44FE-AF14-F6E03637CAFC}" srcOrd="0" destOrd="0" presId="urn:microsoft.com/office/officeart/2005/8/layout/vList5"/>
    <dgm:cxn modelId="{A9DC5B65-39C2-458A-800D-7D902FDDB034}" type="presParOf" srcId="{7C6E5B22-0ED4-4A8B-802D-B04CAB638012}" destId="{5C63F0F1-F2D2-4CE2-84D5-970EDC137957}" srcOrd="1" destOrd="0" presId="urn:microsoft.com/office/officeart/2005/8/layout/vList5"/>
    <dgm:cxn modelId="{10B04E91-C901-4D83-9078-E87BA7BBC966}" type="presParOf" srcId="{85C4FFAF-FF75-49AC-8AE1-DA9559E85C97}" destId="{D374EE12-AE9B-46AC-8CF7-FAE3869D97B9}" srcOrd="1" destOrd="0" presId="urn:microsoft.com/office/officeart/2005/8/layout/vList5"/>
    <dgm:cxn modelId="{1F5A30D8-E4DE-411D-BD05-C5D29C8D9BB3}" type="presParOf" srcId="{85C4FFAF-FF75-49AC-8AE1-DA9559E85C97}" destId="{82E71D3D-7834-424C-B6FD-951A3A23B983}" srcOrd="2" destOrd="0" presId="urn:microsoft.com/office/officeart/2005/8/layout/vList5"/>
    <dgm:cxn modelId="{AC333480-CA73-410D-9CB0-496A0E06F2F6}" type="presParOf" srcId="{82E71D3D-7834-424C-B6FD-951A3A23B983}" destId="{1A9781CE-B781-4ABA-A10B-6DB898C0B5DF}" srcOrd="0" destOrd="0" presId="urn:microsoft.com/office/officeart/2005/8/layout/vList5"/>
    <dgm:cxn modelId="{BC67C96C-F731-4DF9-B348-080A30D8FF1D}" type="presParOf" srcId="{82E71D3D-7834-424C-B6FD-951A3A23B983}" destId="{7722CC79-5D1A-4BDF-B6CD-94E80B5540A4}" srcOrd="1" destOrd="0" presId="urn:microsoft.com/office/officeart/2005/8/layout/vList5"/>
    <dgm:cxn modelId="{F5AA70F2-270C-4FC0-8C5A-2FE122C02C23}" type="presParOf" srcId="{85C4FFAF-FF75-49AC-8AE1-DA9559E85C97}" destId="{4A7217F6-F419-4DB0-8DE2-2EEAAD533A7F}" srcOrd="3" destOrd="0" presId="urn:microsoft.com/office/officeart/2005/8/layout/vList5"/>
    <dgm:cxn modelId="{593B8813-F806-45BB-B368-2EE1B85CAB35}" type="presParOf" srcId="{85C4FFAF-FF75-49AC-8AE1-DA9559E85C97}" destId="{0B3A4D98-D124-41CA-B8C1-869BCAC70BD0}" srcOrd="4" destOrd="0" presId="urn:microsoft.com/office/officeart/2005/8/layout/vList5"/>
    <dgm:cxn modelId="{1959577C-2E98-4F80-B761-49557D80329C}" type="presParOf" srcId="{0B3A4D98-D124-41CA-B8C1-869BCAC70BD0}" destId="{5E2B6727-C976-4138-A8E1-7463D173FB57}" srcOrd="0" destOrd="0" presId="urn:microsoft.com/office/officeart/2005/8/layout/vList5"/>
    <dgm:cxn modelId="{A5ADC3EA-5860-464A-8C4D-B95AAC51DA8E}" type="presParOf" srcId="{0B3A4D98-D124-41CA-B8C1-869BCAC70BD0}" destId="{B0D62FC8-33D9-415B-8921-0120B29A8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066E0-924F-412A-BDB5-CF5A5F6BE9F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152B2C-117A-4B9D-A52E-4A92C094DA69}">
      <dgm:prSet/>
      <dgm:spPr/>
      <dgm:t>
        <a:bodyPr/>
        <a:lstStyle/>
        <a:p>
          <a:pPr rtl="0"/>
          <a:r>
            <a:rPr lang="en-US" smtClean="0"/>
            <a:t>Web API Conventions</a:t>
          </a:r>
          <a:endParaRPr lang="en-US"/>
        </a:p>
      </dgm:t>
    </dgm:pt>
    <dgm:pt modelId="{EBE59DAD-3C99-47E5-98FE-865897306FD6}" type="parTrans" cxnId="{C7ADA6B6-C759-4B60-BD19-63ED071CF27D}">
      <dgm:prSet/>
      <dgm:spPr/>
      <dgm:t>
        <a:bodyPr/>
        <a:lstStyle/>
        <a:p>
          <a:endParaRPr lang="en-US"/>
        </a:p>
      </dgm:t>
    </dgm:pt>
    <dgm:pt modelId="{76494960-83D1-4C3B-BCF4-B4B4D98B298E}" type="sibTrans" cxnId="{C7ADA6B6-C759-4B60-BD19-63ED071CF27D}">
      <dgm:prSet/>
      <dgm:spPr/>
      <dgm:t>
        <a:bodyPr/>
        <a:lstStyle/>
        <a:p>
          <a:endParaRPr lang="en-US"/>
        </a:p>
      </dgm:t>
    </dgm:pt>
    <dgm:pt modelId="{CA13F26A-A137-4728-ADCD-D065001455F4}">
      <dgm:prSet/>
      <dgm:spPr/>
      <dgm:t>
        <a:bodyPr/>
        <a:lstStyle/>
        <a:p>
          <a:pPr rtl="0"/>
          <a:r>
            <a:rPr lang="en-US" smtClean="0"/>
            <a:t>HTTP Exceptions</a:t>
          </a:r>
          <a:endParaRPr lang="en-US"/>
        </a:p>
      </dgm:t>
    </dgm:pt>
    <dgm:pt modelId="{FD6F76E5-7ADF-47A7-8F88-CF58ABC72B3E}" type="parTrans" cxnId="{A26B21AC-AEF9-493D-A124-C9AC145A2131}">
      <dgm:prSet/>
      <dgm:spPr/>
      <dgm:t>
        <a:bodyPr/>
        <a:lstStyle/>
        <a:p>
          <a:endParaRPr lang="en-US"/>
        </a:p>
      </dgm:t>
    </dgm:pt>
    <dgm:pt modelId="{1ECA4ADC-54FF-4C0E-9C12-BA00569BAA50}" type="sibTrans" cxnId="{A26B21AC-AEF9-493D-A124-C9AC145A2131}">
      <dgm:prSet/>
      <dgm:spPr/>
      <dgm:t>
        <a:bodyPr/>
        <a:lstStyle/>
        <a:p>
          <a:endParaRPr lang="en-US"/>
        </a:p>
      </dgm:t>
    </dgm:pt>
    <dgm:pt modelId="{9DEC25AD-B9A7-460B-B9BD-61030B8696B2}">
      <dgm:prSet/>
      <dgm:spPr/>
      <dgm:t>
        <a:bodyPr/>
        <a:lstStyle/>
        <a:p>
          <a:pPr rtl="0"/>
          <a:r>
            <a:rPr lang="en-US" smtClean="0"/>
            <a:t>HTTP Request/Response</a:t>
          </a:r>
          <a:endParaRPr lang="en-US"/>
        </a:p>
      </dgm:t>
    </dgm:pt>
    <dgm:pt modelId="{AF97BF4D-AC22-493C-AD15-F1ECC4582A46}" type="parTrans" cxnId="{C5750034-0DD4-42FB-8D6A-24E08D697D42}">
      <dgm:prSet/>
      <dgm:spPr/>
      <dgm:t>
        <a:bodyPr/>
        <a:lstStyle/>
        <a:p>
          <a:endParaRPr lang="en-US"/>
        </a:p>
      </dgm:t>
    </dgm:pt>
    <dgm:pt modelId="{0D7C94D2-6D99-4960-9FA1-CADEB8472961}" type="sibTrans" cxnId="{C5750034-0DD4-42FB-8D6A-24E08D697D42}">
      <dgm:prSet/>
      <dgm:spPr/>
      <dgm:t>
        <a:bodyPr/>
        <a:lstStyle/>
        <a:p>
          <a:endParaRPr lang="en-US"/>
        </a:p>
      </dgm:t>
    </dgm:pt>
    <dgm:pt modelId="{210A505B-3679-418E-94BF-C96C4BA059A5}">
      <dgm:prSet/>
      <dgm:spPr/>
      <dgm:t>
        <a:bodyPr/>
        <a:lstStyle/>
        <a:p>
          <a:pPr rtl="0"/>
          <a:r>
            <a:rPr lang="en-US" dirty="0" smtClean="0"/>
            <a:t>Link Generation</a:t>
          </a:r>
          <a:endParaRPr lang="en-US" dirty="0"/>
        </a:p>
      </dgm:t>
    </dgm:pt>
    <dgm:pt modelId="{102BCF63-BCA3-4C70-B01F-ADAE88EB17C2}" type="parTrans" cxnId="{F489EB58-3879-4F84-9844-E23A6528EE68}">
      <dgm:prSet/>
      <dgm:spPr/>
      <dgm:t>
        <a:bodyPr/>
        <a:lstStyle/>
        <a:p>
          <a:endParaRPr lang="en-US"/>
        </a:p>
      </dgm:t>
    </dgm:pt>
    <dgm:pt modelId="{CD7425DD-6304-4017-A152-7FB4DA4B3C52}" type="sibTrans" cxnId="{F489EB58-3879-4F84-9844-E23A6528EE68}">
      <dgm:prSet/>
      <dgm:spPr/>
      <dgm:t>
        <a:bodyPr/>
        <a:lstStyle/>
        <a:p>
          <a:endParaRPr lang="en-US"/>
        </a:p>
      </dgm:t>
    </dgm:pt>
    <dgm:pt modelId="{15E743EB-574E-4292-AA08-136660D057AF}">
      <dgm:prSet/>
      <dgm:spPr/>
      <dgm:t>
        <a:bodyPr/>
        <a:lstStyle/>
        <a:p>
          <a:pPr rtl="0"/>
          <a:r>
            <a:rPr lang="en-US" smtClean="0"/>
            <a:t>Validation</a:t>
          </a:r>
          <a:endParaRPr lang="en-US"/>
        </a:p>
      </dgm:t>
    </dgm:pt>
    <dgm:pt modelId="{A2B29867-E14E-483D-B30C-4D4E89D32AE1}" type="parTrans" cxnId="{08FB0650-8C26-4D75-93B4-4C840889BDC6}">
      <dgm:prSet/>
      <dgm:spPr/>
      <dgm:t>
        <a:bodyPr/>
        <a:lstStyle/>
        <a:p>
          <a:endParaRPr lang="en-US"/>
        </a:p>
      </dgm:t>
    </dgm:pt>
    <dgm:pt modelId="{D0DE54A9-9136-4089-AA53-CB7505D49B77}" type="sibTrans" cxnId="{08FB0650-8C26-4D75-93B4-4C840889BDC6}">
      <dgm:prSet/>
      <dgm:spPr/>
      <dgm:t>
        <a:bodyPr/>
        <a:lstStyle/>
        <a:p>
          <a:endParaRPr lang="en-US"/>
        </a:p>
      </dgm:t>
    </dgm:pt>
    <dgm:pt modelId="{17FB77F5-9E64-4D83-8D70-2A5310AE2D7A}">
      <dgm:prSet/>
      <dgm:spPr/>
      <dgm:t>
        <a:bodyPr/>
        <a:lstStyle/>
        <a:p>
          <a:pPr rtl="0"/>
          <a:r>
            <a:rPr lang="en-US" smtClean="0"/>
            <a:t>Model Binding</a:t>
          </a:r>
          <a:endParaRPr lang="en-US"/>
        </a:p>
      </dgm:t>
    </dgm:pt>
    <dgm:pt modelId="{2EC827F4-B195-4284-8DBC-0DE0FD5C528A}" type="parTrans" cxnId="{A342291D-92AD-41B6-846E-5AB4A6DD0F76}">
      <dgm:prSet/>
      <dgm:spPr/>
      <dgm:t>
        <a:bodyPr/>
        <a:lstStyle/>
        <a:p>
          <a:endParaRPr lang="en-US"/>
        </a:p>
      </dgm:t>
    </dgm:pt>
    <dgm:pt modelId="{243DC320-7350-4F37-9347-2700D4A11CB1}" type="sibTrans" cxnId="{A342291D-92AD-41B6-846E-5AB4A6DD0F76}">
      <dgm:prSet/>
      <dgm:spPr/>
      <dgm:t>
        <a:bodyPr/>
        <a:lstStyle/>
        <a:p>
          <a:endParaRPr lang="en-US"/>
        </a:p>
      </dgm:t>
    </dgm:pt>
    <dgm:pt modelId="{318F0B5D-E3F3-4F90-BE89-830F7D3444BA}">
      <dgm:prSet/>
      <dgm:spPr/>
      <dgm:t>
        <a:bodyPr/>
        <a:lstStyle/>
        <a:p>
          <a:pPr rtl="0"/>
          <a:r>
            <a:rPr lang="en-US" smtClean="0"/>
            <a:t>Content Negotiation</a:t>
          </a:r>
          <a:endParaRPr lang="en-US"/>
        </a:p>
      </dgm:t>
    </dgm:pt>
    <dgm:pt modelId="{4D714544-A67A-4680-A1ED-D514E9C60CD2}" type="parTrans" cxnId="{F08389A4-B2D7-477F-88A4-D4BBD007AF00}">
      <dgm:prSet/>
      <dgm:spPr/>
      <dgm:t>
        <a:bodyPr/>
        <a:lstStyle/>
        <a:p>
          <a:endParaRPr lang="en-US"/>
        </a:p>
      </dgm:t>
    </dgm:pt>
    <dgm:pt modelId="{A6291F88-C920-4F58-97FA-5D4FCBCF1399}" type="sibTrans" cxnId="{F08389A4-B2D7-477F-88A4-D4BBD007AF00}">
      <dgm:prSet/>
      <dgm:spPr/>
      <dgm:t>
        <a:bodyPr/>
        <a:lstStyle/>
        <a:p>
          <a:endParaRPr lang="en-US"/>
        </a:p>
      </dgm:t>
    </dgm:pt>
    <dgm:pt modelId="{33D15EA7-E011-4C83-AB21-B7F683660A34}">
      <dgm:prSet/>
      <dgm:spPr/>
      <dgm:t>
        <a:bodyPr/>
        <a:lstStyle/>
        <a:p>
          <a:pPr rtl="0"/>
          <a:r>
            <a:rPr lang="en-US" smtClean="0"/>
            <a:t>Media Type Formatters</a:t>
          </a:r>
          <a:endParaRPr lang="en-US"/>
        </a:p>
      </dgm:t>
    </dgm:pt>
    <dgm:pt modelId="{CD57BDAF-D89A-4F77-9373-0BC11ACDFB97}" type="parTrans" cxnId="{8F26F221-087D-4964-8409-4C715E4A997E}">
      <dgm:prSet/>
      <dgm:spPr/>
      <dgm:t>
        <a:bodyPr/>
        <a:lstStyle/>
        <a:p>
          <a:endParaRPr lang="en-US"/>
        </a:p>
      </dgm:t>
    </dgm:pt>
    <dgm:pt modelId="{39B0767C-6756-4A7D-A507-2110810EC22C}" type="sibTrans" cxnId="{8F26F221-087D-4964-8409-4C715E4A997E}">
      <dgm:prSet/>
      <dgm:spPr/>
      <dgm:t>
        <a:bodyPr/>
        <a:lstStyle/>
        <a:p>
          <a:endParaRPr lang="en-US"/>
        </a:p>
      </dgm:t>
    </dgm:pt>
    <dgm:pt modelId="{81A20D31-3D1C-49A8-9955-7E88486267C0}">
      <dgm:prSet/>
      <dgm:spPr/>
      <dgm:t>
        <a:bodyPr/>
        <a:lstStyle/>
        <a:p>
          <a:pPr rtl="0"/>
          <a:r>
            <a:rPr lang="en-US" smtClean="0"/>
            <a:t>Scaffolding</a:t>
          </a:r>
          <a:endParaRPr lang="en-US"/>
        </a:p>
      </dgm:t>
    </dgm:pt>
    <dgm:pt modelId="{06ACA3C9-5744-4F1D-B111-9F4C28ECC0F8}" type="parTrans" cxnId="{0ED16111-05CC-46A1-9B69-56A851D6C6AD}">
      <dgm:prSet/>
      <dgm:spPr/>
      <dgm:t>
        <a:bodyPr/>
        <a:lstStyle/>
        <a:p>
          <a:endParaRPr lang="en-US"/>
        </a:p>
      </dgm:t>
    </dgm:pt>
    <dgm:pt modelId="{9CEC446E-FE26-4089-B39B-873FC06B888E}" type="sibTrans" cxnId="{0ED16111-05CC-46A1-9B69-56A851D6C6AD}">
      <dgm:prSet/>
      <dgm:spPr/>
      <dgm:t>
        <a:bodyPr/>
        <a:lstStyle/>
        <a:p>
          <a:endParaRPr lang="en-US"/>
        </a:p>
      </dgm:t>
    </dgm:pt>
    <dgm:pt modelId="{0A94A6CB-E2AF-4AA5-8917-2F9B0F3D8A62}">
      <dgm:prSet/>
      <dgm:spPr/>
      <dgm:t>
        <a:bodyPr/>
        <a:lstStyle/>
        <a:p>
          <a:pPr rtl="0"/>
          <a:r>
            <a:rPr lang="en-US" smtClean="0"/>
            <a:t>Dependency Resolution</a:t>
          </a:r>
          <a:endParaRPr lang="en-US"/>
        </a:p>
      </dgm:t>
    </dgm:pt>
    <dgm:pt modelId="{FFE5A0CD-AE16-495C-B4CE-1B476EE7D8EB}" type="parTrans" cxnId="{AD6CE2DB-62BD-42F0-A57B-BE59B418412F}">
      <dgm:prSet/>
      <dgm:spPr/>
      <dgm:t>
        <a:bodyPr/>
        <a:lstStyle/>
        <a:p>
          <a:endParaRPr lang="en-US"/>
        </a:p>
      </dgm:t>
    </dgm:pt>
    <dgm:pt modelId="{145301E8-0F93-4912-93B5-FC8D73A86D0A}" type="sibTrans" cxnId="{AD6CE2DB-62BD-42F0-A57B-BE59B418412F}">
      <dgm:prSet/>
      <dgm:spPr/>
      <dgm:t>
        <a:bodyPr/>
        <a:lstStyle/>
        <a:p>
          <a:endParaRPr lang="en-US"/>
        </a:p>
      </dgm:t>
    </dgm:pt>
    <dgm:pt modelId="{55CD1F4C-7EEC-475F-8C56-FC61E01407B3}">
      <dgm:prSet/>
      <dgm:spPr/>
      <dgm:t>
        <a:bodyPr/>
        <a:lstStyle/>
        <a:p>
          <a:pPr rtl="0"/>
          <a:r>
            <a:rPr lang="en-US" smtClean="0"/>
            <a:t>IoC</a:t>
          </a:r>
          <a:endParaRPr lang="en-US"/>
        </a:p>
      </dgm:t>
    </dgm:pt>
    <dgm:pt modelId="{2AABBA31-0732-4873-8309-A05F63925AA3}" type="parTrans" cxnId="{A09EDC9D-C3D1-43EA-8678-310109833E8A}">
      <dgm:prSet/>
      <dgm:spPr/>
      <dgm:t>
        <a:bodyPr/>
        <a:lstStyle/>
        <a:p>
          <a:endParaRPr lang="en-US"/>
        </a:p>
      </dgm:t>
    </dgm:pt>
    <dgm:pt modelId="{6CE9E4BF-F866-4AF7-83AD-2F53394ACF52}" type="sibTrans" cxnId="{A09EDC9D-C3D1-43EA-8678-310109833E8A}">
      <dgm:prSet/>
      <dgm:spPr/>
      <dgm:t>
        <a:bodyPr/>
        <a:lstStyle/>
        <a:p>
          <a:endParaRPr lang="en-US"/>
        </a:p>
      </dgm:t>
    </dgm:pt>
    <dgm:pt modelId="{0848B4D6-A2FD-4F29-AD68-17F01B748433}">
      <dgm:prSet/>
      <dgm:spPr/>
      <dgm:t>
        <a:bodyPr/>
        <a:lstStyle/>
        <a:p>
          <a:pPr rtl="0"/>
          <a:r>
            <a:rPr lang="en-US" dirty="0" smtClean="0"/>
            <a:t>Filters</a:t>
          </a:r>
          <a:endParaRPr lang="en-US" dirty="0"/>
        </a:p>
      </dgm:t>
    </dgm:pt>
    <dgm:pt modelId="{DF061C03-0A83-4B33-89AF-160266EA8DAF}" type="parTrans" cxnId="{8A218501-830B-46BD-8781-C38F72E252D3}">
      <dgm:prSet/>
      <dgm:spPr/>
      <dgm:t>
        <a:bodyPr/>
        <a:lstStyle/>
        <a:p>
          <a:endParaRPr lang="en-US"/>
        </a:p>
      </dgm:t>
    </dgm:pt>
    <dgm:pt modelId="{D155D2ED-52EC-437C-B8A8-E8614F6DFB01}" type="sibTrans" cxnId="{8A218501-830B-46BD-8781-C38F72E252D3}">
      <dgm:prSet/>
      <dgm:spPr/>
      <dgm:t>
        <a:bodyPr/>
        <a:lstStyle/>
        <a:p>
          <a:endParaRPr lang="en-US"/>
        </a:p>
      </dgm:t>
    </dgm:pt>
    <dgm:pt modelId="{0B49BA21-64C5-481B-8DB3-55CC4642A446}">
      <dgm:prSet/>
      <dgm:spPr/>
      <dgm:t>
        <a:bodyPr/>
        <a:lstStyle/>
        <a:p>
          <a:pPr rtl="0"/>
          <a:r>
            <a:rPr lang="en-US" dirty="0" smtClean="0"/>
            <a:t>Hypermedia</a:t>
          </a:r>
          <a:endParaRPr lang="en-US" dirty="0"/>
        </a:p>
      </dgm:t>
    </dgm:pt>
    <dgm:pt modelId="{18CB231E-656E-4065-A162-F5A70C7DDB89}" type="parTrans" cxnId="{3ADD386F-10C6-40F7-8CC0-0F9C722946E7}">
      <dgm:prSet/>
      <dgm:spPr/>
      <dgm:t>
        <a:bodyPr/>
        <a:lstStyle/>
        <a:p>
          <a:endParaRPr lang="en-US"/>
        </a:p>
      </dgm:t>
    </dgm:pt>
    <dgm:pt modelId="{77EC643B-7717-4CE6-983A-C54618FFF586}" type="sibTrans" cxnId="{3ADD386F-10C6-40F7-8CC0-0F9C722946E7}">
      <dgm:prSet/>
      <dgm:spPr/>
      <dgm:t>
        <a:bodyPr/>
        <a:lstStyle/>
        <a:p>
          <a:endParaRPr lang="en-US"/>
        </a:p>
      </dgm:t>
    </dgm:pt>
    <dgm:pt modelId="{F55B2C4A-9097-4C12-88D7-41A565C70857}">
      <dgm:prSet/>
      <dgm:spPr/>
      <dgm:t>
        <a:bodyPr/>
        <a:lstStyle/>
        <a:p>
          <a:pPr rtl="0"/>
          <a:r>
            <a:rPr lang="en-US" dirty="0" smtClean="0"/>
            <a:t>REST</a:t>
          </a:r>
          <a:endParaRPr lang="en-US" dirty="0"/>
        </a:p>
      </dgm:t>
    </dgm:pt>
    <dgm:pt modelId="{B2CD201C-A487-441E-B123-44B9A9523B00}" type="parTrans" cxnId="{F92ADD4B-1480-4111-BADA-E56883DFDE33}">
      <dgm:prSet/>
      <dgm:spPr/>
      <dgm:t>
        <a:bodyPr/>
        <a:lstStyle/>
        <a:p>
          <a:endParaRPr lang="en-US"/>
        </a:p>
      </dgm:t>
    </dgm:pt>
    <dgm:pt modelId="{644A940A-653D-4F33-A388-09CBD0ABFD81}" type="sibTrans" cxnId="{F92ADD4B-1480-4111-BADA-E56883DFDE33}">
      <dgm:prSet/>
      <dgm:spPr/>
      <dgm:t>
        <a:bodyPr/>
        <a:lstStyle/>
        <a:p>
          <a:endParaRPr lang="en-US"/>
        </a:p>
      </dgm:t>
    </dgm:pt>
    <dgm:pt modelId="{290E55B9-D98E-4751-BF43-8DAA8AABC97A}">
      <dgm:prSet/>
      <dgm:spPr/>
      <dgm:t>
        <a:bodyPr/>
        <a:lstStyle/>
        <a:p>
          <a:pPr rtl="0"/>
          <a:r>
            <a:rPr lang="en-US" dirty="0" smtClean="0"/>
            <a:t>Testing</a:t>
          </a:r>
          <a:endParaRPr lang="en-US" dirty="0"/>
        </a:p>
      </dgm:t>
    </dgm:pt>
    <dgm:pt modelId="{D2DF0CB8-38D8-4564-8982-C00E38A75FF9}" type="parTrans" cxnId="{34F5BC62-791D-4576-8AC0-A6D8F4F44E4B}">
      <dgm:prSet/>
      <dgm:spPr/>
      <dgm:t>
        <a:bodyPr/>
        <a:lstStyle/>
        <a:p>
          <a:endParaRPr lang="en-US"/>
        </a:p>
      </dgm:t>
    </dgm:pt>
    <dgm:pt modelId="{CB4A29AD-91F0-4C37-8ECF-30509EF39496}" type="sibTrans" cxnId="{34F5BC62-791D-4576-8AC0-A6D8F4F44E4B}">
      <dgm:prSet/>
      <dgm:spPr/>
      <dgm:t>
        <a:bodyPr/>
        <a:lstStyle/>
        <a:p>
          <a:endParaRPr lang="en-US"/>
        </a:p>
      </dgm:t>
    </dgm:pt>
    <dgm:pt modelId="{0131DF93-1BCF-4B02-92FE-78B191E39B79}">
      <dgm:prSet/>
      <dgm:spPr/>
      <dgm:t>
        <a:bodyPr/>
        <a:lstStyle/>
        <a:p>
          <a:pPr rtl="0"/>
          <a:r>
            <a:rPr lang="en-US" dirty="0" smtClean="0"/>
            <a:t>API Documentation</a:t>
          </a:r>
          <a:endParaRPr lang="en-US" dirty="0"/>
        </a:p>
      </dgm:t>
    </dgm:pt>
    <dgm:pt modelId="{1DA054FC-D660-4B5B-8193-60067CA1CBDD}" type="parTrans" cxnId="{F49D1867-C03B-4E90-B195-17F487115911}">
      <dgm:prSet/>
      <dgm:spPr/>
      <dgm:t>
        <a:bodyPr/>
        <a:lstStyle/>
        <a:p>
          <a:endParaRPr lang="en-US"/>
        </a:p>
      </dgm:t>
    </dgm:pt>
    <dgm:pt modelId="{BBD940D4-3E21-4B4C-ADA4-601D9FF2D51E}" type="sibTrans" cxnId="{F49D1867-C03B-4E90-B195-17F487115911}">
      <dgm:prSet/>
      <dgm:spPr/>
      <dgm:t>
        <a:bodyPr/>
        <a:lstStyle/>
        <a:p>
          <a:endParaRPr lang="en-US"/>
        </a:p>
      </dgm:t>
    </dgm:pt>
    <dgm:pt modelId="{E5F38FD0-E000-442E-985E-E08D402C1884}" type="pres">
      <dgm:prSet presAssocID="{31E066E0-924F-412A-BDB5-CF5A5F6BE9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C71951-C9EB-4FF4-81D2-DC871D7EF814}" type="pres">
      <dgm:prSet presAssocID="{F6152B2C-117A-4B9D-A52E-4A92C094DA6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5CE75-20EE-4612-BE43-E6898070286D}" type="pres">
      <dgm:prSet presAssocID="{76494960-83D1-4C3B-BCF4-B4B4D98B298E}" presName="sibTrans" presStyleCnt="0"/>
      <dgm:spPr/>
    </dgm:pt>
    <dgm:pt modelId="{31088391-B3A1-485A-B090-C3FC60A838BB}" type="pres">
      <dgm:prSet presAssocID="{CA13F26A-A137-4728-ADCD-D065001455F4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6D18-8556-4D2C-8AC6-F21C1860600C}" type="pres">
      <dgm:prSet presAssocID="{1ECA4ADC-54FF-4C0E-9C12-BA00569BAA50}" presName="sibTrans" presStyleCnt="0"/>
      <dgm:spPr/>
    </dgm:pt>
    <dgm:pt modelId="{B479D64E-6505-4D53-A9E3-16640437739A}" type="pres">
      <dgm:prSet presAssocID="{9DEC25AD-B9A7-460B-B9BD-61030B8696B2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18C87-5119-4556-BEC5-FFBC93EE922E}" type="pres">
      <dgm:prSet presAssocID="{0D7C94D2-6D99-4960-9FA1-CADEB8472961}" presName="sibTrans" presStyleCnt="0"/>
      <dgm:spPr/>
    </dgm:pt>
    <dgm:pt modelId="{B21A4984-08A5-46E7-8180-7A5B9269A124}" type="pres">
      <dgm:prSet presAssocID="{210A505B-3679-418E-94BF-C96C4BA059A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F7442-664E-415F-BCDE-AB5802081008}" type="pres">
      <dgm:prSet presAssocID="{CD7425DD-6304-4017-A152-7FB4DA4B3C52}" presName="sibTrans" presStyleCnt="0"/>
      <dgm:spPr/>
    </dgm:pt>
    <dgm:pt modelId="{07BA8FAD-883D-4983-BCBB-986CB52A24AC}" type="pres">
      <dgm:prSet presAssocID="{15E743EB-574E-4292-AA08-136660D057A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BA64A-46B9-4A41-9D5B-988BDAFEB7F5}" type="pres">
      <dgm:prSet presAssocID="{D0DE54A9-9136-4089-AA53-CB7505D49B77}" presName="sibTrans" presStyleCnt="0"/>
      <dgm:spPr/>
    </dgm:pt>
    <dgm:pt modelId="{1EDD03DA-9961-4A59-8271-5A2DB83221AB}" type="pres">
      <dgm:prSet presAssocID="{17FB77F5-9E64-4D83-8D70-2A5310AE2D7A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69A1-766C-4C4B-81BC-4CACFF8791BA}" type="pres">
      <dgm:prSet presAssocID="{243DC320-7350-4F37-9347-2700D4A11CB1}" presName="sibTrans" presStyleCnt="0"/>
      <dgm:spPr/>
    </dgm:pt>
    <dgm:pt modelId="{664B8F4D-47B9-4A78-AFC6-D7166E097656}" type="pres">
      <dgm:prSet presAssocID="{318F0B5D-E3F3-4F90-BE89-830F7D3444BA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0A578-B23C-436C-B7F3-D55542FC18AF}" type="pres">
      <dgm:prSet presAssocID="{A6291F88-C920-4F58-97FA-5D4FCBCF1399}" presName="sibTrans" presStyleCnt="0"/>
      <dgm:spPr/>
    </dgm:pt>
    <dgm:pt modelId="{D6D67C45-F8FB-4162-8E44-9E34A879D09B}" type="pres">
      <dgm:prSet presAssocID="{33D15EA7-E011-4C83-AB21-B7F683660A3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07D12-E00D-4A9F-9BAF-64F6019C9F83}" type="pres">
      <dgm:prSet presAssocID="{39B0767C-6756-4A7D-A507-2110810EC22C}" presName="sibTrans" presStyleCnt="0"/>
      <dgm:spPr/>
    </dgm:pt>
    <dgm:pt modelId="{5978E7CA-7D14-4929-BD91-AA73DFCF2F68}" type="pres">
      <dgm:prSet presAssocID="{81A20D31-3D1C-49A8-9955-7E88486267C0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8D605-A451-47D3-931C-00742C35ABAB}" type="pres">
      <dgm:prSet presAssocID="{9CEC446E-FE26-4089-B39B-873FC06B888E}" presName="sibTrans" presStyleCnt="0"/>
      <dgm:spPr/>
    </dgm:pt>
    <dgm:pt modelId="{BBE6F3E5-5DF3-4175-857C-56636ED7753E}" type="pres">
      <dgm:prSet presAssocID="{0A94A6CB-E2AF-4AA5-8917-2F9B0F3D8A62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8FECD-F948-4F2F-9A9C-7F9F81F12FDD}" type="pres">
      <dgm:prSet presAssocID="{145301E8-0F93-4912-93B5-FC8D73A86D0A}" presName="sibTrans" presStyleCnt="0"/>
      <dgm:spPr/>
    </dgm:pt>
    <dgm:pt modelId="{BEEBE0A4-ED4E-43FD-A6C3-F15482FD483F}" type="pres">
      <dgm:prSet presAssocID="{55CD1F4C-7EEC-475F-8C56-FC61E01407B3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1B05F-CBE1-429E-A0D4-D703BFB27D68}" type="pres">
      <dgm:prSet presAssocID="{6CE9E4BF-F866-4AF7-83AD-2F53394ACF52}" presName="sibTrans" presStyleCnt="0"/>
      <dgm:spPr/>
    </dgm:pt>
    <dgm:pt modelId="{18ABDFC1-6FDD-4ACB-97BC-AAD88E6BBD18}" type="pres">
      <dgm:prSet presAssocID="{0848B4D6-A2FD-4F29-AD68-17F01B74843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C410E-0BAC-4B47-8EE3-A72F098C1501}" type="pres">
      <dgm:prSet presAssocID="{D155D2ED-52EC-437C-B8A8-E8614F6DFB01}" presName="sibTrans" presStyleCnt="0"/>
      <dgm:spPr/>
    </dgm:pt>
    <dgm:pt modelId="{35050DD7-4DDB-4E05-A7E7-0FFB95B7CC7B}" type="pres">
      <dgm:prSet presAssocID="{0B49BA21-64C5-481B-8DB3-55CC4642A446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28698-DCCC-48B2-9A43-94F7AF2D308B}" type="pres">
      <dgm:prSet presAssocID="{77EC643B-7717-4CE6-983A-C54618FFF586}" presName="sibTrans" presStyleCnt="0"/>
      <dgm:spPr/>
    </dgm:pt>
    <dgm:pt modelId="{152966FC-3C34-47B4-A2A5-2B4BFFE9B6F3}" type="pres">
      <dgm:prSet presAssocID="{F55B2C4A-9097-4C12-88D7-41A565C70857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85937-3AA6-433B-ABBD-516708FD2670}" type="pres">
      <dgm:prSet presAssocID="{644A940A-653D-4F33-A388-09CBD0ABFD81}" presName="sibTrans" presStyleCnt="0"/>
      <dgm:spPr/>
    </dgm:pt>
    <dgm:pt modelId="{7B040C1A-25EE-4166-AE74-F09B0786803B}" type="pres">
      <dgm:prSet presAssocID="{290E55B9-D98E-4751-BF43-8DAA8AABC97A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E211B-6E78-4FAD-AD36-4497111C1C33}" type="pres">
      <dgm:prSet presAssocID="{CB4A29AD-91F0-4C37-8ECF-30509EF39496}" presName="sibTrans" presStyleCnt="0"/>
      <dgm:spPr/>
    </dgm:pt>
    <dgm:pt modelId="{787CA872-3525-426D-BF6A-E47558515D21}" type="pres">
      <dgm:prSet presAssocID="{0131DF93-1BCF-4B02-92FE-78B191E39B79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218501-830B-46BD-8781-C38F72E252D3}" srcId="{31E066E0-924F-412A-BDB5-CF5A5F6BE9FC}" destId="{0848B4D6-A2FD-4F29-AD68-17F01B748433}" srcOrd="11" destOrd="0" parTransId="{DF061C03-0A83-4B33-89AF-160266EA8DAF}" sibTransId="{D155D2ED-52EC-437C-B8A8-E8614F6DFB01}"/>
    <dgm:cxn modelId="{069FB9B2-098F-4862-A43D-275D51A0E230}" type="presOf" srcId="{210A505B-3679-418E-94BF-C96C4BA059A5}" destId="{B21A4984-08A5-46E7-8180-7A5B9269A124}" srcOrd="0" destOrd="0" presId="urn:microsoft.com/office/officeart/2005/8/layout/default"/>
    <dgm:cxn modelId="{F49D1867-C03B-4E90-B195-17F487115911}" srcId="{31E066E0-924F-412A-BDB5-CF5A5F6BE9FC}" destId="{0131DF93-1BCF-4B02-92FE-78B191E39B79}" srcOrd="15" destOrd="0" parTransId="{1DA054FC-D660-4B5B-8193-60067CA1CBDD}" sibTransId="{BBD940D4-3E21-4B4C-ADA4-601D9FF2D51E}"/>
    <dgm:cxn modelId="{B8931C6C-CE13-421B-9E36-0928BB98431E}" type="presOf" srcId="{33D15EA7-E011-4C83-AB21-B7F683660A34}" destId="{D6D67C45-F8FB-4162-8E44-9E34A879D09B}" srcOrd="0" destOrd="0" presId="urn:microsoft.com/office/officeart/2005/8/layout/default"/>
    <dgm:cxn modelId="{8C54A9FE-B5CF-4062-962E-C98752BF897D}" type="presOf" srcId="{0131DF93-1BCF-4B02-92FE-78B191E39B79}" destId="{787CA872-3525-426D-BF6A-E47558515D21}" srcOrd="0" destOrd="0" presId="urn:microsoft.com/office/officeart/2005/8/layout/default"/>
    <dgm:cxn modelId="{C384E7E4-CBB1-4D17-B7B9-74D1C08644B2}" type="presOf" srcId="{290E55B9-D98E-4751-BF43-8DAA8AABC97A}" destId="{7B040C1A-25EE-4166-AE74-F09B0786803B}" srcOrd="0" destOrd="0" presId="urn:microsoft.com/office/officeart/2005/8/layout/default"/>
    <dgm:cxn modelId="{34F5BC62-791D-4576-8AC0-A6D8F4F44E4B}" srcId="{31E066E0-924F-412A-BDB5-CF5A5F6BE9FC}" destId="{290E55B9-D98E-4751-BF43-8DAA8AABC97A}" srcOrd="14" destOrd="0" parTransId="{D2DF0CB8-38D8-4564-8982-C00E38A75FF9}" sibTransId="{CB4A29AD-91F0-4C37-8ECF-30509EF39496}"/>
    <dgm:cxn modelId="{5581C5EA-8033-4F26-965C-08119058372A}" type="presOf" srcId="{0B49BA21-64C5-481B-8DB3-55CC4642A446}" destId="{35050DD7-4DDB-4E05-A7E7-0FFB95B7CC7B}" srcOrd="0" destOrd="0" presId="urn:microsoft.com/office/officeart/2005/8/layout/default"/>
    <dgm:cxn modelId="{7031C491-2A7D-4E2A-98F1-C6B90D19DD39}" type="presOf" srcId="{55CD1F4C-7EEC-475F-8C56-FC61E01407B3}" destId="{BEEBE0A4-ED4E-43FD-A6C3-F15482FD483F}" srcOrd="0" destOrd="0" presId="urn:microsoft.com/office/officeart/2005/8/layout/default"/>
    <dgm:cxn modelId="{FA41BD3E-65BE-425D-A0BD-C41888BF8ACC}" type="presOf" srcId="{CA13F26A-A137-4728-ADCD-D065001455F4}" destId="{31088391-B3A1-485A-B090-C3FC60A838BB}" srcOrd="0" destOrd="0" presId="urn:microsoft.com/office/officeart/2005/8/layout/default"/>
    <dgm:cxn modelId="{A26B21AC-AEF9-493D-A124-C9AC145A2131}" srcId="{31E066E0-924F-412A-BDB5-CF5A5F6BE9FC}" destId="{CA13F26A-A137-4728-ADCD-D065001455F4}" srcOrd="1" destOrd="0" parTransId="{FD6F76E5-7ADF-47A7-8F88-CF58ABC72B3E}" sibTransId="{1ECA4ADC-54FF-4C0E-9C12-BA00569BAA50}"/>
    <dgm:cxn modelId="{F92ADD4B-1480-4111-BADA-E56883DFDE33}" srcId="{31E066E0-924F-412A-BDB5-CF5A5F6BE9FC}" destId="{F55B2C4A-9097-4C12-88D7-41A565C70857}" srcOrd="13" destOrd="0" parTransId="{B2CD201C-A487-441E-B123-44B9A9523B00}" sibTransId="{644A940A-653D-4F33-A388-09CBD0ABFD81}"/>
    <dgm:cxn modelId="{3ADD386F-10C6-40F7-8CC0-0F9C722946E7}" srcId="{31E066E0-924F-412A-BDB5-CF5A5F6BE9FC}" destId="{0B49BA21-64C5-481B-8DB3-55CC4642A446}" srcOrd="12" destOrd="0" parTransId="{18CB231E-656E-4065-A162-F5A70C7DDB89}" sibTransId="{77EC643B-7717-4CE6-983A-C54618FFF586}"/>
    <dgm:cxn modelId="{C5750034-0DD4-42FB-8D6A-24E08D697D42}" srcId="{31E066E0-924F-412A-BDB5-CF5A5F6BE9FC}" destId="{9DEC25AD-B9A7-460B-B9BD-61030B8696B2}" srcOrd="2" destOrd="0" parTransId="{AF97BF4D-AC22-493C-AD15-F1ECC4582A46}" sibTransId="{0D7C94D2-6D99-4960-9FA1-CADEB8472961}"/>
    <dgm:cxn modelId="{C24451BC-EFE0-40E5-AB98-A7645125E1EC}" type="presOf" srcId="{81A20D31-3D1C-49A8-9955-7E88486267C0}" destId="{5978E7CA-7D14-4929-BD91-AA73DFCF2F68}" srcOrd="0" destOrd="0" presId="urn:microsoft.com/office/officeart/2005/8/layout/default"/>
    <dgm:cxn modelId="{08FB0650-8C26-4D75-93B4-4C840889BDC6}" srcId="{31E066E0-924F-412A-BDB5-CF5A5F6BE9FC}" destId="{15E743EB-574E-4292-AA08-136660D057AF}" srcOrd="4" destOrd="0" parTransId="{A2B29867-E14E-483D-B30C-4D4E89D32AE1}" sibTransId="{D0DE54A9-9136-4089-AA53-CB7505D49B77}"/>
    <dgm:cxn modelId="{AD6CE2DB-62BD-42F0-A57B-BE59B418412F}" srcId="{31E066E0-924F-412A-BDB5-CF5A5F6BE9FC}" destId="{0A94A6CB-E2AF-4AA5-8917-2F9B0F3D8A62}" srcOrd="9" destOrd="0" parTransId="{FFE5A0CD-AE16-495C-B4CE-1B476EE7D8EB}" sibTransId="{145301E8-0F93-4912-93B5-FC8D73A86D0A}"/>
    <dgm:cxn modelId="{A09EDC9D-C3D1-43EA-8678-310109833E8A}" srcId="{31E066E0-924F-412A-BDB5-CF5A5F6BE9FC}" destId="{55CD1F4C-7EEC-475F-8C56-FC61E01407B3}" srcOrd="10" destOrd="0" parTransId="{2AABBA31-0732-4873-8309-A05F63925AA3}" sibTransId="{6CE9E4BF-F866-4AF7-83AD-2F53394ACF52}"/>
    <dgm:cxn modelId="{A342291D-92AD-41B6-846E-5AB4A6DD0F76}" srcId="{31E066E0-924F-412A-BDB5-CF5A5F6BE9FC}" destId="{17FB77F5-9E64-4D83-8D70-2A5310AE2D7A}" srcOrd="5" destOrd="0" parTransId="{2EC827F4-B195-4284-8DBC-0DE0FD5C528A}" sibTransId="{243DC320-7350-4F37-9347-2700D4A11CB1}"/>
    <dgm:cxn modelId="{0158DE7B-991A-4B46-A297-CCB749468893}" type="presOf" srcId="{F55B2C4A-9097-4C12-88D7-41A565C70857}" destId="{152966FC-3C34-47B4-A2A5-2B4BFFE9B6F3}" srcOrd="0" destOrd="0" presId="urn:microsoft.com/office/officeart/2005/8/layout/default"/>
    <dgm:cxn modelId="{43B13652-0C32-465D-9EFD-445FDE462E81}" type="presOf" srcId="{9DEC25AD-B9A7-460B-B9BD-61030B8696B2}" destId="{B479D64E-6505-4D53-A9E3-16640437739A}" srcOrd="0" destOrd="0" presId="urn:microsoft.com/office/officeart/2005/8/layout/default"/>
    <dgm:cxn modelId="{0ED16111-05CC-46A1-9B69-56A851D6C6AD}" srcId="{31E066E0-924F-412A-BDB5-CF5A5F6BE9FC}" destId="{81A20D31-3D1C-49A8-9955-7E88486267C0}" srcOrd="8" destOrd="0" parTransId="{06ACA3C9-5744-4F1D-B111-9F4C28ECC0F8}" sibTransId="{9CEC446E-FE26-4089-B39B-873FC06B888E}"/>
    <dgm:cxn modelId="{9775460E-C04F-4445-BC4A-2010EF287013}" type="presOf" srcId="{15E743EB-574E-4292-AA08-136660D057AF}" destId="{07BA8FAD-883D-4983-BCBB-986CB52A24AC}" srcOrd="0" destOrd="0" presId="urn:microsoft.com/office/officeart/2005/8/layout/default"/>
    <dgm:cxn modelId="{8F26F221-087D-4964-8409-4C715E4A997E}" srcId="{31E066E0-924F-412A-BDB5-CF5A5F6BE9FC}" destId="{33D15EA7-E011-4C83-AB21-B7F683660A34}" srcOrd="7" destOrd="0" parTransId="{CD57BDAF-D89A-4F77-9373-0BC11ACDFB97}" sibTransId="{39B0767C-6756-4A7D-A507-2110810EC22C}"/>
    <dgm:cxn modelId="{DE9FF34D-3755-4FB9-8EF3-BCFA6D0B3441}" type="presOf" srcId="{0A94A6CB-E2AF-4AA5-8917-2F9B0F3D8A62}" destId="{BBE6F3E5-5DF3-4175-857C-56636ED7753E}" srcOrd="0" destOrd="0" presId="urn:microsoft.com/office/officeart/2005/8/layout/default"/>
    <dgm:cxn modelId="{F08389A4-B2D7-477F-88A4-D4BBD007AF00}" srcId="{31E066E0-924F-412A-BDB5-CF5A5F6BE9FC}" destId="{318F0B5D-E3F3-4F90-BE89-830F7D3444BA}" srcOrd="6" destOrd="0" parTransId="{4D714544-A67A-4680-A1ED-D514E9C60CD2}" sibTransId="{A6291F88-C920-4F58-97FA-5D4FCBCF1399}"/>
    <dgm:cxn modelId="{AC6C19B0-BA1D-4A00-B3CB-7388AB6EE39B}" type="presOf" srcId="{0848B4D6-A2FD-4F29-AD68-17F01B748433}" destId="{18ABDFC1-6FDD-4ACB-97BC-AAD88E6BBD18}" srcOrd="0" destOrd="0" presId="urn:microsoft.com/office/officeart/2005/8/layout/default"/>
    <dgm:cxn modelId="{518C72B0-E20D-477F-95D1-B5E46E6D45E2}" type="presOf" srcId="{318F0B5D-E3F3-4F90-BE89-830F7D3444BA}" destId="{664B8F4D-47B9-4A78-AFC6-D7166E097656}" srcOrd="0" destOrd="0" presId="urn:microsoft.com/office/officeart/2005/8/layout/default"/>
    <dgm:cxn modelId="{C7ADA6B6-C759-4B60-BD19-63ED071CF27D}" srcId="{31E066E0-924F-412A-BDB5-CF5A5F6BE9FC}" destId="{F6152B2C-117A-4B9D-A52E-4A92C094DA69}" srcOrd="0" destOrd="0" parTransId="{EBE59DAD-3C99-47E5-98FE-865897306FD6}" sibTransId="{76494960-83D1-4C3B-BCF4-B4B4D98B298E}"/>
    <dgm:cxn modelId="{C5959C0E-4038-4F64-9BE4-B8A49FF5848D}" type="presOf" srcId="{F6152B2C-117A-4B9D-A52E-4A92C094DA69}" destId="{CCC71951-C9EB-4FF4-81D2-DC871D7EF814}" srcOrd="0" destOrd="0" presId="urn:microsoft.com/office/officeart/2005/8/layout/default"/>
    <dgm:cxn modelId="{2B2EC02F-B1F1-4F69-99DE-91BEB66BC815}" type="presOf" srcId="{17FB77F5-9E64-4D83-8D70-2A5310AE2D7A}" destId="{1EDD03DA-9961-4A59-8271-5A2DB83221AB}" srcOrd="0" destOrd="0" presId="urn:microsoft.com/office/officeart/2005/8/layout/default"/>
    <dgm:cxn modelId="{413273C1-8A02-45EC-AA1C-C81EC32F976D}" type="presOf" srcId="{31E066E0-924F-412A-BDB5-CF5A5F6BE9FC}" destId="{E5F38FD0-E000-442E-985E-E08D402C1884}" srcOrd="0" destOrd="0" presId="urn:microsoft.com/office/officeart/2005/8/layout/default"/>
    <dgm:cxn modelId="{F489EB58-3879-4F84-9844-E23A6528EE68}" srcId="{31E066E0-924F-412A-BDB5-CF5A5F6BE9FC}" destId="{210A505B-3679-418E-94BF-C96C4BA059A5}" srcOrd="3" destOrd="0" parTransId="{102BCF63-BCA3-4C70-B01F-ADAE88EB17C2}" sibTransId="{CD7425DD-6304-4017-A152-7FB4DA4B3C52}"/>
    <dgm:cxn modelId="{B34CB067-4DCC-4BEE-BA13-B8B287922465}" type="presParOf" srcId="{E5F38FD0-E000-442E-985E-E08D402C1884}" destId="{CCC71951-C9EB-4FF4-81D2-DC871D7EF814}" srcOrd="0" destOrd="0" presId="urn:microsoft.com/office/officeart/2005/8/layout/default"/>
    <dgm:cxn modelId="{6E2E12A5-0CD8-4BDD-8172-F48149FC99A6}" type="presParOf" srcId="{E5F38FD0-E000-442E-985E-E08D402C1884}" destId="{5C55CE75-20EE-4612-BE43-E6898070286D}" srcOrd="1" destOrd="0" presId="urn:microsoft.com/office/officeart/2005/8/layout/default"/>
    <dgm:cxn modelId="{5B1A06A9-4A65-48E7-9587-1851BE32D269}" type="presParOf" srcId="{E5F38FD0-E000-442E-985E-E08D402C1884}" destId="{31088391-B3A1-485A-B090-C3FC60A838BB}" srcOrd="2" destOrd="0" presId="urn:microsoft.com/office/officeart/2005/8/layout/default"/>
    <dgm:cxn modelId="{DE9A2C9A-3D9B-4D84-978C-9CAA01E3D8E6}" type="presParOf" srcId="{E5F38FD0-E000-442E-985E-E08D402C1884}" destId="{F5D06D18-8556-4D2C-8AC6-F21C1860600C}" srcOrd="3" destOrd="0" presId="urn:microsoft.com/office/officeart/2005/8/layout/default"/>
    <dgm:cxn modelId="{9C57F20B-237B-4E4F-91AC-5B5AB2403BEB}" type="presParOf" srcId="{E5F38FD0-E000-442E-985E-E08D402C1884}" destId="{B479D64E-6505-4D53-A9E3-16640437739A}" srcOrd="4" destOrd="0" presId="urn:microsoft.com/office/officeart/2005/8/layout/default"/>
    <dgm:cxn modelId="{A5200F74-30EB-4204-8404-42FB9CBBEDC4}" type="presParOf" srcId="{E5F38FD0-E000-442E-985E-E08D402C1884}" destId="{D7D18C87-5119-4556-BEC5-FFBC93EE922E}" srcOrd="5" destOrd="0" presId="urn:microsoft.com/office/officeart/2005/8/layout/default"/>
    <dgm:cxn modelId="{C1C14EB6-448A-4394-8E5B-77C21B5015EF}" type="presParOf" srcId="{E5F38FD0-E000-442E-985E-E08D402C1884}" destId="{B21A4984-08A5-46E7-8180-7A5B9269A124}" srcOrd="6" destOrd="0" presId="urn:microsoft.com/office/officeart/2005/8/layout/default"/>
    <dgm:cxn modelId="{F9AD8AAE-F872-411E-BFF3-B1BAE027E514}" type="presParOf" srcId="{E5F38FD0-E000-442E-985E-E08D402C1884}" destId="{4BDF7442-664E-415F-BCDE-AB5802081008}" srcOrd="7" destOrd="0" presId="urn:microsoft.com/office/officeart/2005/8/layout/default"/>
    <dgm:cxn modelId="{B28EFD48-8C41-4B77-BFA7-53184F0CA95A}" type="presParOf" srcId="{E5F38FD0-E000-442E-985E-E08D402C1884}" destId="{07BA8FAD-883D-4983-BCBB-986CB52A24AC}" srcOrd="8" destOrd="0" presId="urn:microsoft.com/office/officeart/2005/8/layout/default"/>
    <dgm:cxn modelId="{A569D535-DFD0-4B9E-8686-737CAD8E54B3}" type="presParOf" srcId="{E5F38FD0-E000-442E-985E-E08D402C1884}" destId="{D39BA64A-46B9-4A41-9D5B-988BDAFEB7F5}" srcOrd="9" destOrd="0" presId="urn:microsoft.com/office/officeart/2005/8/layout/default"/>
    <dgm:cxn modelId="{5316366F-10C3-495A-9189-BEB824236F72}" type="presParOf" srcId="{E5F38FD0-E000-442E-985E-E08D402C1884}" destId="{1EDD03DA-9961-4A59-8271-5A2DB83221AB}" srcOrd="10" destOrd="0" presId="urn:microsoft.com/office/officeart/2005/8/layout/default"/>
    <dgm:cxn modelId="{99E1158E-2EE8-417A-B7D0-422F467B14BE}" type="presParOf" srcId="{E5F38FD0-E000-442E-985E-E08D402C1884}" destId="{F14F69A1-766C-4C4B-81BC-4CACFF8791BA}" srcOrd="11" destOrd="0" presId="urn:microsoft.com/office/officeart/2005/8/layout/default"/>
    <dgm:cxn modelId="{D75B8E8E-0D75-4F82-AB2B-4A0D2EC71E6F}" type="presParOf" srcId="{E5F38FD0-E000-442E-985E-E08D402C1884}" destId="{664B8F4D-47B9-4A78-AFC6-D7166E097656}" srcOrd="12" destOrd="0" presId="urn:microsoft.com/office/officeart/2005/8/layout/default"/>
    <dgm:cxn modelId="{77CEB224-4371-434D-83AC-CA804E996873}" type="presParOf" srcId="{E5F38FD0-E000-442E-985E-E08D402C1884}" destId="{8860A578-B23C-436C-B7F3-D55542FC18AF}" srcOrd="13" destOrd="0" presId="urn:microsoft.com/office/officeart/2005/8/layout/default"/>
    <dgm:cxn modelId="{9D9B6F9F-D4A7-4299-BB9F-F54F6A4184AC}" type="presParOf" srcId="{E5F38FD0-E000-442E-985E-E08D402C1884}" destId="{D6D67C45-F8FB-4162-8E44-9E34A879D09B}" srcOrd="14" destOrd="0" presId="urn:microsoft.com/office/officeart/2005/8/layout/default"/>
    <dgm:cxn modelId="{2068A009-DFE2-44C4-A963-40938C9A39E5}" type="presParOf" srcId="{E5F38FD0-E000-442E-985E-E08D402C1884}" destId="{E2907D12-E00D-4A9F-9BAF-64F6019C9F83}" srcOrd="15" destOrd="0" presId="urn:microsoft.com/office/officeart/2005/8/layout/default"/>
    <dgm:cxn modelId="{18A2994D-DD61-414A-8275-36B4177C9CBC}" type="presParOf" srcId="{E5F38FD0-E000-442E-985E-E08D402C1884}" destId="{5978E7CA-7D14-4929-BD91-AA73DFCF2F68}" srcOrd="16" destOrd="0" presId="urn:microsoft.com/office/officeart/2005/8/layout/default"/>
    <dgm:cxn modelId="{0DE8741F-4990-49DE-8AE9-3F5B605D5538}" type="presParOf" srcId="{E5F38FD0-E000-442E-985E-E08D402C1884}" destId="{0FC8D605-A451-47D3-931C-00742C35ABAB}" srcOrd="17" destOrd="0" presId="urn:microsoft.com/office/officeart/2005/8/layout/default"/>
    <dgm:cxn modelId="{4CD81287-D9A6-4F89-945C-293AC9046CCD}" type="presParOf" srcId="{E5F38FD0-E000-442E-985E-E08D402C1884}" destId="{BBE6F3E5-5DF3-4175-857C-56636ED7753E}" srcOrd="18" destOrd="0" presId="urn:microsoft.com/office/officeart/2005/8/layout/default"/>
    <dgm:cxn modelId="{8C9F34A1-C85E-4D56-BB16-10C1A6D1C727}" type="presParOf" srcId="{E5F38FD0-E000-442E-985E-E08D402C1884}" destId="{26B8FECD-F948-4F2F-9A9C-7F9F81F12FDD}" srcOrd="19" destOrd="0" presId="urn:microsoft.com/office/officeart/2005/8/layout/default"/>
    <dgm:cxn modelId="{52D44F40-E145-4B00-8FE7-505B6BBE4F6D}" type="presParOf" srcId="{E5F38FD0-E000-442E-985E-E08D402C1884}" destId="{BEEBE0A4-ED4E-43FD-A6C3-F15482FD483F}" srcOrd="20" destOrd="0" presId="urn:microsoft.com/office/officeart/2005/8/layout/default"/>
    <dgm:cxn modelId="{3675BF4E-E62C-4303-BDA1-6B65A58890C8}" type="presParOf" srcId="{E5F38FD0-E000-442E-985E-E08D402C1884}" destId="{DCA1B05F-CBE1-429E-A0D4-D703BFB27D68}" srcOrd="21" destOrd="0" presId="urn:microsoft.com/office/officeart/2005/8/layout/default"/>
    <dgm:cxn modelId="{EE7FC425-0300-433D-89FD-6A285570CAD9}" type="presParOf" srcId="{E5F38FD0-E000-442E-985E-E08D402C1884}" destId="{18ABDFC1-6FDD-4ACB-97BC-AAD88E6BBD18}" srcOrd="22" destOrd="0" presId="urn:microsoft.com/office/officeart/2005/8/layout/default"/>
    <dgm:cxn modelId="{1E988B38-5D15-498F-BA29-4E3E012BC0F4}" type="presParOf" srcId="{E5F38FD0-E000-442E-985E-E08D402C1884}" destId="{3C9C410E-0BAC-4B47-8EE3-A72F098C1501}" srcOrd="23" destOrd="0" presId="urn:microsoft.com/office/officeart/2005/8/layout/default"/>
    <dgm:cxn modelId="{3CF20EDF-BD10-4B9A-BE7B-FDA33C982D15}" type="presParOf" srcId="{E5F38FD0-E000-442E-985E-E08D402C1884}" destId="{35050DD7-4DDB-4E05-A7E7-0FFB95B7CC7B}" srcOrd="24" destOrd="0" presId="urn:microsoft.com/office/officeart/2005/8/layout/default"/>
    <dgm:cxn modelId="{C043B44D-2826-4CE3-B0E7-FA50BA516CB8}" type="presParOf" srcId="{E5F38FD0-E000-442E-985E-E08D402C1884}" destId="{FE928698-DCCC-48B2-9A43-94F7AF2D308B}" srcOrd="25" destOrd="0" presId="urn:microsoft.com/office/officeart/2005/8/layout/default"/>
    <dgm:cxn modelId="{E45F6347-B794-453C-9AB3-BCE4556935BE}" type="presParOf" srcId="{E5F38FD0-E000-442E-985E-E08D402C1884}" destId="{152966FC-3C34-47B4-A2A5-2B4BFFE9B6F3}" srcOrd="26" destOrd="0" presId="urn:microsoft.com/office/officeart/2005/8/layout/default"/>
    <dgm:cxn modelId="{DBC6015A-0A41-45EE-81D3-4D3FB0A6486C}" type="presParOf" srcId="{E5F38FD0-E000-442E-985E-E08D402C1884}" destId="{4D185937-3AA6-433B-ABBD-516708FD2670}" srcOrd="27" destOrd="0" presId="urn:microsoft.com/office/officeart/2005/8/layout/default"/>
    <dgm:cxn modelId="{D9863C20-A17A-4669-AF48-FAE78F287CE2}" type="presParOf" srcId="{E5F38FD0-E000-442E-985E-E08D402C1884}" destId="{7B040C1A-25EE-4166-AE74-F09B0786803B}" srcOrd="28" destOrd="0" presId="urn:microsoft.com/office/officeart/2005/8/layout/default"/>
    <dgm:cxn modelId="{21402588-050F-4B7F-BE36-E4EC3A21EC23}" type="presParOf" srcId="{E5F38FD0-E000-442E-985E-E08D402C1884}" destId="{DB9E211B-6E78-4FAD-AD36-4497111C1C33}" srcOrd="29" destOrd="0" presId="urn:microsoft.com/office/officeart/2005/8/layout/default"/>
    <dgm:cxn modelId="{C62B449A-4894-4DFE-AA7E-8E6EED04CC67}" type="presParOf" srcId="{E5F38FD0-E000-442E-985E-E08D402C1884}" destId="{787CA872-3525-426D-BF6A-E47558515D21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266E07-8657-4B72-BFCA-EFBE5E3036F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72CF3-E2E8-41A0-BD17-C177958016D0}">
      <dgm:prSet/>
      <dgm:spPr>
        <a:solidFill>
          <a:srgbClr val="D8771F"/>
        </a:solidFill>
      </dgm:spPr>
      <dgm:t>
        <a:bodyPr/>
        <a:lstStyle/>
        <a:p>
          <a:pPr rtl="0"/>
          <a:r>
            <a:rPr lang="en-US" b="1" u="sng" smtClean="0"/>
            <a:t>Goal</a:t>
          </a:r>
          <a:r>
            <a:rPr lang="en-US" smtClean="0"/>
            <a:t>: Fully support RFC 2616 (Hypertext Transfer Protocol)</a:t>
          </a:r>
          <a:endParaRPr lang="en-US"/>
        </a:p>
      </dgm:t>
    </dgm:pt>
    <dgm:pt modelId="{153B7BC3-9E55-44BF-BE09-EFE6DA49C577}" type="parTrans" cxnId="{6180CD36-3DAC-49CD-A0C6-85BE0AB4A095}">
      <dgm:prSet/>
      <dgm:spPr/>
      <dgm:t>
        <a:bodyPr/>
        <a:lstStyle/>
        <a:p>
          <a:endParaRPr lang="en-US"/>
        </a:p>
      </dgm:t>
    </dgm:pt>
    <dgm:pt modelId="{57134D76-977E-4F58-BF03-7B903A07945F}" type="sibTrans" cxnId="{6180CD36-3DAC-49CD-A0C6-85BE0AB4A095}">
      <dgm:prSet/>
      <dgm:spPr/>
      <dgm:t>
        <a:bodyPr/>
        <a:lstStyle/>
        <a:p>
          <a:endParaRPr lang="en-US"/>
        </a:p>
      </dgm:t>
    </dgm:pt>
    <dgm:pt modelId="{03E2EAF5-1FA8-46DC-BE17-D9602B3F542D}" type="pres">
      <dgm:prSet presAssocID="{FA266E07-8657-4B72-BFCA-EFBE5E3036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2B416-95B8-473D-A9FF-B8DE99D4323F}" type="pres">
      <dgm:prSet presAssocID="{77872CF3-E2E8-41A0-BD17-C177958016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CEA009-A1BE-4211-81BC-355C8B42AA37}" type="presOf" srcId="{77872CF3-E2E8-41A0-BD17-C177958016D0}" destId="{6B32B416-95B8-473D-A9FF-B8DE99D4323F}" srcOrd="0" destOrd="0" presId="urn:microsoft.com/office/officeart/2005/8/layout/vList2"/>
    <dgm:cxn modelId="{6180CD36-3DAC-49CD-A0C6-85BE0AB4A095}" srcId="{FA266E07-8657-4B72-BFCA-EFBE5E3036FD}" destId="{77872CF3-E2E8-41A0-BD17-C177958016D0}" srcOrd="0" destOrd="0" parTransId="{153B7BC3-9E55-44BF-BE09-EFE6DA49C577}" sibTransId="{57134D76-977E-4F58-BF03-7B903A07945F}"/>
    <dgm:cxn modelId="{EB95CEF8-AC8E-49AB-8342-09DDA63A5FB6}" type="presOf" srcId="{FA266E07-8657-4B72-BFCA-EFBE5E3036FD}" destId="{03E2EAF5-1FA8-46DC-BE17-D9602B3F542D}" srcOrd="0" destOrd="0" presId="urn:microsoft.com/office/officeart/2005/8/layout/vList2"/>
    <dgm:cxn modelId="{55F9D788-8013-4131-B67C-0032249487D4}" type="presParOf" srcId="{03E2EAF5-1FA8-46DC-BE17-D9602B3F542D}" destId="{6B32B416-95B8-473D-A9FF-B8DE99D43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66E07-8657-4B72-BFCA-EFBE5E3036F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72CF3-E2E8-41A0-BD17-C177958016D0}">
      <dgm:prSet custT="1"/>
      <dgm:spPr>
        <a:solidFill>
          <a:srgbClr val="D8771F"/>
        </a:solidFill>
      </dgm:spPr>
      <dgm:t>
        <a:bodyPr/>
        <a:lstStyle/>
        <a:p>
          <a:pPr algn="ctr" rtl="0"/>
          <a:r>
            <a:rPr lang="en-US" sz="5200" u="none" dirty="0" smtClean="0"/>
            <a:t>HTTP != REST</a:t>
          </a:r>
        </a:p>
        <a:p>
          <a:pPr algn="ctr" rtl="0"/>
          <a:r>
            <a:rPr lang="en-US" sz="2400" u="none" dirty="0" smtClean="0"/>
            <a:t>(more on this later…)</a:t>
          </a:r>
          <a:endParaRPr lang="en-US" sz="2400" u="none" dirty="0"/>
        </a:p>
      </dgm:t>
    </dgm:pt>
    <dgm:pt modelId="{153B7BC3-9E55-44BF-BE09-EFE6DA49C577}" type="parTrans" cxnId="{6180CD36-3DAC-49CD-A0C6-85BE0AB4A095}">
      <dgm:prSet/>
      <dgm:spPr/>
      <dgm:t>
        <a:bodyPr/>
        <a:lstStyle/>
        <a:p>
          <a:pPr algn="ctr"/>
          <a:endParaRPr lang="en-US"/>
        </a:p>
      </dgm:t>
    </dgm:pt>
    <dgm:pt modelId="{57134D76-977E-4F58-BF03-7B903A07945F}" type="sibTrans" cxnId="{6180CD36-3DAC-49CD-A0C6-85BE0AB4A095}">
      <dgm:prSet/>
      <dgm:spPr/>
      <dgm:t>
        <a:bodyPr/>
        <a:lstStyle/>
        <a:p>
          <a:pPr algn="ctr"/>
          <a:endParaRPr lang="en-US"/>
        </a:p>
      </dgm:t>
    </dgm:pt>
    <dgm:pt modelId="{03E2EAF5-1FA8-46DC-BE17-D9602B3F542D}" type="pres">
      <dgm:prSet presAssocID="{FA266E07-8657-4B72-BFCA-EFBE5E3036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2B416-95B8-473D-A9FF-B8DE99D4323F}" type="pres">
      <dgm:prSet presAssocID="{77872CF3-E2E8-41A0-BD17-C177958016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91D14-0498-4F05-B791-CA5D8EA7A55E}" type="presOf" srcId="{FA266E07-8657-4B72-BFCA-EFBE5E3036FD}" destId="{03E2EAF5-1FA8-46DC-BE17-D9602B3F542D}" srcOrd="0" destOrd="0" presId="urn:microsoft.com/office/officeart/2005/8/layout/vList2"/>
    <dgm:cxn modelId="{6180CD36-3DAC-49CD-A0C6-85BE0AB4A095}" srcId="{FA266E07-8657-4B72-BFCA-EFBE5E3036FD}" destId="{77872CF3-E2E8-41A0-BD17-C177958016D0}" srcOrd="0" destOrd="0" parTransId="{153B7BC3-9E55-44BF-BE09-EFE6DA49C577}" sibTransId="{57134D76-977E-4F58-BF03-7B903A07945F}"/>
    <dgm:cxn modelId="{10C5F274-1263-4E21-869A-1EF1AA969AF8}" type="presOf" srcId="{77872CF3-E2E8-41A0-BD17-C177958016D0}" destId="{6B32B416-95B8-473D-A9FF-B8DE99D4323F}" srcOrd="0" destOrd="0" presId="urn:microsoft.com/office/officeart/2005/8/layout/vList2"/>
    <dgm:cxn modelId="{163C3906-155B-4495-A207-EABCC381EF97}" type="presParOf" srcId="{03E2EAF5-1FA8-46DC-BE17-D9602B3F542D}" destId="{6B32B416-95B8-473D-A9FF-B8DE99D43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93DCD-5291-4D7C-A23E-84F52C23CC96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BA3E1D-C6C3-4CA0-9558-8A54F4C39931}">
      <dgm:prSet/>
      <dgm:spPr/>
      <dgm:t>
        <a:bodyPr/>
        <a:lstStyle/>
        <a:p>
          <a:pPr rtl="0"/>
          <a:r>
            <a:rPr lang="en-US" dirty="0" smtClean="0"/>
            <a:t>Web API Conventions (Verb/Method)</a:t>
          </a:r>
          <a:endParaRPr lang="en-US" dirty="0"/>
        </a:p>
      </dgm:t>
    </dgm:pt>
    <dgm:pt modelId="{B0175D1E-958F-493E-8BA2-4A4343009A51}" type="parTrans" cxnId="{633D208D-9710-4238-A266-4ED5690FAE3B}">
      <dgm:prSet/>
      <dgm:spPr/>
      <dgm:t>
        <a:bodyPr/>
        <a:lstStyle/>
        <a:p>
          <a:endParaRPr lang="en-US"/>
        </a:p>
      </dgm:t>
    </dgm:pt>
    <dgm:pt modelId="{2ADCE892-9365-42C0-91EB-E7998892344F}" type="sibTrans" cxnId="{633D208D-9710-4238-A266-4ED5690FAE3B}">
      <dgm:prSet/>
      <dgm:spPr/>
      <dgm:t>
        <a:bodyPr/>
        <a:lstStyle/>
        <a:p>
          <a:endParaRPr lang="en-US"/>
        </a:p>
      </dgm:t>
    </dgm:pt>
    <dgm:pt modelId="{C42372DF-8330-43F6-993D-28210F4FE948}">
      <dgm:prSet/>
      <dgm:spPr/>
      <dgm:t>
        <a:bodyPr/>
        <a:lstStyle/>
        <a:p>
          <a:pPr rtl="0"/>
          <a:r>
            <a:rPr lang="en-US" dirty="0" smtClean="0"/>
            <a:t>Web API Routing</a:t>
          </a:r>
          <a:endParaRPr lang="en-US" dirty="0"/>
        </a:p>
      </dgm:t>
    </dgm:pt>
    <dgm:pt modelId="{E46E2D6B-5F36-4FA5-BF80-AF2E0593DA1F}" type="parTrans" cxnId="{2DA77F68-6A91-43C3-8850-01002D772B15}">
      <dgm:prSet/>
      <dgm:spPr/>
      <dgm:t>
        <a:bodyPr/>
        <a:lstStyle/>
        <a:p>
          <a:endParaRPr lang="en-US"/>
        </a:p>
      </dgm:t>
    </dgm:pt>
    <dgm:pt modelId="{8BB98762-5FE5-415B-AD05-5C766F4CF022}" type="sibTrans" cxnId="{2DA77F68-6A91-43C3-8850-01002D772B15}">
      <dgm:prSet/>
      <dgm:spPr/>
      <dgm:t>
        <a:bodyPr/>
        <a:lstStyle/>
        <a:p>
          <a:endParaRPr lang="en-US"/>
        </a:p>
      </dgm:t>
    </dgm:pt>
    <dgm:pt modelId="{CE135CF4-C74D-4A19-AE68-761E0E899B43}">
      <dgm:prSet/>
      <dgm:spPr/>
      <dgm:t>
        <a:bodyPr/>
        <a:lstStyle/>
        <a:p>
          <a:pPr rtl="0"/>
          <a:r>
            <a:rPr lang="en-US" smtClean="0"/>
            <a:t>Strongly-typed HTTP Request/Response Messages</a:t>
          </a:r>
          <a:endParaRPr lang="en-US"/>
        </a:p>
      </dgm:t>
    </dgm:pt>
    <dgm:pt modelId="{85C3A8B9-1553-4FDE-BE1F-1CC69407BA65}" type="parTrans" cxnId="{DF20F952-0E04-425D-8DDC-BB55D2E40424}">
      <dgm:prSet/>
      <dgm:spPr/>
      <dgm:t>
        <a:bodyPr/>
        <a:lstStyle/>
        <a:p>
          <a:endParaRPr lang="en-US"/>
        </a:p>
      </dgm:t>
    </dgm:pt>
    <dgm:pt modelId="{BA29B5AB-0939-4C80-8D9F-6AD9C63B2C89}" type="sibTrans" cxnId="{DF20F952-0E04-425D-8DDC-BB55D2E40424}">
      <dgm:prSet/>
      <dgm:spPr/>
      <dgm:t>
        <a:bodyPr/>
        <a:lstStyle/>
        <a:p>
          <a:endParaRPr lang="en-US"/>
        </a:p>
      </dgm:t>
    </dgm:pt>
    <dgm:pt modelId="{C0A3761A-3636-44A9-A511-7D2053CAFF0C}">
      <dgm:prSet/>
      <dgm:spPr/>
      <dgm:t>
        <a:bodyPr/>
        <a:lstStyle/>
        <a:p>
          <a:pPr rtl="0"/>
          <a:r>
            <a:rPr lang="en-US" smtClean="0"/>
            <a:t>HTTP Exceptions</a:t>
          </a:r>
          <a:endParaRPr lang="en-US"/>
        </a:p>
      </dgm:t>
    </dgm:pt>
    <dgm:pt modelId="{22BA21BB-D8B3-4689-B4E7-2894518B5625}" type="parTrans" cxnId="{A7B419A0-A692-4052-B9D6-B8745434C93C}">
      <dgm:prSet/>
      <dgm:spPr/>
      <dgm:t>
        <a:bodyPr/>
        <a:lstStyle/>
        <a:p>
          <a:endParaRPr lang="en-US"/>
        </a:p>
      </dgm:t>
    </dgm:pt>
    <dgm:pt modelId="{832FE442-B1DD-491A-A295-AD058CED5244}" type="sibTrans" cxnId="{A7B419A0-A692-4052-B9D6-B8745434C93C}">
      <dgm:prSet/>
      <dgm:spPr/>
      <dgm:t>
        <a:bodyPr/>
        <a:lstStyle/>
        <a:p>
          <a:endParaRPr lang="en-US"/>
        </a:p>
      </dgm:t>
    </dgm:pt>
    <dgm:pt modelId="{37818B89-9C16-43CA-BFCD-1655525161BF}">
      <dgm:prSet/>
      <dgm:spPr/>
      <dgm:t>
        <a:bodyPr/>
        <a:lstStyle/>
        <a:p>
          <a:pPr rtl="0"/>
          <a:r>
            <a:rPr lang="en-US" smtClean="0"/>
            <a:t>Link Generation</a:t>
          </a:r>
          <a:endParaRPr lang="en-US"/>
        </a:p>
      </dgm:t>
    </dgm:pt>
    <dgm:pt modelId="{D155CEEF-2BDF-4A5B-9DBF-FDA9C265AB22}" type="parTrans" cxnId="{71E11376-DCE7-4142-8345-52E9ABC4FA2E}">
      <dgm:prSet/>
      <dgm:spPr/>
      <dgm:t>
        <a:bodyPr/>
        <a:lstStyle/>
        <a:p>
          <a:endParaRPr lang="en-US"/>
        </a:p>
      </dgm:t>
    </dgm:pt>
    <dgm:pt modelId="{4B8A193D-FF64-40EA-B39D-CD94944371FD}" type="sibTrans" cxnId="{71E11376-DCE7-4142-8345-52E9ABC4FA2E}">
      <dgm:prSet/>
      <dgm:spPr/>
      <dgm:t>
        <a:bodyPr/>
        <a:lstStyle/>
        <a:p>
          <a:endParaRPr lang="en-US"/>
        </a:p>
      </dgm:t>
    </dgm:pt>
    <dgm:pt modelId="{5288CA02-9676-4282-AC9B-C76B897ED5F9}" type="pres">
      <dgm:prSet presAssocID="{42A93DCD-5291-4D7C-A23E-84F52C23CC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921B-0D79-4064-845C-F1A564F466C4}" type="pres">
      <dgm:prSet presAssocID="{C9BA3E1D-C6C3-4CA0-9558-8A54F4C39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57EFD-EDA6-4915-9DA9-ADD7BBA21B34}" type="pres">
      <dgm:prSet presAssocID="{2ADCE892-9365-42C0-91EB-E7998892344F}" presName="sibTrans" presStyleCnt="0"/>
      <dgm:spPr/>
    </dgm:pt>
    <dgm:pt modelId="{0E93DE10-03C9-4799-A6B1-E33F2ABBDDA3}" type="pres">
      <dgm:prSet presAssocID="{C42372DF-8330-43F6-993D-28210F4FE9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CF157-44D1-469B-A7A3-F04A390A1015}" type="pres">
      <dgm:prSet presAssocID="{8BB98762-5FE5-415B-AD05-5C766F4CF022}" presName="sibTrans" presStyleCnt="0"/>
      <dgm:spPr/>
    </dgm:pt>
    <dgm:pt modelId="{CADAB773-764A-42DC-B713-B79A1742F541}" type="pres">
      <dgm:prSet presAssocID="{CE135CF4-C74D-4A19-AE68-761E0E899B4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BAEAF-745D-47E7-B2C3-6412728D8D46}" type="pres">
      <dgm:prSet presAssocID="{BA29B5AB-0939-4C80-8D9F-6AD9C63B2C89}" presName="sibTrans" presStyleCnt="0"/>
      <dgm:spPr/>
    </dgm:pt>
    <dgm:pt modelId="{2E326AE4-08AF-4538-B998-6681D4D0679D}" type="pres">
      <dgm:prSet presAssocID="{C0A3761A-3636-44A9-A511-7D2053CAFF0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5F257-2E6B-4DED-BBCE-7B6EDBD87105}" type="pres">
      <dgm:prSet presAssocID="{832FE442-B1DD-491A-A295-AD058CED5244}" presName="sibTrans" presStyleCnt="0"/>
      <dgm:spPr/>
    </dgm:pt>
    <dgm:pt modelId="{B11594A9-DE41-42EF-A5C7-397609D7C359}" type="pres">
      <dgm:prSet presAssocID="{37818B89-9C16-43CA-BFCD-1655525161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D208D-9710-4238-A266-4ED5690FAE3B}" srcId="{42A93DCD-5291-4D7C-A23E-84F52C23CC96}" destId="{C9BA3E1D-C6C3-4CA0-9558-8A54F4C39931}" srcOrd="0" destOrd="0" parTransId="{B0175D1E-958F-493E-8BA2-4A4343009A51}" sibTransId="{2ADCE892-9365-42C0-91EB-E7998892344F}"/>
    <dgm:cxn modelId="{DF20F952-0E04-425D-8DDC-BB55D2E40424}" srcId="{42A93DCD-5291-4D7C-A23E-84F52C23CC96}" destId="{CE135CF4-C74D-4A19-AE68-761E0E899B43}" srcOrd="2" destOrd="0" parTransId="{85C3A8B9-1553-4FDE-BE1F-1CC69407BA65}" sibTransId="{BA29B5AB-0939-4C80-8D9F-6AD9C63B2C89}"/>
    <dgm:cxn modelId="{A8DCFF4F-66FF-4A78-B439-ECFFC9C0E427}" type="presOf" srcId="{37818B89-9C16-43CA-BFCD-1655525161BF}" destId="{B11594A9-DE41-42EF-A5C7-397609D7C359}" srcOrd="0" destOrd="0" presId="urn:microsoft.com/office/officeart/2005/8/layout/default"/>
    <dgm:cxn modelId="{320784A4-0999-4251-92AB-D9B80DE30702}" type="presOf" srcId="{C9BA3E1D-C6C3-4CA0-9558-8A54F4C39931}" destId="{BD02921B-0D79-4064-845C-F1A564F466C4}" srcOrd="0" destOrd="0" presId="urn:microsoft.com/office/officeart/2005/8/layout/default"/>
    <dgm:cxn modelId="{4983870C-9430-4A4E-A810-A42E5EF416DB}" type="presOf" srcId="{C0A3761A-3636-44A9-A511-7D2053CAFF0C}" destId="{2E326AE4-08AF-4538-B998-6681D4D0679D}" srcOrd="0" destOrd="0" presId="urn:microsoft.com/office/officeart/2005/8/layout/default"/>
    <dgm:cxn modelId="{A7B419A0-A692-4052-B9D6-B8745434C93C}" srcId="{42A93DCD-5291-4D7C-A23E-84F52C23CC96}" destId="{C0A3761A-3636-44A9-A511-7D2053CAFF0C}" srcOrd="3" destOrd="0" parTransId="{22BA21BB-D8B3-4689-B4E7-2894518B5625}" sibTransId="{832FE442-B1DD-491A-A295-AD058CED5244}"/>
    <dgm:cxn modelId="{71E11376-DCE7-4142-8345-52E9ABC4FA2E}" srcId="{42A93DCD-5291-4D7C-A23E-84F52C23CC96}" destId="{37818B89-9C16-43CA-BFCD-1655525161BF}" srcOrd="4" destOrd="0" parTransId="{D155CEEF-2BDF-4A5B-9DBF-FDA9C265AB22}" sibTransId="{4B8A193D-FF64-40EA-B39D-CD94944371FD}"/>
    <dgm:cxn modelId="{2DA77F68-6A91-43C3-8850-01002D772B15}" srcId="{42A93DCD-5291-4D7C-A23E-84F52C23CC96}" destId="{C42372DF-8330-43F6-993D-28210F4FE948}" srcOrd="1" destOrd="0" parTransId="{E46E2D6B-5F36-4FA5-BF80-AF2E0593DA1F}" sibTransId="{8BB98762-5FE5-415B-AD05-5C766F4CF022}"/>
    <dgm:cxn modelId="{CE577985-C72E-4E17-B781-69078A1A370E}" type="presOf" srcId="{CE135CF4-C74D-4A19-AE68-761E0E899B43}" destId="{CADAB773-764A-42DC-B713-B79A1742F541}" srcOrd="0" destOrd="0" presId="urn:microsoft.com/office/officeart/2005/8/layout/default"/>
    <dgm:cxn modelId="{011760C9-B8CD-45C4-985F-5B8C659910D4}" type="presOf" srcId="{C42372DF-8330-43F6-993D-28210F4FE948}" destId="{0E93DE10-03C9-4799-A6B1-E33F2ABBDDA3}" srcOrd="0" destOrd="0" presId="urn:microsoft.com/office/officeart/2005/8/layout/default"/>
    <dgm:cxn modelId="{208D2158-5B3C-47C9-87C0-6F84C6AB7E33}" type="presOf" srcId="{42A93DCD-5291-4D7C-A23E-84F52C23CC96}" destId="{5288CA02-9676-4282-AC9B-C76B897ED5F9}" srcOrd="0" destOrd="0" presId="urn:microsoft.com/office/officeart/2005/8/layout/default"/>
    <dgm:cxn modelId="{5B08FDF5-2A83-488D-B29B-97F983FFFD8D}" type="presParOf" srcId="{5288CA02-9676-4282-AC9B-C76B897ED5F9}" destId="{BD02921B-0D79-4064-845C-F1A564F466C4}" srcOrd="0" destOrd="0" presId="urn:microsoft.com/office/officeart/2005/8/layout/default"/>
    <dgm:cxn modelId="{E3BE2F08-C617-446B-8936-B60FA7D21D75}" type="presParOf" srcId="{5288CA02-9676-4282-AC9B-C76B897ED5F9}" destId="{81E57EFD-EDA6-4915-9DA9-ADD7BBA21B34}" srcOrd="1" destOrd="0" presId="urn:microsoft.com/office/officeart/2005/8/layout/default"/>
    <dgm:cxn modelId="{FBA30D8D-C989-4578-9427-75BFD4552852}" type="presParOf" srcId="{5288CA02-9676-4282-AC9B-C76B897ED5F9}" destId="{0E93DE10-03C9-4799-A6B1-E33F2ABBDDA3}" srcOrd="2" destOrd="0" presId="urn:microsoft.com/office/officeart/2005/8/layout/default"/>
    <dgm:cxn modelId="{8FA3F106-03B5-450C-BA11-52A8783A4560}" type="presParOf" srcId="{5288CA02-9676-4282-AC9B-C76B897ED5F9}" destId="{DD0CF157-44D1-469B-A7A3-F04A390A1015}" srcOrd="3" destOrd="0" presId="urn:microsoft.com/office/officeart/2005/8/layout/default"/>
    <dgm:cxn modelId="{771A629D-4F5A-42B8-9CA0-4E2FDD032AA0}" type="presParOf" srcId="{5288CA02-9676-4282-AC9B-C76B897ED5F9}" destId="{CADAB773-764A-42DC-B713-B79A1742F541}" srcOrd="4" destOrd="0" presId="urn:microsoft.com/office/officeart/2005/8/layout/default"/>
    <dgm:cxn modelId="{C21BA872-3CC5-4404-8826-CA0520FB9DA2}" type="presParOf" srcId="{5288CA02-9676-4282-AC9B-C76B897ED5F9}" destId="{1DEBAEAF-745D-47E7-B2C3-6412728D8D46}" srcOrd="5" destOrd="0" presId="urn:microsoft.com/office/officeart/2005/8/layout/default"/>
    <dgm:cxn modelId="{830BCAC3-5503-4F0E-983C-2AB769EC22FB}" type="presParOf" srcId="{5288CA02-9676-4282-AC9B-C76B897ED5F9}" destId="{2E326AE4-08AF-4538-B998-6681D4D0679D}" srcOrd="6" destOrd="0" presId="urn:microsoft.com/office/officeart/2005/8/layout/default"/>
    <dgm:cxn modelId="{69EC958A-2338-4BA3-AA9F-0D37F86A61FC}" type="presParOf" srcId="{5288CA02-9676-4282-AC9B-C76B897ED5F9}" destId="{A0E5F257-2E6B-4DED-BBCE-7B6EDBD87105}" srcOrd="7" destOrd="0" presId="urn:microsoft.com/office/officeart/2005/8/layout/default"/>
    <dgm:cxn modelId="{CE5F55D7-A392-44C5-92DA-6F71124A14AD}" type="presParOf" srcId="{5288CA02-9676-4282-AC9B-C76B897ED5F9}" destId="{B11594A9-DE41-42EF-A5C7-397609D7C35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756889-88E2-4878-A735-B4877484EFAC}" type="doc">
      <dgm:prSet loTypeId="urn:microsoft.com/office/officeart/2005/8/layout/hList1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3EA69B-97C5-429B-AE85-D2D0E693FF5F}">
      <dgm:prSet/>
      <dgm:spPr>
        <a:solidFill>
          <a:srgbClr val="D8771F"/>
        </a:solidFill>
      </dgm:spPr>
      <dgm:t>
        <a:bodyPr/>
        <a:lstStyle/>
        <a:p>
          <a:pPr rtl="0"/>
          <a:r>
            <a:rPr lang="en-US" smtClean="0"/>
            <a:t>Strongly-type access to full HTTP request/response</a:t>
          </a:r>
          <a:endParaRPr lang="en-US"/>
        </a:p>
      </dgm:t>
    </dgm:pt>
    <dgm:pt modelId="{93D62DBA-0F6F-4340-8301-CD772CC00F9B}" type="parTrans" cxnId="{5D7D8CD3-78CB-44C3-8249-C8955976DC33}">
      <dgm:prSet/>
      <dgm:spPr/>
      <dgm:t>
        <a:bodyPr/>
        <a:lstStyle/>
        <a:p>
          <a:endParaRPr lang="en-US"/>
        </a:p>
      </dgm:t>
    </dgm:pt>
    <dgm:pt modelId="{65940FB7-DE40-4661-9B8F-CE1515511DB2}" type="sibTrans" cxnId="{5D7D8CD3-78CB-44C3-8249-C8955976DC33}">
      <dgm:prSet/>
      <dgm:spPr/>
      <dgm:t>
        <a:bodyPr/>
        <a:lstStyle/>
        <a:p>
          <a:endParaRPr lang="en-US"/>
        </a:p>
      </dgm:t>
    </dgm:pt>
    <dgm:pt modelId="{95E171E5-4322-427E-AD2C-BC037E3819D4}">
      <dgm:prSet/>
      <dgm:spPr/>
      <dgm:t>
        <a:bodyPr/>
        <a:lstStyle/>
        <a:p>
          <a:pPr rtl="0"/>
          <a:r>
            <a:rPr lang="en-US" smtClean="0"/>
            <a:t>Status Code</a:t>
          </a:r>
          <a:endParaRPr lang="en-US"/>
        </a:p>
      </dgm:t>
    </dgm:pt>
    <dgm:pt modelId="{1BD681C6-F249-42E8-813B-2AD1F54DBC49}" type="parTrans" cxnId="{BFE56393-E45A-4094-B7CE-0AC85045A400}">
      <dgm:prSet/>
      <dgm:spPr/>
      <dgm:t>
        <a:bodyPr/>
        <a:lstStyle/>
        <a:p>
          <a:endParaRPr lang="en-US"/>
        </a:p>
      </dgm:t>
    </dgm:pt>
    <dgm:pt modelId="{CDD207A7-E079-4BCD-9182-CD7993889815}" type="sibTrans" cxnId="{BFE56393-E45A-4094-B7CE-0AC85045A400}">
      <dgm:prSet/>
      <dgm:spPr/>
      <dgm:t>
        <a:bodyPr/>
        <a:lstStyle/>
        <a:p>
          <a:endParaRPr lang="en-US"/>
        </a:p>
      </dgm:t>
    </dgm:pt>
    <dgm:pt modelId="{944D96C8-E5CA-4B05-B569-21F831738B10}">
      <dgm:prSet/>
      <dgm:spPr/>
      <dgm:t>
        <a:bodyPr/>
        <a:lstStyle/>
        <a:p>
          <a:pPr rtl="0"/>
          <a:r>
            <a:rPr lang="en-US" smtClean="0"/>
            <a:t>Headers</a:t>
          </a:r>
          <a:endParaRPr lang="en-US"/>
        </a:p>
      </dgm:t>
    </dgm:pt>
    <dgm:pt modelId="{2DB9D0F1-9F27-4CBB-B426-F81A91F88817}" type="parTrans" cxnId="{C64B0848-A80A-4B9E-8868-F098F991947B}">
      <dgm:prSet/>
      <dgm:spPr/>
      <dgm:t>
        <a:bodyPr/>
        <a:lstStyle/>
        <a:p>
          <a:endParaRPr lang="en-US"/>
        </a:p>
      </dgm:t>
    </dgm:pt>
    <dgm:pt modelId="{176DB6AC-14A0-4378-B890-E363D53819B6}" type="sibTrans" cxnId="{C64B0848-A80A-4B9E-8868-F098F991947B}">
      <dgm:prSet/>
      <dgm:spPr/>
      <dgm:t>
        <a:bodyPr/>
        <a:lstStyle/>
        <a:p>
          <a:endParaRPr lang="en-US"/>
        </a:p>
      </dgm:t>
    </dgm:pt>
    <dgm:pt modelId="{BA6D31EE-10DC-4267-A0DA-1C823F98321E}">
      <dgm:prSet/>
      <dgm:spPr/>
      <dgm:t>
        <a:bodyPr/>
        <a:lstStyle/>
        <a:p>
          <a:pPr rtl="0"/>
          <a:r>
            <a:rPr lang="en-US" smtClean="0"/>
            <a:t>Body</a:t>
          </a:r>
          <a:endParaRPr lang="en-US"/>
        </a:p>
      </dgm:t>
    </dgm:pt>
    <dgm:pt modelId="{045923A2-6E82-4355-8984-CDFBE2AC9C07}" type="parTrans" cxnId="{42ED4B0C-9D6F-4034-A64F-E27E611764CF}">
      <dgm:prSet/>
      <dgm:spPr/>
      <dgm:t>
        <a:bodyPr/>
        <a:lstStyle/>
        <a:p>
          <a:endParaRPr lang="en-US"/>
        </a:p>
      </dgm:t>
    </dgm:pt>
    <dgm:pt modelId="{99F983A1-C546-4FE8-90A9-9CC07D2212CF}" type="sibTrans" cxnId="{42ED4B0C-9D6F-4034-A64F-E27E611764CF}">
      <dgm:prSet/>
      <dgm:spPr/>
      <dgm:t>
        <a:bodyPr/>
        <a:lstStyle/>
        <a:p>
          <a:endParaRPr lang="en-US"/>
        </a:p>
      </dgm:t>
    </dgm:pt>
    <dgm:pt modelId="{1D3D99DD-A9B0-40F8-889B-2E96E8BC9CFC}" type="pres">
      <dgm:prSet presAssocID="{65756889-88E2-4878-A735-B4877484EF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9A15EC-1E21-4D20-B9FD-A4E0D0116C11}" type="pres">
      <dgm:prSet presAssocID="{FB3EA69B-97C5-429B-AE85-D2D0E693FF5F}" presName="composite" presStyleCnt="0"/>
      <dgm:spPr/>
    </dgm:pt>
    <dgm:pt modelId="{898127FF-3BFA-4164-ADDE-5B0724BEF9AC}" type="pres">
      <dgm:prSet presAssocID="{FB3EA69B-97C5-429B-AE85-D2D0E693FF5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E59AE-4994-45B3-B3A6-F939DF31368C}" type="pres">
      <dgm:prSet presAssocID="{FB3EA69B-97C5-429B-AE85-D2D0E693FF5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7D8CD3-78CB-44C3-8249-C8955976DC33}" srcId="{65756889-88E2-4878-A735-B4877484EFAC}" destId="{FB3EA69B-97C5-429B-AE85-D2D0E693FF5F}" srcOrd="0" destOrd="0" parTransId="{93D62DBA-0F6F-4340-8301-CD772CC00F9B}" sibTransId="{65940FB7-DE40-4661-9B8F-CE1515511DB2}"/>
    <dgm:cxn modelId="{BFE56393-E45A-4094-B7CE-0AC85045A400}" srcId="{FB3EA69B-97C5-429B-AE85-D2D0E693FF5F}" destId="{95E171E5-4322-427E-AD2C-BC037E3819D4}" srcOrd="0" destOrd="0" parTransId="{1BD681C6-F249-42E8-813B-2AD1F54DBC49}" sibTransId="{CDD207A7-E079-4BCD-9182-CD7993889815}"/>
    <dgm:cxn modelId="{B6FB24DC-4B72-4F44-80F4-1451FCDAA000}" type="presOf" srcId="{BA6D31EE-10DC-4267-A0DA-1C823F98321E}" destId="{A04E59AE-4994-45B3-B3A6-F939DF31368C}" srcOrd="0" destOrd="2" presId="urn:microsoft.com/office/officeart/2005/8/layout/hList1"/>
    <dgm:cxn modelId="{C64B0848-A80A-4B9E-8868-F098F991947B}" srcId="{FB3EA69B-97C5-429B-AE85-D2D0E693FF5F}" destId="{944D96C8-E5CA-4B05-B569-21F831738B10}" srcOrd="1" destOrd="0" parTransId="{2DB9D0F1-9F27-4CBB-B426-F81A91F88817}" sibTransId="{176DB6AC-14A0-4378-B890-E363D53819B6}"/>
    <dgm:cxn modelId="{42ED4B0C-9D6F-4034-A64F-E27E611764CF}" srcId="{FB3EA69B-97C5-429B-AE85-D2D0E693FF5F}" destId="{BA6D31EE-10DC-4267-A0DA-1C823F98321E}" srcOrd="2" destOrd="0" parTransId="{045923A2-6E82-4355-8984-CDFBE2AC9C07}" sibTransId="{99F983A1-C546-4FE8-90A9-9CC07D2212CF}"/>
    <dgm:cxn modelId="{68CCECC1-8768-4CAF-A14A-EFDAAA97DB3F}" type="presOf" srcId="{FB3EA69B-97C5-429B-AE85-D2D0E693FF5F}" destId="{898127FF-3BFA-4164-ADDE-5B0724BEF9AC}" srcOrd="0" destOrd="0" presId="urn:microsoft.com/office/officeart/2005/8/layout/hList1"/>
    <dgm:cxn modelId="{8CB23102-EB35-4EE3-8146-EADDE84DC750}" type="presOf" srcId="{944D96C8-E5CA-4B05-B569-21F831738B10}" destId="{A04E59AE-4994-45B3-B3A6-F939DF31368C}" srcOrd="0" destOrd="1" presId="urn:microsoft.com/office/officeart/2005/8/layout/hList1"/>
    <dgm:cxn modelId="{07BDB357-10AF-43B6-B0F4-E16CA466497F}" type="presOf" srcId="{95E171E5-4322-427E-AD2C-BC037E3819D4}" destId="{A04E59AE-4994-45B3-B3A6-F939DF31368C}" srcOrd="0" destOrd="0" presId="urn:microsoft.com/office/officeart/2005/8/layout/hList1"/>
    <dgm:cxn modelId="{889121C6-E99A-435E-BA9A-7F7275094A11}" type="presOf" srcId="{65756889-88E2-4878-A735-B4877484EFAC}" destId="{1D3D99DD-A9B0-40F8-889B-2E96E8BC9CFC}" srcOrd="0" destOrd="0" presId="urn:microsoft.com/office/officeart/2005/8/layout/hList1"/>
    <dgm:cxn modelId="{195F9515-1679-414D-842E-E5E6EAB0001D}" type="presParOf" srcId="{1D3D99DD-A9B0-40F8-889B-2E96E8BC9CFC}" destId="{519A15EC-1E21-4D20-B9FD-A4E0D0116C11}" srcOrd="0" destOrd="0" presId="urn:microsoft.com/office/officeart/2005/8/layout/hList1"/>
    <dgm:cxn modelId="{E9C981C5-C098-4791-B2B4-C20C367A2419}" type="presParOf" srcId="{519A15EC-1E21-4D20-B9FD-A4E0D0116C11}" destId="{898127FF-3BFA-4164-ADDE-5B0724BEF9AC}" srcOrd="0" destOrd="0" presId="urn:microsoft.com/office/officeart/2005/8/layout/hList1"/>
    <dgm:cxn modelId="{824D4E6F-53BC-4CF9-B6F5-A1C1D8CA489F}" type="presParOf" srcId="{519A15EC-1E21-4D20-B9FD-A4E0D0116C11}" destId="{A04E59AE-4994-45B3-B3A6-F939DF31368C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7554E-DF41-49A2-984E-B0FB801F7207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B13117-AD96-426C-AC1F-A629953355FC}">
      <dgm:prSet/>
      <dgm:spPr/>
      <dgm:t>
        <a:bodyPr/>
        <a:lstStyle/>
        <a:p>
          <a:pPr rtl="0"/>
          <a:r>
            <a:rPr lang="en-US" smtClean="0"/>
            <a:t>Build-in Scaffolding</a:t>
          </a:r>
          <a:endParaRPr lang="en-US"/>
        </a:p>
      </dgm:t>
    </dgm:pt>
    <dgm:pt modelId="{D364D82A-05F2-4431-AB0B-73C5D4272FC0}" type="parTrans" cxnId="{FD040CC3-DFBD-4182-84DA-CD820E9FA979}">
      <dgm:prSet/>
      <dgm:spPr/>
      <dgm:t>
        <a:bodyPr/>
        <a:lstStyle/>
        <a:p>
          <a:endParaRPr lang="en-US"/>
        </a:p>
      </dgm:t>
    </dgm:pt>
    <dgm:pt modelId="{C490E82E-E5E1-4A28-8596-F685DDE58F13}" type="sibTrans" cxnId="{FD040CC3-DFBD-4182-84DA-CD820E9FA979}">
      <dgm:prSet/>
      <dgm:spPr/>
      <dgm:t>
        <a:bodyPr/>
        <a:lstStyle/>
        <a:p>
          <a:endParaRPr lang="en-US"/>
        </a:p>
      </dgm:t>
    </dgm:pt>
    <dgm:pt modelId="{2530B602-FE3B-445F-9D97-AC502A559245}">
      <dgm:prSet/>
      <dgm:spPr/>
      <dgm:t>
        <a:bodyPr/>
        <a:lstStyle/>
        <a:p>
          <a:pPr rtl="0"/>
          <a:r>
            <a:rPr lang="en-US" smtClean="0"/>
            <a:t>T4Scaffolding</a:t>
          </a:r>
          <a:endParaRPr lang="en-US"/>
        </a:p>
      </dgm:t>
    </dgm:pt>
    <dgm:pt modelId="{0FDC8BC0-0952-459B-9D1F-3E26ADC50B4D}" type="parTrans" cxnId="{6A12B121-7323-4267-8399-D40088A51197}">
      <dgm:prSet/>
      <dgm:spPr/>
      <dgm:t>
        <a:bodyPr/>
        <a:lstStyle/>
        <a:p>
          <a:endParaRPr lang="en-US"/>
        </a:p>
      </dgm:t>
    </dgm:pt>
    <dgm:pt modelId="{0B95B20B-CEF8-44E2-A5BC-1545A419BD31}" type="sibTrans" cxnId="{6A12B121-7323-4267-8399-D40088A51197}">
      <dgm:prSet/>
      <dgm:spPr/>
      <dgm:t>
        <a:bodyPr/>
        <a:lstStyle/>
        <a:p>
          <a:endParaRPr lang="en-US"/>
        </a:p>
      </dgm:t>
    </dgm:pt>
    <dgm:pt modelId="{D876DA66-4444-4668-9EAD-9ED69D3B8204}">
      <dgm:prSet/>
      <dgm:spPr/>
      <dgm:t>
        <a:bodyPr/>
        <a:lstStyle/>
        <a:p>
          <a:pPr rtl="0"/>
          <a:r>
            <a:rPr lang="en-US" dirty="0" smtClean="0"/>
            <a:t>Dependency Resolution</a:t>
          </a:r>
          <a:endParaRPr lang="en-US" dirty="0"/>
        </a:p>
      </dgm:t>
    </dgm:pt>
    <dgm:pt modelId="{5122D0EF-3FA8-4940-9510-67BA3738C523}" type="parTrans" cxnId="{FE09494F-EE28-4371-9B68-454BD09FF686}">
      <dgm:prSet/>
      <dgm:spPr/>
      <dgm:t>
        <a:bodyPr/>
        <a:lstStyle/>
        <a:p>
          <a:endParaRPr lang="en-US"/>
        </a:p>
      </dgm:t>
    </dgm:pt>
    <dgm:pt modelId="{B96D60A8-65AA-4444-9531-4570203AD5EC}" type="sibTrans" cxnId="{FE09494F-EE28-4371-9B68-454BD09FF686}">
      <dgm:prSet/>
      <dgm:spPr/>
      <dgm:t>
        <a:bodyPr/>
        <a:lstStyle/>
        <a:p>
          <a:endParaRPr lang="en-US"/>
        </a:p>
      </dgm:t>
    </dgm:pt>
    <dgm:pt modelId="{C948B81A-95B7-45CC-8BFE-BF784459931C}">
      <dgm:prSet/>
      <dgm:spPr/>
      <dgm:t>
        <a:bodyPr/>
        <a:lstStyle/>
        <a:p>
          <a:pPr rtl="0"/>
          <a:r>
            <a:rPr lang="en-US" dirty="0" smtClean="0"/>
            <a:t>Configuration</a:t>
          </a:r>
          <a:endParaRPr lang="en-US" dirty="0"/>
        </a:p>
      </dgm:t>
    </dgm:pt>
    <dgm:pt modelId="{3DD049E3-9A79-44D5-8E3F-0B201DC85687}" type="parTrans" cxnId="{035CD81F-0D04-4BDC-90CF-F24B2B2CEBBF}">
      <dgm:prSet/>
      <dgm:spPr/>
      <dgm:t>
        <a:bodyPr/>
        <a:lstStyle/>
        <a:p>
          <a:endParaRPr lang="en-US"/>
        </a:p>
      </dgm:t>
    </dgm:pt>
    <dgm:pt modelId="{94D923FD-1280-45DD-B25E-FD97A01D60DD}" type="sibTrans" cxnId="{035CD81F-0D04-4BDC-90CF-F24B2B2CEBBF}">
      <dgm:prSet/>
      <dgm:spPr/>
      <dgm:t>
        <a:bodyPr/>
        <a:lstStyle/>
        <a:p>
          <a:endParaRPr lang="en-US"/>
        </a:p>
      </dgm:t>
    </dgm:pt>
    <dgm:pt modelId="{91477898-8346-4609-B289-953FC60457AE}" type="pres">
      <dgm:prSet presAssocID="{B747554E-DF41-49A2-984E-B0FB801F72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C4341-84C4-4182-8DE9-F7E253FC6F56}" type="pres">
      <dgm:prSet presAssocID="{30B13117-AD96-426C-AC1F-A629953355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F780A-A22B-4C31-9A9E-2A5FF511E1F6}" type="pres">
      <dgm:prSet presAssocID="{C490E82E-E5E1-4A28-8596-F685DDE58F13}" presName="sibTrans" presStyleCnt="0"/>
      <dgm:spPr/>
    </dgm:pt>
    <dgm:pt modelId="{EFA72E3E-495E-44EE-97AE-752F4E1A047E}" type="pres">
      <dgm:prSet presAssocID="{2530B602-FE3B-445F-9D97-AC502A5592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951A0-7A10-4F22-AABF-0F035C0F5EDA}" type="pres">
      <dgm:prSet presAssocID="{0B95B20B-CEF8-44E2-A5BC-1545A419BD31}" presName="sibTrans" presStyleCnt="0"/>
      <dgm:spPr/>
    </dgm:pt>
    <dgm:pt modelId="{79492EAF-BB56-4069-AC8A-911D599999AB}" type="pres">
      <dgm:prSet presAssocID="{D876DA66-4444-4668-9EAD-9ED69D3B82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2E5FC-4022-4CC8-A7E9-9940BC57A3F0}" type="pres">
      <dgm:prSet presAssocID="{B96D60A8-65AA-4444-9531-4570203AD5EC}" presName="sibTrans" presStyleCnt="0"/>
      <dgm:spPr/>
    </dgm:pt>
    <dgm:pt modelId="{5196C64E-7337-4FB3-A437-434371E8AF72}" type="pres">
      <dgm:prSet presAssocID="{C948B81A-95B7-45CC-8BFE-BF78445993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9494F-EE28-4371-9B68-454BD09FF686}" srcId="{B747554E-DF41-49A2-984E-B0FB801F7207}" destId="{D876DA66-4444-4668-9EAD-9ED69D3B8204}" srcOrd="2" destOrd="0" parTransId="{5122D0EF-3FA8-4940-9510-67BA3738C523}" sibTransId="{B96D60A8-65AA-4444-9531-4570203AD5EC}"/>
    <dgm:cxn modelId="{035CD81F-0D04-4BDC-90CF-F24B2B2CEBBF}" srcId="{B747554E-DF41-49A2-984E-B0FB801F7207}" destId="{C948B81A-95B7-45CC-8BFE-BF784459931C}" srcOrd="3" destOrd="0" parTransId="{3DD049E3-9A79-44D5-8E3F-0B201DC85687}" sibTransId="{94D923FD-1280-45DD-B25E-FD97A01D60DD}"/>
    <dgm:cxn modelId="{6A12B121-7323-4267-8399-D40088A51197}" srcId="{B747554E-DF41-49A2-984E-B0FB801F7207}" destId="{2530B602-FE3B-445F-9D97-AC502A559245}" srcOrd="1" destOrd="0" parTransId="{0FDC8BC0-0952-459B-9D1F-3E26ADC50B4D}" sibTransId="{0B95B20B-CEF8-44E2-A5BC-1545A419BD31}"/>
    <dgm:cxn modelId="{9962C38F-E349-476B-8B4C-4527461EF5C4}" type="presOf" srcId="{30B13117-AD96-426C-AC1F-A629953355FC}" destId="{441C4341-84C4-4182-8DE9-F7E253FC6F56}" srcOrd="0" destOrd="0" presId="urn:microsoft.com/office/officeart/2005/8/layout/default"/>
    <dgm:cxn modelId="{FD040CC3-DFBD-4182-84DA-CD820E9FA979}" srcId="{B747554E-DF41-49A2-984E-B0FB801F7207}" destId="{30B13117-AD96-426C-AC1F-A629953355FC}" srcOrd="0" destOrd="0" parTransId="{D364D82A-05F2-4431-AB0B-73C5D4272FC0}" sibTransId="{C490E82E-E5E1-4A28-8596-F685DDE58F13}"/>
    <dgm:cxn modelId="{431C6EEF-DCDC-4B68-A961-BF36CE8FA429}" type="presOf" srcId="{C948B81A-95B7-45CC-8BFE-BF784459931C}" destId="{5196C64E-7337-4FB3-A437-434371E8AF72}" srcOrd="0" destOrd="0" presId="urn:microsoft.com/office/officeart/2005/8/layout/default"/>
    <dgm:cxn modelId="{262B2743-DF0D-4D5E-80FE-D097E69569A8}" type="presOf" srcId="{B747554E-DF41-49A2-984E-B0FB801F7207}" destId="{91477898-8346-4609-B289-953FC60457AE}" srcOrd="0" destOrd="0" presId="urn:microsoft.com/office/officeart/2005/8/layout/default"/>
    <dgm:cxn modelId="{6BDFBC9A-027B-451D-8A42-2253D8AF8BBC}" type="presOf" srcId="{2530B602-FE3B-445F-9D97-AC502A559245}" destId="{EFA72E3E-495E-44EE-97AE-752F4E1A047E}" srcOrd="0" destOrd="0" presId="urn:microsoft.com/office/officeart/2005/8/layout/default"/>
    <dgm:cxn modelId="{F009E84E-10F4-4AF6-9E98-681677D3E0C6}" type="presOf" srcId="{D876DA66-4444-4668-9EAD-9ED69D3B8204}" destId="{79492EAF-BB56-4069-AC8A-911D599999AB}" srcOrd="0" destOrd="0" presId="urn:microsoft.com/office/officeart/2005/8/layout/default"/>
    <dgm:cxn modelId="{53144531-0F39-4190-8061-3B2D7DCDF14A}" type="presParOf" srcId="{91477898-8346-4609-B289-953FC60457AE}" destId="{441C4341-84C4-4182-8DE9-F7E253FC6F56}" srcOrd="0" destOrd="0" presId="urn:microsoft.com/office/officeart/2005/8/layout/default"/>
    <dgm:cxn modelId="{197D8067-A905-414F-BBC1-46B0132879B3}" type="presParOf" srcId="{91477898-8346-4609-B289-953FC60457AE}" destId="{2FFF780A-A22B-4C31-9A9E-2A5FF511E1F6}" srcOrd="1" destOrd="0" presId="urn:microsoft.com/office/officeart/2005/8/layout/default"/>
    <dgm:cxn modelId="{328FFF77-C093-43C7-95E3-0ADDF0B758D5}" type="presParOf" srcId="{91477898-8346-4609-B289-953FC60457AE}" destId="{EFA72E3E-495E-44EE-97AE-752F4E1A047E}" srcOrd="2" destOrd="0" presId="urn:microsoft.com/office/officeart/2005/8/layout/default"/>
    <dgm:cxn modelId="{290BCD2A-5382-4427-AB4C-D026446B326B}" type="presParOf" srcId="{91477898-8346-4609-B289-953FC60457AE}" destId="{D74951A0-7A10-4F22-AABF-0F035C0F5EDA}" srcOrd="3" destOrd="0" presId="urn:microsoft.com/office/officeart/2005/8/layout/default"/>
    <dgm:cxn modelId="{6B45D2D0-7314-4813-BE18-EFBFB2C98F03}" type="presParOf" srcId="{91477898-8346-4609-B289-953FC60457AE}" destId="{79492EAF-BB56-4069-AC8A-911D599999AB}" srcOrd="4" destOrd="0" presId="urn:microsoft.com/office/officeart/2005/8/layout/default"/>
    <dgm:cxn modelId="{3C7A4846-BF1B-4D33-A284-1D63326BE854}" type="presParOf" srcId="{91477898-8346-4609-B289-953FC60457AE}" destId="{E422E5FC-4022-4CC8-A7E9-9940BC57A3F0}" srcOrd="5" destOrd="0" presId="urn:microsoft.com/office/officeart/2005/8/layout/default"/>
    <dgm:cxn modelId="{A404EE1A-B7CD-4793-84B9-C3F403B9693A}" type="presParOf" srcId="{91477898-8346-4609-B289-953FC60457AE}" destId="{5196C64E-7337-4FB3-A437-434371E8AF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9447BB-A1FC-4AA9-A351-EA6FA93A12B1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3A73871-25D8-4B65-AE78-847F77B6BCEA}">
      <dgm:prSet/>
      <dgm:spPr/>
      <dgm:t>
        <a:bodyPr/>
        <a:lstStyle/>
        <a:p>
          <a:pPr rtl="0"/>
          <a:r>
            <a:rPr lang="en-US" smtClean="0"/>
            <a:t>Resources</a:t>
          </a:r>
          <a:endParaRPr lang="en-US"/>
        </a:p>
      </dgm:t>
    </dgm:pt>
    <dgm:pt modelId="{EF647369-0A61-46EA-AD3F-D7E0E07DF118}" type="parTrans" cxnId="{B6CB04D8-9AC8-4D74-AC7A-3A35A05B46FE}">
      <dgm:prSet/>
      <dgm:spPr/>
      <dgm:t>
        <a:bodyPr/>
        <a:lstStyle/>
        <a:p>
          <a:endParaRPr lang="en-US"/>
        </a:p>
      </dgm:t>
    </dgm:pt>
    <dgm:pt modelId="{1C435C94-AE92-454D-A7F8-BF45AEEF3AEB}" type="sibTrans" cxnId="{B6CB04D8-9AC8-4D74-AC7A-3A35A05B46FE}">
      <dgm:prSet/>
      <dgm:spPr/>
      <dgm:t>
        <a:bodyPr/>
        <a:lstStyle/>
        <a:p>
          <a:endParaRPr lang="en-US"/>
        </a:p>
      </dgm:t>
    </dgm:pt>
    <dgm:pt modelId="{BC608989-3440-4925-BC38-8D3CD49D543F}">
      <dgm:prSet/>
      <dgm:spPr/>
      <dgm:t>
        <a:bodyPr/>
        <a:lstStyle/>
        <a:p>
          <a:pPr rtl="0"/>
          <a:r>
            <a:rPr lang="en-US" smtClean="0"/>
            <a:t>Application functionality</a:t>
          </a:r>
          <a:endParaRPr lang="en-US"/>
        </a:p>
      </dgm:t>
    </dgm:pt>
    <dgm:pt modelId="{5B7A24A4-F750-4193-91D3-D5E45534F616}" type="parTrans" cxnId="{1B5AA32B-F4BA-4B88-918C-1EA78033A9AA}">
      <dgm:prSet/>
      <dgm:spPr/>
      <dgm:t>
        <a:bodyPr/>
        <a:lstStyle/>
        <a:p>
          <a:endParaRPr lang="en-US"/>
        </a:p>
      </dgm:t>
    </dgm:pt>
    <dgm:pt modelId="{57D0BEE5-4201-4DFB-AB7C-EE9C0A376F55}" type="sibTrans" cxnId="{1B5AA32B-F4BA-4B88-918C-1EA78033A9AA}">
      <dgm:prSet/>
      <dgm:spPr/>
      <dgm:t>
        <a:bodyPr/>
        <a:lstStyle/>
        <a:p>
          <a:endParaRPr lang="en-US"/>
        </a:p>
      </dgm:t>
    </dgm:pt>
    <dgm:pt modelId="{5E778F12-3005-4875-B412-898DCCD0A600}">
      <dgm:prSet/>
      <dgm:spPr/>
      <dgm:t>
        <a:bodyPr/>
        <a:lstStyle/>
        <a:p>
          <a:pPr rtl="0"/>
          <a:r>
            <a:rPr lang="en-US" smtClean="0"/>
            <a:t>URI</a:t>
          </a:r>
          <a:endParaRPr lang="en-US"/>
        </a:p>
      </dgm:t>
    </dgm:pt>
    <dgm:pt modelId="{AB121A93-CEB0-4025-B89E-5A5441E168C7}" type="parTrans" cxnId="{7125643A-6827-4322-9620-3B3561F705FC}">
      <dgm:prSet/>
      <dgm:spPr/>
      <dgm:t>
        <a:bodyPr/>
        <a:lstStyle/>
        <a:p>
          <a:endParaRPr lang="en-US"/>
        </a:p>
      </dgm:t>
    </dgm:pt>
    <dgm:pt modelId="{CE20ABB2-2E15-4E63-B232-FDD32DF7E568}" type="sibTrans" cxnId="{7125643A-6827-4322-9620-3B3561F705FC}">
      <dgm:prSet/>
      <dgm:spPr/>
      <dgm:t>
        <a:bodyPr/>
        <a:lstStyle/>
        <a:p>
          <a:endParaRPr lang="en-US"/>
        </a:p>
      </dgm:t>
    </dgm:pt>
    <dgm:pt modelId="{F7C06776-CE11-4D1D-A3C2-A1EFD4A39B18}">
      <dgm:prSet/>
      <dgm:spPr/>
      <dgm:t>
        <a:bodyPr/>
        <a:lstStyle/>
        <a:p>
          <a:pPr rtl="0"/>
          <a:r>
            <a:rPr lang="en-US" smtClean="0"/>
            <a:t>Resources uniquely addressable</a:t>
          </a:r>
          <a:endParaRPr lang="en-US"/>
        </a:p>
      </dgm:t>
    </dgm:pt>
    <dgm:pt modelId="{5DB5B081-728D-4C6E-8685-CC119243C4D0}" type="parTrans" cxnId="{0EF0DC21-51AC-42CD-8B5F-D6B1FEFF3C12}">
      <dgm:prSet/>
      <dgm:spPr/>
      <dgm:t>
        <a:bodyPr/>
        <a:lstStyle/>
        <a:p>
          <a:endParaRPr lang="en-US"/>
        </a:p>
      </dgm:t>
    </dgm:pt>
    <dgm:pt modelId="{22579A1C-C2B5-4AA4-BC62-F780E5F5B947}" type="sibTrans" cxnId="{0EF0DC21-51AC-42CD-8B5F-D6B1FEFF3C12}">
      <dgm:prSet/>
      <dgm:spPr/>
      <dgm:t>
        <a:bodyPr/>
        <a:lstStyle/>
        <a:p>
          <a:endParaRPr lang="en-US"/>
        </a:p>
      </dgm:t>
    </dgm:pt>
    <dgm:pt modelId="{D480F1E8-AFC2-40F4-8296-119FB20B8973}">
      <dgm:prSet/>
      <dgm:spPr/>
      <dgm:t>
        <a:bodyPr/>
        <a:lstStyle/>
        <a:p>
          <a:pPr rtl="0"/>
          <a:r>
            <a:rPr lang="en-US" smtClean="0"/>
            <a:t>Verbs</a:t>
          </a:r>
          <a:endParaRPr lang="en-US"/>
        </a:p>
      </dgm:t>
    </dgm:pt>
    <dgm:pt modelId="{DA5E60E7-A0F5-4740-ADC7-8F01E0446A75}" type="parTrans" cxnId="{50FCDA1A-91AF-45EE-8500-9665E7687B40}">
      <dgm:prSet/>
      <dgm:spPr/>
      <dgm:t>
        <a:bodyPr/>
        <a:lstStyle/>
        <a:p>
          <a:endParaRPr lang="en-US"/>
        </a:p>
      </dgm:t>
    </dgm:pt>
    <dgm:pt modelId="{9B0E1647-7DE3-4D15-A09A-B0815659EE81}" type="sibTrans" cxnId="{50FCDA1A-91AF-45EE-8500-9665E7687B40}">
      <dgm:prSet/>
      <dgm:spPr/>
      <dgm:t>
        <a:bodyPr/>
        <a:lstStyle/>
        <a:p>
          <a:endParaRPr lang="en-US"/>
        </a:p>
      </dgm:t>
    </dgm:pt>
    <dgm:pt modelId="{DE00A8B7-DC10-471E-B8DF-1DF91DAED871}">
      <dgm:prSet/>
      <dgm:spPr/>
      <dgm:t>
        <a:bodyPr/>
        <a:lstStyle/>
        <a:p>
          <a:pPr rtl="0"/>
          <a:r>
            <a:rPr lang="en-US" smtClean="0"/>
            <a:t>Well-defined operations</a:t>
          </a:r>
          <a:endParaRPr lang="en-US"/>
        </a:p>
      </dgm:t>
    </dgm:pt>
    <dgm:pt modelId="{15A09AA7-619A-44A4-9BBD-61611381D2A7}" type="parTrans" cxnId="{2D3DD724-918E-44DB-BA5E-0B29F98D392E}">
      <dgm:prSet/>
      <dgm:spPr/>
      <dgm:t>
        <a:bodyPr/>
        <a:lstStyle/>
        <a:p>
          <a:endParaRPr lang="en-US"/>
        </a:p>
      </dgm:t>
    </dgm:pt>
    <dgm:pt modelId="{9F0E8229-B562-4953-A7B5-EBBF6DFB2E13}" type="sibTrans" cxnId="{2D3DD724-918E-44DB-BA5E-0B29F98D392E}">
      <dgm:prSet/>
      <dgm:spPr/>
      <dgm:t>
        <a:bodyPr/>
        <a:lstStyle/>
        <a:p>
          <a:endParaRPr lang="en-US"/>
        </a:p>
      </dgm:t>
    </dgm:pt>
    <dgm:pt modelId="{21B2D6D7-F533-45AD-9EF7-2C4D8CDE9A32}">
      <dgm:prSet/>
      <dgm:spPr/>
      <dgm:t>
        <a:bodyPr/>
        <a:lstStyle/>
        <a:p>
          <a:pPr rtl="0"/>
          <a:r>
            <a:rPr lang="en-US" smtClean="0"/>
            <a:t>HTTP</a:t>
          </a:r>
          <a:endParaRPr lang="en-US"/>
        </a:p>
      </dgm:t>
    </dgm:pt>
    <dgm:pt modelId="{A9DD9549-D24B-4FC9-A101-1E64A99D4D63}" type="parTrans" cxnId="{92366C19-A49A-44BD-8EB2-72AEA67A734A}">
      <dgm:prSet/>
      <dgm:spPr/>
      <dgm:t>
        <a:bodyPr/>
        <a:lstStyle/>
        <a:p>
          <a:endParaRPr lang="en-US"/>
        </a:p>
      </dgm:t>
    </dgm:pt>
    <dgm:pt modelId="{E8FF3422-737F-47CB-959D-009E4B3B3B27}" type="sibTrans" cxnId="{92366C19-A49A-44BD-8EB2-72AEA67A734A}">
      <dgm:prSet/>
      <dgm:spPr/>
      <dgm:t>
        <a:bodyPr/>
        <a:lstStyle/>
        <a:p>
          <a:endParaRPr lang="en-US"/>
        </a:p>
      </dgm:t>
    </dgm:pt>
    <dgm:pt modelId="{569AB977-52EC-41C7-BC0E-81D4BE31F245}">
      <dgm:prSet/>
      <dgm:spPr/>
      <dgm:t>
        <a:bodyPr/>
        <a:lstStyle/>
        <a:p>
          <a:pPr rtl="0"/>
          <a:r>
            <a:rPr lang="en-US" smtClean="0"/>
            <a:t>Client-server, stateless, cacheable</a:t>
          </a:r>
          <a:endParaRPr lang="en-US"/>
        </a:p>
      </dgm:t>
    </dgm:pt>
    <dgm:pt modelId="{67DDC547-A177-4BD2-B1DA-BA95A6B02FF9}" type="parTrans" cxnId="{25424FBA-3EF3-4869-8760-B9EEC1625FB4}">
      <dgm:prSet/>
      <dgm:spPr/>
      <dgm:t>
        <a:bodyPr/>
        <a:lstStyle/>
        <a:p>
          <a:endParaRPr lang="en-US"/>
        </a:p>
      </dgm:t>
    </dgm:pt>
    <dgm:pt modelId="{F491E804-82DF-43C7-814D-643C7B207AE8}" type="sibTrans" cxnId="{25424FBA-3EF3-4869-8760-B9EEC1625FB4}">
      <dgm:prSet/>
      <dgm:spPr/>
      <dgm:t>
        <a:bodyPr/>
        <a:lstStyle/>
        <a:p>
          <a:endParaRPr lang="en-US"/>
        </a:p>
      </dgm:t>
    </dgm:pt>
    <dgm:pt modelId="{6B169830-577E-456B-8B0C-6778C8C9C88E}">
      <dgm:prSet/>
      <dgm:spPr/>
      <dgm:t>
        <a:bodyPr/>
        <a:lstStyle/>
        <a:p>
          <a:pPr rtl="0"/>
          <a:r>
            <a:rPr lang="en-US" smtClean="0"/>
            <a:t>Links</a:t>
          </a:r>
          <a:endParaRPr lang="en-US"/>
        </a:p>
      </dgm:t>
    </dgm:pt>
    <dgm:pt modelId="{28FFB834-E2E6-47D8-BA76-166BCC675DB1}" type="parTrans" cxnId="{9A2A54E4-F8DC-49A6-ACB0-1F54EE940C82}">
      <dgm:prSet/>
      <dgm:spPr/>
      <dgm:t>
        <a:bodyPr/>
        <a:lstStyle/>
        <a:p>
          <a:endParaRPr lang="en-US"/>
        </a:p>
      </dgm:t>
    </dgm:pt>
    <dgm:pt modelId="{CD7B9211-0166-4661-B2A4-956E819FD0B4}" type="sibTrans" cxnId="{9A2A54E4-F8DC-49A6-ACB0-1F54EE940C82}">
      <dgm:prSet/>
      <dgm:spPr/>
      <dgm:t>
        <a:bodyPr/>
        <a:lstStyle/>
        <a:p>
          <a:endParaRPr lang="en-US"/>
        </a:p>
      </dgm:t>
    </dgm:pt>
    <dgm:pt modelId="{C8998D05-5413-4042-8725-5324C9A7C2BA}">
      <dgm:prSet/>
      <dgm:spPr/>
      <dgm:t>
        <a:bodyPr/>
        <a:lstStyle/>
        <a:p>
          <a:pPr rtl="0"/>
          <a:r>
            <a:rPr lang="en-US" smtClean="0"/>
            <a:t>Guide application state transitions</a:t>
          </a:r>
          <a:endParaRPr lang="en-US"/>
        </a:p>
      </dgm:t>
    </dgm:pt>
    <dgm:pt modelId="{98B1A601-B1A0-4A79-8E13-68239EB8DE8E}" type="parTrans" cxnId="{06577793-4403-4CE0-9726-F121F7EB2665}">
      <dgm:prSet/>
      <dgm:spPr/>
      <dgm:t>
        <a:bodyPr/>
        <a:lstStyle/>
        <a:p>
          <a:endParaRPr lang="en-US"/>
        </a:p>
      </dgm:t>
    </dgm:pt>
    <dgm:pt modelId="{6A712E08-2B98-45FA-9BA9-10685E1F2635}" type="sibTrans" cxnId="{06577793-4403-4CE0-9726-F121F7EB2665}">
      <dgm:prSet/>
      <dgm:spPr/>
      <dgm:t>
        <a:bodyPr/>
        <a:lstStyle/>
        <a:p>
          <a:endParaRPr lang="en-US"/>
        </a:p>
      </dgm:t>
    </dgm:pt>
    <dgm:pt modelId="{EB6C7FDC-278F-4BC0-8626-B241B4E0EE39}" type="pres">
      <dgm:prSet presAssocID="{659447BB-A1FC-4AA9-A351-EA6FA93A12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8BEFF1-E948-443A-9B76-C75EB1267829}" type="pres">
      <dgm:prSet presAssocID="{43A73871-25D8-4B65-AE78-847F77B6BCEA}" presName="linNode" presStyleCnt="0"/>
      <dgm:spPr/>
    </dgm:pt>
    <dgm:pt modelId="{CA1C1282-E967-48D8-8191-4F8609B6A13E}" type="pres">
      <dgm:prSet presAssocID="{43A73871-25D8-4B65-AE78-847F77B6BCE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B55CC-71E7-4274-9985-136CCEBFF40A}" type="pres">
      <dgm:prSet presAssocID="{43A73871-25D8-4B65-AE78-847F77B6BCE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28578-20BF-4EE1-A326-A4696672C8CC}" type="pres">
      <dgm:prSet presAssocID="{1C435C94-AE92-454D-A7F8-BF45AEEF3AEB}" presName="sp" presStyleCnt="0"/>
      <dgm:spPr/>
    </dgm:pt>
    <dgm:pt modelId="{A33F0886-00B6-40F8-B24E-5DF1A8A81995}" type="pres">
      <dgm:prSet presAssocID="{5E778F12-3005-4875-B412-898DCCD0A600}" presName="linNode" presStyleCnt="0"/>
      <dgm:spPr/>
    </dgm:pt>
    <dgm:pt modelId="{2E9BA68E-CAFC-4B6E-92D1-B269A4DF8D16}" type="pres">
      <dgm:prSet presAssocID="{5E778F12-3005-4875-B412-898DCCD0A60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D788-A795-4929-A8F9-63636B6F1851}" type="pres">
      <dgm:prSet presAssocID="{5E778F12-3005-4875-B412-898DCCD0A60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8E37A-3896-4DA1-8CED-6C1593948EE8}" type="pres">
      <dgm:prSet presAssocID="{CE20ABB2-2E15-4E63-B232-FDD32DF7E568}" presName="sp" presStyleCnt="0"/>
      <dgm:spPr/>
    </dgm:pt>
    <dgm:pt modelId="{7B8F4797-46EC-4902-9AD9-9DFD16C2A2B3}" type="pres">
      <dgm:prSet presAssocID="{D480F1E8-AFC2-40F4-8296-119FB20B8973}" presName="linNode" presStyleCnt="0"/>
      <dgm:spPr/>
    </dgm:pt>
    <dgm:pt modelId="{73F442EF-F241-466E-84DD-B2EEF3E5B85F}" type="pres">
      <dgm:prSet presAssocID="{D480F1E8-AFC2-40F4-8296-119FB20B897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0DE3A-05B4-4AAC-B27A-15ABA4102562}" type="pres">
      <dgm:prSet presAssocID="{D480F1E8-AFC2-40F4-8296-119FB20B897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3AD7B-CBBD-454E-BDC6-B6F6F8795B48}" type="pres">
      <dgm:prSet presAssocID="{9B0E1647-7DE3-4D15-A09A-B0815659EE81}" presName="sp" presStyleCnt="0"/>
      <dgm:spPr/>
    </dgm:pt>
    <dgm:pt modelId="{77136727-94D4-46EF-AAF8-EFB905ACCA2B}" type="pres">
      <dgm:prSet presAssocID="{21B2D6D7-F533-45AD-9EF7-2C4D8CDE9A32}" presName="linNode" presStyleCnt="0"/>
      <dgm:spPr/>
    </dgm:pt>
    <dgm:pt modelId="{1383F67B-2469-4C12-8725-0C8C628F867A}" type="pres">
      <dgm:prSet presAssocID="{21B2D6D7-F533-45AD-9EF7-2C4D8CDE9A3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E2052-BEC2-4491-B1BD-F8CA05F61FBC}" type="pres">
      <dgm:prSet presAssocID="{21B2D6D7-F533-45AD-9EF7-2C4D8CDE9A3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3FB3F-04E3-4320-BCE1-3D76D0C42C18}" type="pres">
      <dgm:prSet presAssocID="{E8FF3422-737F-47CB-959D-009E4B3B3B27}" presName="sp" presStyleCnt="0"/>
      <dgm:spPr/>
    </dgm:pt>
    <dgm:pt modelId="{D0A7094F-8B97-489B-BAFB-680B3C413DD7}" type="pres">
      <dgm:prSet presAssocID="{6B169830-577E-456B-8B0C-6778C8C9C88E}" presName="linNode" presStyleCnt="0"/>
      <dgm:spPr/>
    </dgm:pt>
    <dgm:pt modelId="{AFAEC32C-6738-480B-9C69-629A4F5D56B7}" type="pres">
      <dgm:prSet presAssocID="{6B169830-577E-456B-8B0C-6778C8C9C88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378AB-BB44-4032-9E80-D5AFCFF0ED60}" type="pres">
      <dgm:prSet presAssocID="{6B169830-577E-456B-8B0C-6778C8C9C88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C8743B-2E02-4D30-B246-01DA3EFD0067}" type="presOf" srcId="{DE00A8B7-DC10-471E-B8DF-1DF91DAED871}" destId="{9A30DE3A-05B4-4AAC-B27A-15ABA4102562}" srcOrd="0" destOrd="0" presId="urn:microsoft.com/office/officeart/2005/8/layout/vList5"/>
    <dgm:cxn modelId="{5105A85C-42FC-4D3A-BF65-19554A2E342D}" type="presOf" srcId="{6B169830-577E-456B-8B0C-6778C8C9C88E}" destId="{AFAEC32C-6738-480B-9C69-629A4F5D56B7}" srcOrd="0" destOrd="0" presId="urn:microsoft.com/office/officeart/2005/8/layout/vList5"/>
    <dgm:cxn modelId="{B6CB04D8-9AC8-4D74-AC7A-3A35A05B46FE}" srcId="{659447BB-A1FC-4AA9-A351-EA6FA93A12B1}" destId="{43A73871-25D8-4B65-AE78-847F77B6BCEA}" srcOrd="0" destOrd="0" parTransId="{EF647369-0A61-46EA-AD3F-D7E0E07DF118}" sibTransId="{1C435C94-AE92-454D-A7F8-BF45AEEF3AEB}"/>
    <dgm:cxn modelId="{50FCDA1A-91AF-45EE-8500-9665E7687B40}" srcId="{659447BB-A1FC-4AA9-A351-EA6FA93A12B1}" destId="{D480F1E8-AFC2-40F4-8296-119FB20B8973}" srcOrd="2" destOrd="0" parTransId="{DA5E60E7-A0F5-4740-ADC7-8F01E0446A75}" sibTransId="{9B0E1647-7DE3-4D15-A09A-B0815659EE81}"/>
    <dgm:cxn modelId="{92366C19-A49A-44BD-8EB2-72AEA67A734A}" srcId="{659447BB-A1FC-4AA9-A351-EA6FA93A12B1}" destId="{21B2D6D7-F533-45AD-9EF7-2C4D8CDE9A32}" srcOrd="3" destOrd="0" parTransId="{A9DD9549-D24B-4FC9-A101-1E64A99D4D63}" sibTransId="{E8FF3422-737F-47CB-959D-009E4B3B3B27}"/>
    <dgm:cxn modelId="{1B5AA32B-F4BA-4B88-918C-1EA78033A9AA}" srcId="{43A73871-25D8-4B65-AE78-847F77B6BCEA}" destId="{BC608989-3440-4925-BC38-8D3CD49D543F}" srcOrd="0" destOrd="0" parTransId="{5B7A24A4-F750-4193-91D3-D5E45534F616}" sibTransId="{57D0BEE5-4201-4DFB-AB7C-EE9C0A376F55}"/>
    <dgm:cxn modelId="{546D206B-C1F2-4030-9784-C4F18881C6CB}" type="presOf" srcId="{D480F1E8-AFC2-40F4-8296-119FB20B8973}" destId="{73F442EF-F241-466E-84DD-B2EEF3E5B85F}" srcOrd="0" destOrd="0" presId="urn:microsoft.com/office/officeart/2005/8/layout/vList5"/>
    <dgm:cxn modelId="{1E29D5F2-6898-43CD-8C6F-C9C7B8FFE83C}" type="presOf" srcId="{5E778F12-3005-4875-B412-898DCCD0A600}" destId="{2E9BA68E-CAFC-4B6E-92D1-B269A4DF8D16}" srcOrd="0" destOrd="0" presId="urn:microsoft.com/office/officeart/2005/8/layout/vList5"/>
    <dgm:cxn modelId="{4919076B-7D6E-438F-80B5-1F837814D22B}" type="presOf" srcId="{BC608989-3440-4925-BC38-8D3CD49D543F}" destId="{438B55CC-71E7-4274-9985-136CCEBFF40A}" srcOrd="0" destOrd="0" presId="urn:microsoft.com/office/officeart/2005/8/layout/vList5"/>
    <dgm:cxn modelId="{9C02C0D6-074F-4B93-A0D0-6FB15E42040C}" type="presOf" srcId="{21B2D6D7-F533-45AD-9EF7-2C4D8CDE9A32}" destId="{1383F67B-2469-4C12-8725-0C8C628F867A}" srcOrd="0" destOrd="0" presId="urn:microsoft.com/office/officeart/2005/8/layout/vList5"/>
    <dgm:cxn modelId="{25424FBA-3EF3-4869-8760-B9EEC1625FB4}" srcId="{21B2D6D7-F533-45AD-9EF7-2C4D8CDE9A32}" destId="{569AB977-52EC-41C7-BC0E-81D4BE31F245}" srcOrd="0" destOrd="0" parTransId="{67DDC547-A177-4BD2-B1DA-BA95A6B02FF9}" sibTransId="{F491E804-82DF-43C7-814D-643C7B207AE8}"/>
    <dgm:cxn modelId="{80653BC7-F1CC-404C-8BBA-922192048D2B}" type="presOf" srcId="{659447BB-A1FC-4AA9-A351-EA6FA93A12B1}" destId="{EB6C7FDC-278F-4BC0-8626-B241B4E0EE39}" srcOrd="0" destOrd="0" presId="urn:microsoft.com/office/officeart/2005/8/layout/vList5"/>
    <dgm:cxn modelId="{0EF0DC21-51AC-42CD-8B5F-D6B1FEFF3C12}" srcId="{5E778F12-3005-4875-B412-898DCCD0A600}" destId="{F7C06776-CE11-4D1D-A3C2-A1EFD4A39B18}" srcOrd="0" destOrd="0" parTransId="{5DB5B081-728D-4C6E-8685-CC119243C4D0}" sibTransId="{22579A1C-C2B5-4AA4-BC62-F780E5F5B947}"/>
    <dgm:cxn modelId="{12AB531F-3F47-4F47-8582-91C1F82EB6E8}" type="presOf" srcId="{C8998D05-5413-4042-8725-5324C9A7C2BA}" destId="{1BC378AB-BB44-4032-9E80-D5AFCFF0ED60}" srcOrd="0" destOrd="0" presId="urn:microsoft.com/office/officeart/2005/8/layout/vList5"/>
    <dgm:cxn modelId="{E579155D-7EDE-4BAB-95A1-B1C32191C7F8}" type="presOf" srcId="{569AB977-52EC-41C7-BC0E-81D4BE31F245}" destId="{D1FE2052-BEC2-4491-B1BD-F8CA05F61FBC}" srcOrd="0" destOrd="0" presId="urn:microsoft.com/office/officeart/2005/8/layout/vList5"/>
    <dgm:cxn modelId="{9A2A54E4-F8DC-49A6-ACB0-1F54EE940C82}" srcId="{659447BB-A1FC-4AA9-A351-EA6FA93A12B1}" destId="{6B169830-577E-456B-8B0C-6778C8C9C88E}" srcOrd="4" destOrd="0" parTransId="{28FFB834-E2E6-47D8-BA76-166BCC675DB1}" sibTransId="{CD7B9211-0166-4661-B2A4-956E819FD0B4}"/>
    <dgm:cxn modelId="{9866C110-6B05-4B3C-AD86-8D1DB52B67F0}" type="presOf" srcId="{43A73871-25D8-4B65-AE78-847F77B6BCEA}" destId="{CA1C1282-E967-48D8-8191-4F8609B6A13E}" srcOrd="0" destOrd="0" presId="urn:microsoft.com/office/officeart/2005/8/layout/vList5"/>
    <dgm:cxn modelId="{7125643A-6827-4322-9620-3B3561F705FC}" srcId="{659447BB-A1FC-4AA9-A351-EA6FA93A12B1}" destId="{5E778F12-3005-4875-B412-898DCCD0A600}" srcOrd="1" destOrd="0" parTransId="{AB121A93-CEB0-4025-B89E-5A5441E168C7}" sibTransId="{CE20ABB2-2E15-4E63-B232-FDD32DF7E568}"/>
    <dgm:cxn modelId="{1AF4FF12-34A2-435E-931E-0C4D43018CF8}" type="presOf" srcId="{F7C06776-CE11-4D1D-A3C2-A1EFD4A39B18}" destId="{873BD788-A795-4929-A8F9-63636B6F1851}" srcOrd="0" destOrd="0" presId="urn:microsoft.com/office/officeart/2005/8/layout/vList5"/>
    <dgm:cxn modelId="{2D3DD724-918E-44DB-BA5E-0B29F98D392E}" srcId="{D480F1E8-AFC2-40F4-8296-119FB20B8973}" destId="{DE00A8B7-DC10-471E-B8DF-1DF91DAED871}" srcOrd="0" destOrd="0" parTransId="{15A09AA7-619A-44A4-9BBD-61611381D2A7}" sibTransId="{9F0E8229-B562-4953-A7B5-EBBF6DFB2E13}"/>
    <dgm:cxn modelId="{06577793-4403-4CE0-9726-F121F7EB2665}" srcId="{6B169830-577E-456B-8B0C-6778C8C9C88E}" destId="{C8998D05-5413-4042-8725-5324C9A7C2BA}" srcOrd="0" destOrd="0" parTransId="{98B1A601-B1A0-4A79-8E13-68239EB8DE8E}" sibTransId="{6A712E08-2B98-45FA-9BA9-10685E1F2635}"/>
    <dgm:cxn modelId="{649739BA-4B6F-4708-8985-CD1626921C05}" type="presParOf" srcId="{EB6C7FDC-278F-4BC0-8626-B241B4E0EE39}" destId="{A08BEFF1-E948-443A-9B76-C75EB1267829}" srcOrd="0" destOrd="0" presId="urn:microsoft.com/office/officeart/2005/8/layout/vList5"/>
    <dgm:cxn modelId="{22E23A07-565B-45D1-A4DD-61DC0A57E9A7}" type="presParOf" srcId="{A08BEFF1-E948-443A-9B76-C75EB1267829}" destId="{CA1C1282-E967-48D8-8191-4F8609B6A13E}" srcOrd="0" destOrd="0" presId="urn:microsoft.com/office/officeart/2005/8/layout/vList5"/>
    <dgm:cxn modelId="{7C4D2397-C78C-4F73-8D32-ED54B53C954F}" type="presParOf" srcId="{A08BEFF1-E948-443A-9B76-C75EB1267829}" destId="{438B55CC-71E7-4274-9985-136CCEBFF40A}" srcOrd="1" destOrd="0" presId="urn:microsoft.com/office/officeart/2005/8/layout/vList5"/>
    <dgm:cxn modelId="{4EEF3287-D385-46E4-8CCE-10D88E59EA0C}" type="presParOf" srcId="{EB6C7FDC-278F-4BC0-8626-B241B4E0EE39}" destId="{06328578-20BF-4EE1-A326-A4696672C8CC}" srcOrd="1" destOrd="0" presId="urn:microsoft.com/office/officeart/2005/8/layout/vList5"/>
    <dgm:cxn modelId="{EEF30869-28A5-4060-B13F-E2260B4535F4}" type="presParOf" srcId="{EB6C7FDC-278F-4BC0-8626-B241B4E0EE39}" destId="{A33F0886-00B6-40F8-B24E-5DF1A8A81995}" srcOrd="2" destOrd="0" presId="urn:microsoft.com/office/officeart/2005/8/layout/vList5"/>
    <dgm:cxn modelId="{5B794C42-1B04-47C5-AA88-47AD0F319F76}" type="presParOf" srcId="{A33F0886-00B6-40F8-B24E-5DF1A8A81995}" destId="{2E9BA68E-CAFC-4B6E-92D1-B269A4DF8D16}" srcOrd="0" destOrd="0" presId="urn:microsoft.com/office/officeart/2005/8/layout/vList5"/>
    <dgm:cxn modelId="{88EE8680-876E-42F8-8C00-20C309307D99}" type="presParOf" srcId="{A33F0886-00B6-40F8-B24E-5DF1A8A81995}" destId="{873BD788-A795-4929-A8F9-63636B6F1851}" srcOrd="1" destOrd="0" presId="urn:microsoft.com/office/officeart/2005/8/layout/vList5"/>
    <dgm:cxn modelId="{B996D20E-742F-4B55-A641-E593B7169893}" type="presParOf" srcId="{EB6C7FDC-278F-4BC0-8626-B241B4E0EE39}" destId="{9E48E37A-3896-4DA1-8CED-6C1593948EE8}" srcOrd="3" destOrd="0" presId="urn:microsoft.com/office/officeart/2005/8/layout/vList5"/>
    <dgm:cxn modelId="{1731B051-47AB-4ABF-918D-AF60A78FA344}" type="presParOf" srcId="{EB6C7FDC-278F-4BC0-8626-B241B4E0EE39}" destId="{7B8F4797-46EC-4902-9AD9-9DFD16C2A2B3}" srcOrd="4" destOrd="0" presId="urn:microsoft.com/office/officeart/2005/8/layout/vList5"/>
    <dgm:cxn modelId="{D7162746-0EF2-4CC0-8206-5313AFF97F8D}" type="presParOf" srcId="{7B8F4797-46EC-4902-9AD9-9DFD16C2A2B3}" destId="{73F442EF-F241-466E-84DD-B2EEF3E5B85F}" srcOrd="0" destOrd="0" presId="urn:microsoft.com/office/officeart/2005/8/layout/vList5"/>
    <dgm:cxn modelId="{0F17037E-A255-4DEA-8507-7BBE3216647B}" type="presParOf" srcId="{7B8F4797-46EC-4902-9AD9-9DFD16C2A2B3}" destId="{9A30DE3A-05B4-4AAC-B27A-15ABA4102562}" srcOrd="1" destOrd="0" presId="urn:microsoft.com/office/officeart/2005/8/layout/vList5"/>
    <dgm:cxn modelId="{86E0DCA4-89B9-47C3-BBD2-E657DED19954}" type="presParOf" srcId="{EB6C7FDC-278F-4BC0-8626-B241B4E0EE39}" destId="{02E3AD7B-CBBD-454E-BDC6-B6F6F8795B48}" srcOrd="5" destOrd="0" presId="urn:microsoft.com/office/officeart/2005/8/layout/vList5"/>
    <dgm:cxn modelId="{DB2849D7-F20C-4AA3-B9BF-310B5E0C411B}" type="presParOf" srcId="{EB6C7FDC-278F-4BC0-8626-B241B4E0EE39}" destId="{77136727-94D4-46EF-AAF8-EFB905ACCA2B}" srcOrd="6" destOrd="0" presId="urn:microsoft.com/office/officeart/2005/8/layout/vList5"/>
    <dgm:cxn modelId="{560E54E7-FEDD-4E88-B676-D5FAFE6FAE1C}" type="presParOf" srcId="{77136727-94D4-46EF-AAF8-EFB905ACCA2B}" destId="{1383F67B-2469-4C12-8725-0C8C628F867A}" srcOrd="0" destOrd="0" presId="urn:microsoft.com/office/officeart/2005/8/layout/vList5"/>
    <dgm:cxn modelId="{13446C92-6A44-4AD6-A95E-AFC3E6C15390}" type="presParOf" srcId="{77136727-94D4-46EF-AAF8-EFB905ACCA2B}" destId="{D1FE2052-BEC2-4491-B1BD-F8CA05F61FBC}" srcOrd="1" destOrd="0" presId="urn:microsoft.com/office/officeart/2005/8/layout/vList5"/>
    <dgm:cxn modelId="{75624FE3-2E89-4E52-91B2-14617FBB92BC}" type="presParOf" srcId="{EB6C7FDC-278F-4BC0-8626-B241B4E0EE39}" destId="{E913FB3F-04E3-4320-BCE1-3D76D0C42C18}" srcOrd="7" destOrd="0" presId="urn:microsoft.com/office/officeart/2005/8/layout/vList5"/>
    <dgm:cxn modelId="{BD24B7FC-1045-468E-ACC0-EF1BF335D7F8}" type="presParOf" srcId="{EB6C7FDC-278F-4BC0-8626-B241B4E0EE39}" destId="{D0A7094F-8B97-489B-BAFB-680B3C413DD7}" srcOrd="8" destOrd="0" presId="urn:microsoft.com/office/officeart/2005/8/layout/vList5"/>
    <dgm:cxn modelId="{5276C654-0D3A-42E3-9016-3040680DC63B}" type="presParOf" srcId="{D0A7094F-8B97-489B-BAFB-680B3C413DD7}" destId="{AFAEC32C-6738-480B-9C69-629A4F5D56B7}" srcOrd="0" destOrd="0" presId="urn:microsoft.com/office/officeart/2005/8/layout/vList5"/>
    <dgm:cxn modelId="{23D095DD-164A-4AE0-A8FA-71A4730E1D9F}" type="presParOf" srcId="{D0A7094F-8B97-489B-BAFB-680B3C413DD7}" destId="{1BC378AB-BB44-4032-9E80-D5AFCFF0ED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E066E0-924F-412A-BDB5-CF5A5F6BE9F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152B2C-117A-4B9D-A52E-4A92C094DA69}">
      <dgm:prSet/>
      <dgm:spPr/>
      <dgm:t>
        <a:bodyPr/>
        <a:lstStyle/>
        <a:p>
          <a:pPr rtl="0"/>
          <a:r>
            <a:rPr lang="en-US" smtClean="0"/>
            <a:t>Web API Conventions</a:t>
          </a:r>
          <a:endParaRPr lang="en-US"/>
        </a:p>
      </dgm:t>
    </dgm:pt>
    <dgm:pt modelId="{EBE59DAD-3C99-47E5-98FE-865897306FD6}" type="parTrans" cxnId="{C7ADA6B6-C759-4B60-BD19-63ED071CF27D}">
      <dgm:prSet/>
      <dgm:spPr/>
      <dgm:t>
        <a:bodyPr/>
        <a:lstStyle/>
        <a:p>
          <a:endParaRPr lang="en-US"/>
        </a:p>
      </dgm:t>
    </dgm:pt>
    <dgm:pt modelId="{76494960-83D1-4C3B-BCF4-B4B4D98B298E}" type="sibTrans" cxnId="{C7ADA6B6-C759-4B60-BD19-63ED071CF27D}">
      <dgm:prSet/>
      <dgm:spPr/>
      <dgm:t>
        <a:bodyPr/>
        <a:lstStyle/>
        <a:p>
          <a:endParaRPr lang="en-US"/>
        </a:p>
      </dgm:t>
    </dgm:pt>
    <dgm:pt modelId="{CA13F26A-A137-4728-ADCD-D065001455F4}">
      <dgm:prSet/>
      <dgm:spPr/>
      <dgm:t>
        <a:bodyPr/>
        <a:lstStyle/>
        <a:p>
          <a:pPr rtl="0"/>
          <a:r>
            <a:rPr lang="en-US" smtClean="0"/>
            <a:t>HTTP Exceptions</a:t>
          </a:r>
          <a:endParaRPr lang="en-US"/>
        </a:p>
      </dgm:t>
    </dgm:pt>
    <dgm:pt modelId="{FD6F76E5-7ADF-47A7-8F88-CF58ABC72B3E}" type="parTrans" cxnId="{A26B21AC-AEF9-493D-A124-C9AC145A2131}">
      <dgm:prSet/>
      <dgm:spPr/>
      <dgm:t>
        <a:bodyPr/>
        <a:lstStyle/>
        <a:p>
          <a:endParaRPr lang="en-US"/>
        </a:p>
      </dgm:t>
    </dgm:pt>
    <dgm:pt modelId="{1ECA4ADC-54FF-4C0E-9C12-BA00569BAA50}" type="sibTrans" cxnId="{A26B21AC-AEF9-493D-A124-C9AC145A2131}">
      <dgm:prSet/>
      <dgm:spPr/>
      <dgm:t>
        <a:bodyPr/>
        <a:lstStyle/>
        <a:p>
          <a:endParaRPr lang="en-US"/>
        </a:p>
      </dgm:t>
    </dgm:pt>
    <dgm:pt modelId="{9DEC25AD-B9A7-460B-B9BD-61030B8696B2}">
      <dgm:prSet/>
      <dgm:spPr/>
      <dgm:t>
        <a:bodyPr/>
        <a:lstStyle/>
        <a:p>
          <a:pPr rtl="0"/>
          <a:r>
            <a:rPr lang="en-US" smtClean="0"/>
            <a:t>HTTP Request/Response</a:t>
          </a:r>
          <a:endParaRPr lang="en-US"/>
        </a:p>
      </dgm:t>
    </dgm:pt>
    <dgm:pt modelId="{AF97BF4D-AC22-493C-AD15-F1ECC4582A46}" type="parTrans" cxnId="{C5750034-0DD4-42FB-8D6A-24E08D697D42}">
      <dgm:prSet/>
      <dgm:spPr/>
      <dgm:t>
        <a:bodyPr/>
        <a:lstStyle/>
        <a:p>
          <a:endParaRPr lang="en-US"/>
        </a:p>
      </dgm:t>
    </dgm:pt>
    <dgm:pt modelId="{0D7C94D2-6D99-4960-9FA1-CADEB8472961}" type="sibTrans" cxnId="{C5750034-0DD4-42FB-8D6A-24E08D697D42}">
      <dgm:prSet/>
      <dgm:spPr/>
      <dgm:t>
        <a:bodyPr/>
        <a:lstStyle/>
        <a:p>
          <a:endParaRPr lang="en-US"/>
        </a:p>
      </dgm:t>
    </dgm:pt>
    <dgm:pt modelId="{210A505B-3679-418E-94BF-C96C4BA059A5}">
      <dgm:prSet/>
      <dgm:spPr/>
      <dgm:t>
        <a:bodyPr/>
        <a:lstStyle/>
        <a:p>
          <a:pPr rtl="0"/>
          <a:r>
            <a:rPr lang="en-US" dirty="0" smtClean="0"/>
            <a:t>Link Generation</a:t>
          </a:r>
          <a:endParaRPr lang="en-US" dirty="0"/>
        </a:p>
      </dgm:t>
    </dgm:pt>
    <dgm:pt modelId="{102BCF63-BCA3-4C70-B01F-ADAE88EB17C2}" type="parTrans" cxnId="{F489EB58-3879-4F84-9844-E23A6528EE68}">
      <dgm:prSet/>
      <dgm:spPr/>
      <dgm:t>
        <a:bodyPr/>
        <a:lstStyle/>
        <a:p>
          <a:endParaRPr lang="en-US"/>
        </a:p>
      </dgm:t>
    </dgm:pt>
    <dgm:pt modelId="{CD7425DD-6304-4017-A152-7FB4DA4B3C52}" type="sibTrans" cxnId="{F489EB58-3879-4F84-9844-E23A6528EE68}">
      <dgm:prSet/>
      <dgm:spPr/>
      <dgm:t>
        <a:bodyPr/>
        <a:lstStyle/>
        <a:p>
          <a:endParaRPr lang="en-US"/>
        </a:p>
      </dgm:t>
    </dgm:pt>
    <dgm:pt modelId="{15E743EB-574E-4292-AA08-136660D057AF}">
      <dgm:prSet/>
      <dgm:spPr/>
      <dgm:t>
        <a:bodyPr/>
        <a:lstStyle/>
        <a:p>
          <a:pPr rtl="0"/>
          <a:r>
            <a:rPr lang="en-US" smtClean="0"/>
            <a:t>Validation</a:t>
          </a:r>
          <a:endParaRPr lang="en-US"/>
        </a:p>
      </dgm:t>
    </dgm:pt>
    <dgm:pt modelId="{A2B29867-E14E-483D-B30C-4D4E89D32AE1}" type="parTrans" cxnId="{08FB0650-8C26-4D75-93B4-4C840889BDC6}">
      <dgm:prSet/>
      <dgm:spPr/>
      <dgm:t>
        <a:bodyPr/>
        <a:lstStyle/>
        <a:p>
          <a:endParaRPr lang="en-US"/>
        </a:p>
      </dgm:t>
    </dgm:pt>
    <dgm:pt modelId="{D0DE54A9-9136-4089-AA53-CB7505D49B77}" type="sibTrans" cxnId="{08FB0650-8C26-4D75-93B4-4C840889BDC6}">
      <dgm:prSet/>
      <dgm:spPr/>
      <dgm:t>
        <a:bodyPr/>
        <a:lstStyle/>
        <a:p>
          <a:endParaRPr lang="en-US"/>
        </a:p>
      </dgm:t>
    </dgm:pt>
    <dgm:pt modelId="{17FB77F5-9E64-4D83-8D70-2A5310AE2D7A}">
      <dgm:prSet/>
      <dgm:spPr/>
      <dgm:t>
        <a:bodyPr/>
        <a:lstStyle/>
        <a:p>
          <a:pPr rtl="0"/>
          <a:r>
            <a:rPr lang="en-US" smtClean="0"/>
            <a:t>Model Binding</a:t>
          </a:r>
          <a:endParaRPr lang="en-US"/>
        </a:p>
      </dgm:t>
    </dgm:pt>
    <dgm:pt modelId="{2EC827F4-B195-4284-8DBC-0DE0FD5C528A}" type="parTrans" cxnId="{A342291D-92AD-41B6-846E-5AB4A6DD0F76}">
      <dgm:prSet/>
      <dgm:spPr/>
      <dgm:t>
        <a:bodyPr/>
        <a:lstStyle/>
        <a:p>
          <a:endParaRPr lang="en-US"/>
        </a:p>
      </dgm:t>
    </dgm:pt>
    <dgm:pt modelId="{243DC320-7350-4F37-9347-2700D4A11CB1}" type="sibTrans" cxnId="{A342291D-92AD-41B6-846E-5AB4A6DD0F76}">
      <dgm:prSet/>
      <dgm:spPr/>
      <dgm:t>
        <a:bodyPr/>
        <a:lstStyle/>
        <a:p>
          <a:endParaRPr lang="en-US"/>
        </a:p>
      </dgm:t>
    </dgm:pt>
    <dgm:pt modelId="{318F0B5D-E3F3-4F90-BE89-830F7D3444BA}">
      <dgm:prSet/>
      <dgm:spPr/>
      <dgm:t>
        <a:bodyPr/>
        <a:lstStyle/>
        <a:p>
          <a:pPr rtl="0"/>
          <a:r>
            <a:rPr lang="en-US" smtClean="0"/>
            <a:t>Content Negotiation</a:t>
          </a:r>
          <a:endParaRPr lang="en-US"/>
        </a:p>
      </dgm:t>
    </dgm:pt>
    <dgm:pt modelId="{4D714544-A67A-4680-A1ED-D514E9C60CD2}" type="parTrans" cxnId="{F08389A4-B2D7-477F-88A4-D4BBD007AF00}">
      <dgm:prSet/>
      <dgm:spPr/>
      <dgm:t>
        <a:bodyPr/>
        <a:lstStyle/>
        <a:p>
          <a:endParaRPr lang="en-US"/>
        </a:p>
      </dgm:t>
    </dgm:pt>
    <dgm:pt modelId="{A6291F88-C920-4F58-97FA-5D4FCBCF1399}" type="sibTrans" cxnId="{F08389A4-B2D7-477F-88A4-D4BBD007AF00}">
      <dgm:prSet/>
      <dgm:spPr/>
      <dgm:t>
        <a:bodyPr/>
        <a:lstStyle/>
        <a:p>
          <a:endParaRPr lang="en-US"/>
        </a:p>
      </dgm:t>
    </dgm:pt>
    <dgm:pt modelId="{33D15EA7-E011-4C83-AB21-B7F683660A34}">
      <dgm:prSet/>
      <dgm:spPr/>
      <dgm:t>
        <a:bodyPr/>
        <a:lstStyle/>
        <a:p>
          <a:pPr rtl="0"/>
          <a:r>
            <a:rPr lang="en-US" smtClean="0"/>
            <a:t>Media Type Formatters</a:t>
          </a:r>
          <a:endParaRPr lang="en-US"/>
        </a:p>
      </dgm:t>
    </dgm:pt>
    <dgm:pt modelId="{CD57BDAF-D89A-4F77-9373-0BC11ACDFB97}" type="parTrans" cxnId="{8F26F221-087D-4964-8409-4C715E4A997E}">
      <dgm:prSet/>
      <dgm:spPr/>
      <dgm:t>
        <a:bodyPr/>
        <a:lstStyle/>
        <a:p>
          <a:endParaRPr lang="en-US"/>
        </a:p>
      </dgm:t>
    </dgm:pt>
    <dgm:pt modelId="{39B0767C-6756-4A7D-A507-2110810EC22C}" type="sibTrans" cxnId="{8F26F221-087D-4964-8409-4C715E4A997E}">
      <dgm:prSet/>
      <dgm:spPr/>
      <dgm:t>
        <a:bodyPr/>
        <a:lstStyle/>
        <a:p>
          <a:endParaRPr lang="en-US"/>
        </a:p>
      </dgm:t>
    </dgm:pt>
    <dgm:pt modelId="{81A20D31-3D1C-49A8-9955-7E88486267C0}">
      <dgm:prSet/>
      <dgm:spPr/>
      <dgm:t>
        <a:bodyPr/>
        <a:lstStyle/>
        <a:p>
          <a:pPr rtl="0"/>
          <a:r>
            <a:rPr lang="en-US" smtClean="0"/>
            <a:t>Scaffolding</a:t>
          </a:r>
          <a:endParaRPr lang="en-US"/>
        </a:p>
      </dgm:t>
    </dgm:pt>
    <dgm:pt modelId="{06ACA3C9-5744-4F1D-B111-9F4C28ECC0F8}" type="parTrans" cxnId="{0ED16111-05CC-46A1-9B69-56A851D6C6AD}">
      <dgm:prSet/>
      <dgm:spPr/>
      <dgm:t>
        <a:bodyPr/>
        <a:lstStyle/>
        <a:p>
          <a:endParaRPr lang="en-US"/>
        </a:p>
      </dgm:t>
    </dgm:pt>
    <dgm:pt modelId="{9CEC446E-FE26-4089-B39B-873FC06B888E}" type="sibTrans" cxnId="{0ED16111-05CC-46A1-9B69-56A851D6C6AD}">
      <dgm:prSet/>
      <dgm:spPr/>
      <dgm:t>
        <a:bodyPr/>
        <a:lstStyle/>
        <a:p>
          <a:endParaRPr lang="en-US"/>
        </a:p>
      </dgm:t>
    </dgm:pt>
    <dgm:pt modelId="{0A94A6CB-E2AF-4AA5-8917-2F9B0F3D8A62}">
      <dgm:prSet/>
      <dgm:spPr/>
      <dgm:t>
        <a:bodyPr/>
        <a:lstStyle/>
        <a:p>
          <a:pPr rtl="0"/>
          <a:r>
            <a:rPr lang="en-US" smtClean="0"/>
            <a:t>Dependency Resolution</a:t>
          </a:r>
          <a:endParaRPr lang="en-US"/>
        </a:p>
      </dgm:t>
    </dgm:pt>
    <dgm:pt modelId="{FFE5A0CD-AE16-495C-B4CE-1B476EE7D8EB}" type="parTrans" cxnId="{AD6CE2DB-62BD-42F0-A57B-BE59B418412F}">
      <dgm:prSet/>
      <dgm:spPr/>
      <dgm:t>
        <a:bodyPr/>
        <a:lstStyle/>
        <a:p>
          <a:endParaRPr lang="en-US"/>
        </a:p>
      </dgm:t>
    </dgm:pt>
    <dgm:pt modelId="{145301E8-0F93-4912-93B5-FC8D73A86D0A}" type="sibTrans" cxnId="{AD6CE2DB-62BD-42F0-A57B-BE59B418412F}">
      <dgm:prSet/>
      <dgm:spPr/>
      <dgm:t>
        <a:bodyPr/>
        <a:lstStyle/>
        <a:p>
          <a:endParaRPr lang="en-US"/>
        </a:p>
      </dgm:t>
    </dgm:pt>
    <dgm:pt modelId="{55CD1F4C-7EEC-475F-8C56-FC61E01407B3}">
      <dgm:prSet/>
      <dgm:spPr/>
      <dgm:t>
        <a:bodyPr/>
        <a:lstStyle/>
        <a:p>
          <a:pPr rtl="0"/>
          <a:r>
            <a:rPr lang="en-US" smtClean="0"/>
            <a:t>IoC</a:t>
          </a:r>
          <a:endParaRPr lang="en-US"/>
        </a:p>
      </dgm:t>
    </dgm:pt>
    <dgm:pt modelId="{2AABBA31-0732-4873-8309-A05F63925AA3}" type="parTrans" cxnId="{A09EDC9D-C3D1-43EA-8678-310109833E8A}">
      <dgm:prSet/>
      <dgm:spPr/>
      <dgm:t>
        <a:bodyPr/>
        <a:lstStyle/>
        <a:p>
          <a:endParaRPr lang="en-US"/>
        </a:p>
      </dgm:t>
    </dgm:pt>
    <dgm:pt modelId="{6CE9E4BF-F866-4AF7-83AD-2F53394ACF52}" type="sibTrans" cxnId="{A09EDC9D-C3D1-43EA-8678-310109833E8A}">
      <dgm:prSet/>
      <dgm:spPr/>
      <dgm:t>
        <a:bodyPr/>
        <a:lstStyle/>
        <a:p>
          <a:endParaRPr lang="en-US"/>
        </a:p>
      </dgm:t>
    </dgm:pt>
    <dgm:pt modelId="{0848B4D6-A2FD-4F29-AD68-17F01B748433}">
      <dgm:prSet/>
      <dgm:spPr/>
      <dgm:t>
        <a:bodyPr/>
        <a:lstStyle/>
        <a:p>
          <a:pPr rtl="0"/>
          <a:r>
            <a:rPr lang="en-US" dirty="0" smtClean="0"/>
            <a:t>Filters</a:t>
          </a:r>
          <a:endParaRPr lang="en-US" dirty="0"/>
        </a:p>
      </dgm:t>
    </dgm:pt>
    <dgm:pt modelId="{DF061C03-0A83-4B33-89AF-160266EA8DAF}" type="parTrans" cxnId="{8A218501-830B-46BD-8781-C38F72E252D3}">
      <dgm:prSet/>
      <dgm:spPr/>
      <dgm:t>
        <a:bodyPr/>
        <a:lstStyle/>
        <a:p>
          <a:endParaRPr lang="en-US"/>
        </a:p>
      </dgm:t>
    </dgm:pt>
    <dgm:pt modelId="{D155D2ED-52EC-437C-B8A8-E8614F6DFB01}" type="sibTrans" cxnId="{8A218501-830B-46BD-8781-C38F72E252D3}">
      <dgm:prSet/>
      <dgm:spPr/>
      <dgm:t>
        <a:bodyPr/>
        <a:lstStyle/>
        <a:p>
          <a:endParaRPr lang="en-US"/>
        </a:p>
      </dgm:t>
    </dgm:pt>
    <dgm:pt modelId="{0B49BA21-64C5-481B-8DB3-55CC4642A446}">
      <dgm:prSet/>
      <dgm:spPr/>
      <dgm:t>
        <a:bodyPr/>
        <a:lstStyle/>
        <a:p>
          <a:pPr rtl="0"/>
          <a:r>
            <a:rPr lang="en-US" dirty="0" smtClean="0"/>
            <a:t>Hypermedia</a:t>
          </a:r>
          <a:endParaRPr lang="en-US" dirty="0"/>
        </a:p>
      </dgm:t>
    </dgm:pt>
    <dgm:pt modelId="{18CB231E-656E-4065-A162-F5A70C7DDB89}" type="parTrans" cxnId="{3ADD386F-10C6-40F7-8CC0-0F9C722946E7}">
      <dgm:prSet/>
      <dgm:spPr/>
      <dgm:t>
        <a:bodyPr/>
        <a:lstStyle/>
        <a:p>
          <a:endParaRPr lang="en-US"/>
        </a:p>
      </dgm:t>
    </dgm:pt>
    <dgm:pt modelId="{77EC643B-7717-4CE6-983A-C54618FFF586}" type="sibTrans" cxnId="{3ADD386F-10C6-40F7-8CC0-0F9C722946E7}">
      <dgm:prSet/>
      <dgm:spPr/>
      <dgm:t>
        <a:bodyPr/>
        <a:lstStyle/>
        <a:p>
          <a:endParaRPr lang="en-US"/>
        </a:p>
      </dgm:t>
    </dgm:pt>
    <dgm:pt modelId="{F55B2C4A-9097-4C12-88D7-41A565C70857}">
      <dgm:prSet/>
      <dgm:spPr/>
      <dgm:t>
        <a:bodyPr/>
        <a:lstStyle/>
        <a:p>
          <a:pPr rtl="0"/>
          <a:r>
            <a:rPr lang="en-US" dirty="0" smtClean="0"/>
            <a:t>REST</a:t>
          </a:r>
          <a:endParaRPr lang="en-US" dirty="0"/>
        </a:p>
      </dgm:t>
    </dgm:pt>
    <dgm:pt modelId="{B2CD201C-A487-441E-B123-44B9A9523B00}" type="parTrans" cxnId="{F92ADD4B-1480-4111-BADA-E56883DFDE33}">
      <dgm:prSet/>
      <dgm:spPr/>
      <dgm:t>
        <a:bodyPr/>
        <a:lstStyle/>
        <a:p>
          <a:endParaRPr lang="en-US"/>
        </a:p>
      </dgm:t>
    </dgm:pt>
    <dgm:pt modelId="{644A940A-653D-4F33-A388-09CBD0ABFD81}" type="sibTrans" cxnId="{F92ADD4B-1480-4111-BADA-E56883DFDE33}">
      <dgm:prSet/>
      <dgm:spPr/>
      <dgm:t>
        <a:bodyPr/>
        <a:lstStyle/>
        <a:p>
          <a:endParaRPr lang="en-US"/>
        </a:p>
      </dgm:t>
    </dgm:pt>
    <dgm:pt modelId="{290E55B9-D98E-4751-BF43-8DAA8AABC97A}">
      <dgm:prSet/>
      <dgm:spPr/>
      <dgm:t>
        <a:bodyPr/>
        <a:lstStyle/>
        <a:p>
          <a:pPr rtl="0"/>
          <a:r>
            <a:rPr lang="en-US" dirty="0" smtClean="0"/>
            <a:t>Testing</a:t>
          </a:r>
          <a:endParaRPr lang="en-US" dirty="0"/>
        </a:p>
      </dgm:t>
    </dgm:pt>
    <dgm:pt modelId="{D2DF0CB8-38D8-4564-8982-C00E38A75FF9}" type="parTrans" cxnId="{34F5BC62-791D-4576-8AC0-A6D8F4F44E4B}">
      <dgm:prSet/>
      <dgm:spPr/>
      <dgm:t>
        <a:bodyPr/>
        <a:lstStyle/>
        <a:p>
          <a:endParaRPr lang="en-US"/>
        </a:p>
      </dgm:t>
    </dgm:pt>
    <dgm:pt modelId="{CB4A29AD-91F0-4C37-8ECF-30509EF39496}" type="sibTrans" cxnId="{34F5BC62-791D-4576-8AC0-A6D8F4F44E4B}">
      <dgm:prSet/>
      <dgm:spPr/>
      <dgm:t>
        <a:bodyPr/>
        <a:lstStyle/>
        <a:p>
          <a:endParaRPr lang="en-US"/>
        </a:p>
      </dgm:t>
    </dgm:pt>
    <dgm:pt modelId="{0131DF93-1BCF-4B02-92FE-78B191E39B79}">
      <dgm:prSet/>
      <dgm:spPr/>
      <dgm:t>
        <a:bodyPr/>
        <a:lstStyle/>
        <a:p>
          <a:pPr rtl="0"/>
          <a:r>
            <a:rPr lang="en-US" dirty="0" smtClean="0"/>
            <a:t>API Documentation</a:t>
          </a:r>
          <a:endParaRPr lang="en-US" dirty="0"/>
        </a:p>
      </dgm:t>
    </dgm:pt>
    <dgm:pt modelId="{1DA054FC-D660-4B5B-8193-60067CA1CBDD}" type="parTrans" cxnId="{F49D1867-C03B-4E90-B195-17F487115911}">
      <dgm:prSet/>
      <dgm:spPr/>
      <dgm:t>
        <a:bodyPr/>
        <a:lstStyle/>
        <a:p>
          <a:endParaRPr lang="en-US"/>
        </a:p>
      </dgm:t>
    </dgm:pt>
    <dgm:pt modelId="{BBD940D4-3E21-4B4C-ADA4-601D9FF2D51E}" type="sibTrans" cxnId="{F49D1867-C03B-4E90-B195-17F487115911}">
      <dgm:prSet/>
      <dgm:spPr/>
      <dgm:t>
        <a:bodyPr/>
        <a:lstStyle/>
        <a:p>
          <a:endParaRPr lang="en-US"/>
        </a:p>
      </dgm:t>
    </dgm:pt>
    <dgm:pt modelId="{E5F38FD0-E000-442E-985E-E08D402C1884}" type="pres">
      <dgm:prSet presAssocID="{31E066E0-924F-412A-BDB5-CF5A5F6BE9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C71951-C9EB-4FF4-81D2-DC871D7EF814}" type="pres">
      <dgm:prSet presAssocID="{F6152B2C-117A-4B9D-A52E-4A92C094DA6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5CE75-20EE-4612-BE43-E6898070286D}" type="pres">
      <dgm:prSet presAssocID="{76494960-83D1-4C3B-BCF4-B4B4D98B298E}" presName="sibTrans" presStyleCnt="0"/>
      <dgm:spPr/>
    </dgm:pt>
    <dgm:pt modelId="{31088391-B3A1-485A-B090-C3FC60A838BB}" type="pres">
      <dgm:prSet presAssocID="{CA13F26A-A137-4728-ADCD-D065001455F4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6D18-8556-4D2C-8AC6-F21C1860600C}" type="pres">
      <dgm:prSet presAssocID="{1ECA4ADC-54FF-4C0E-9C12-BA00569BAA50}" presName="sibTrans" presStyleCnt="0"/>
      <dgm:spPr/>
    </dgm:pt>
    <dgm:pt modelId="{B479D64E-6505-4D53-A9E3-16640437739A}" type="pres">
      <dgm:prSet presAssocID="{9DEC25AD-B9A7-460B-B9BD-61030B8696B2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18C87-5119-4556-BEC5-FFBC93EE922E}" type="pres">
      <dgm:prSet presAssocID="{0D7C94D2-6D99-4960-9FA1-CADEB8472961}" presName="sibTrans" presStyleCnt="0"/>
      <dgm:spPr/>
    </dgm:pt>
    <dgm:pt modelId="{B21A4984-08A5-46E7-8180-7A5B9269A124}" type="pres">
      <dgm:prSet presAssocID="{210A505B-3679-418E-94BF-C96C4BA059A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F7442-664E-415F-BCDE-AB5802081008}" type="pres">
      <dgm:prSet presAssocID="{CD7425DD-6304-4017-A152-7FB4DA4B3C52}" presName="sibTrans" presStyleCnt="0"/>
      <dgm:spPr/>
    </dgm:pt>
    <dgm:pt modelId="{07BA8FAD-883D-4983-BCBB-986CB52A24AC}" type="pres">
      <dgm:prSet presAssocID="{15E743EB-574E-4292-AA08-136660D057A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BA64A-46B9-4A41-9D5B-988BDAFEB7F5}" type="pres">
      <dgm:prSet presAssocID="{D0DE54A9-9136-4089-AA53-CB7505D49B77}" presName="sibTrans" presStyleCnt="0"/>
      <dgm:spPr/>
    </dgm:pt>
    <dgm:pt modelId="{1EDD03DA-9961-4A59-8271-5A2DB83221AB}" type="pres">
      <dgm:prSet presAssocID="{17FB77F5-9E64-4D83-8D70-2A5310AE2D7A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69A1-766C-4C4B-81BC-4CACFF8791BA}" type="pres">
      <dgm:prSet presAssocID="{243DC320-7350-4F37-9347-2700D4A11CB1}" presName="sibTrans" presStyleCnt="0"/>
      <dgm:spPr/>
    </dgm:pt>
    <dgm:pt modelId="{664B8F4D-47B9-4A78-AFC6-D7166E097656}" type="pres">
      <dgm:prSet presAssocID="{318F0B5D-E3F3-4F90-BE89-830F7D3444BA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0A578-B23C-436C-B7F3-D55542FC18AF}" type="pres">
      <dgm:prSet presAssocID="{A6291F88-C920-4F58-97FA-5D4FCBCF1399}" presName="sibTrans" presStyleCnt="0"/>
      <dgm:spPr/>
    </dgm:pt>
    <dgm:pt modelId="{D6D67C45-F8FB-4162-8E44-9E34A879D09B}" type="pres">
      <dgm:prSet presAssocID="{33D15EA7-E011-4C83-AB21-B7F683660A3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07D12-E00D-4A9F-9BAF-64F6019C9F83}" type="pres">
      <dgm:prSet presAssocID="{39B0767C-6756-4A7D-A507-2110810EC22C}" presName="sibTrans" presStyleCnt="0"/>
      <dgm:spPr/>
    </dgm:pt>
    <dgm:pt modelId="{5978E7CA-7D14-4929-BD91-AA73DFCF2F68}" type="pres">
      <dgm:prSet presAssocID="{81A20D31-3D1C-49A8-9955-7E88486267C0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8D605-A451-47D3-931C-00742C35ABAB}" type="pres">
      <dgm:prSet presAssocID="{9CEC446E-FE26-4089-B39B-873FC06B888E}" presName="sibTrans" presStyleCnt="0"/>
      <dgm:spPr/>
    </dgm:pt>
    <dgm:pt modelId="{BBE6F3E5-5DF3-4175-857C-56636ED7753E}" type="pres">
      <dgm:prSet presAssocID="{0A94A6CB-E2AF-4AA5-8917-2F9B0F3D8A62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8FECD-F948-4F2F-9A9C-7F9F81F12FDD}" type="pres">
      <dgm:prSet presAssocID="{145301E8-0F93-4912-93B5-FC8D73A86D0A}" presName="sibTrans" presStyleCnt="0"/>
      <dgm:spPr/>
    </dgm:pt>
    <dgm:pt modelId="{BEEBE0A4-ED4E-43FD-A6C3-F15482FD483F}" type="pres">
      <dgm:prSet presAssocID="{55CD1F4C-7EEC-475F-8C56-FC61E01407B3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1B05F-CBE1-429E-A0D4-D703BFB27D68}" type="pres">
      <dgm:prSet presAssocID="{6CE9E4BF-F866-4AF7-83AD-2F53394ACF52}" presName="sibTrans" presStyleCnt="0"/>
      <dgm:spPr/>
    </dgm:pt>
    <dgm:pt modelId="{18ABDFC1-6FDD-4ACB-97BC-AAD88E6BBD18}" type="pres">
      <dgm:prSet presAssocID="{0848B4D6-A2FD-4F29-AD68-17F01B74843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C410E-0BAC-4B47-8EE3-A72F098C1501}" type="pres">
      <dgm:prSet presAssocID="{D155D2ED-52EC-437C-B8A8-E8614F6DFB01}" presName="sibTrans" presStyleCnt="0"/>
      <dgm:spPr/>
    </dgm:pt>
    <dgm:pt modelId="{35050DD7-4DDB-4E05-A7E7-0FFB95B7CC7B}" type="pres">
      <dgm:prSet presAssocID="{0B49BA21-64C5-481B-8DB3-55CC4642A446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28698-DCCC-48B2-9A43-94F7AF2D308B}" type="pres">
      <dgm:prSet presAssocID="{77EC643B-7717-4CE6-983A-C54618FFF586}" presName="sibTrans" presStyleCnt="0"/>
      <dgm:spPr/>
    </dgm:pt>
    <dgm:pt modelId="{152966FC-3C34-47B4-A2A5-2B4BFFE9B6F3}" type="pres">
      <dgm:prSet presAssocID="{F55B2C4A-9097-4C12-88D7-41A565C70857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85937-3AA6-433B-ABBD-516708FD2670}" type="pres">
      <dgm:prSet presAssocID="{644A940A-653D-4F33-A388-09CBD0ABFD81}" presName="sibTrans" presStyleCnt="0"/>
      <dgm:spPr/>
    </dgm:pt>
    <dgm:pt modelId="{7B040C1A-25EE-4166-AE74-F09B0786803B}" type="pres">
      <dgm:prSet presAssocID="{290E55B9-D98E-4751-BF43-8DAA8AABC97A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E211B-6E78-4FAD-AD36-4497111C1C33}" type="pres">
      <dgm:prSet presAssocID="{CB4A29AD-91F0-4C37-8ECF-30509EF39496}" presName="sibTrans" presStyleCnt="0"/>
      <dgm:spPr/>
    </dgm:pt>
    <dgm:pt modelId="{787CA872-3525-426D-BF6A-E47558515D21}" type="pres">
      <dgm:prSet presAssocID="{0131DF93-1BCF-4B02-92FE-78B191E39B79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32FC9-ABFE-4155-A050-4122121ABEC1}" type="presOf" srcId="{F55B2C4A-9097-4C12-88D7-41A565C70857}" destId="{152966FC-3C34-47B4-A2A5-2B4BFFE9B6F3}" srcOrd="0" destOrd="0" presId="urn:microsoft.com/office/officeart/2005/8/layout/default"/>
    <dgm:cxn modelId="{D9A7BE75-B3F9-448B-9060-85A0202E668D}" type="presOf" srcId="{9DEC25AD-B9A7-460B-B9BD-61030B8696B2}" destId="{B479D64E-6505-4D53-A9E3-16640437739A}" srcOrd="0" destOrd="0" presId="urn:microsoft.com/office/officeart/2005/8/layout/default"/>
    <dgm:cxn modelId="{34F5BC62-791D-4576-8AC0-A6D8F4F44E4B}" srcId="{31E066E0-924F-412A-BDB5-CF5A5F6BE9FC}" destId="{290E55B9-D98E-4751-BF43-8DAA8AABC97A}" srcOrd="14" destOrd="0" parTransId="{D2DF0CB8-38D8-4564-8982-C00E38A75FF9}" sibTransId="{CB4A29AD-91F0-4C37-8ECF-30509EF39496}"/>
    <dgm:cxn modelId="{F92ADD4B-1480-4111-BADA-E56883DFDE33}" srcId="{31E066E0-924F-412A-BDB5-CF5A5F6BE9FC}" destId="{F55B2C4A-9097-4C12-88D7-41A565C70857}" srcOrd="13" destOrd="0" parTransId="{B2CD201C-A487-441E-B123-44B9A9523B00}" sibTransId="{644A940A-653D-4F33-A388-09CBD0ABFD81}"/>
    <dgm:cxn modelId="{401E6520-7800-4876-88F6-6AFA9409CB69}" type="presOf" srcId="{CA13F26A-A137-4728-ADCD-D065001455F4}" destId="{31088391-B3A1-485A-B090-C3FC60A838BB}" srcOrd="0" destOrd="0" presId="urn:microsoft.com/office/officeart/2005/8/layout/default"/>
    <dgm:cxn modelId="{A342291D-92AD-41B6-846E-5AB4A6DD0F76}" srcId="{31E066E0-924F-412A-BDB5-CF5A5F6BE9FC}" destId="{17FB77F5-9E64-4D83-8D70-2A5310AE2D7A}" srcOrd="5" destOrd="0" parTransId="{2EC827F4-B195-4284-8DBC-0DE0FD5C528A}" sibTransId="{243DC320-7350-4F37-9347-2700D4A11CB1}"/>
    <dgm:cxn modelId="{3ADD386F-10C6-40F7-8CC0-0F9C722946E7}" srcId="{31E066E0-924F-412A-BDB5-CF5A5F6BE9FC}" destId="{0B49BA21-64C5-481B-8DB3-55CC4642A446}" srcOrd="12" destOrd="0" parTransId="{18CB231E-656E-4065-A162-F5A70C7DDB89}" sibTransId="{77EC643B-7717-4CE6-983A-C54618FFF586}"/>
    <dgm:cxn modelId="{0ED16111-05CC-46A1-9B69-56A851D6C6AD}" srcId="{31E066E0-924F-412A-BDB5-CF5A5F6BE9FC}" destId="{81A20D31-3D1C-49A8-9955-7E88486267C0}" srcOrd="8" destOrd="0" parTransId="{06ACA3C9-5744-4F1D-B111-9F4C28ECC0F8}" sibTransId="{9CEC446E-FE26-4089-B39B-873FC06B888E}"/>
    <dgm:cxn modelId="{A26B21AC-AEF9-493D-A124-C9AC145A2131}" srcId="{31E066E0-924F-412A-BDB5-CF5A5F6BE9FC}" destId="{CA13F26A-A137-4728-ADCD-D065001455F4}" srcOrd="1" destOrd="0" parTransId="{FD6F76E5-7ADF-47A7-8F88-CF58ABC72B3E}" sibTransId="{1ECA4ADC-54FF-4C0E-9C12-BA00569BAA50}"/>
    <dgm:cxn modelId="{A421369D-7DB8-4F02-959F-50687C5BB56F}" type="presOf" srcId="{15E743EB-574E-4292-AA08-136660D057AF}" destId="{07BA8FAD-883D-4983-BCBB-986CB52A24AC}" srcOrd="0" destOrd="0" presId="urn:microsoft.com/office/officeart/2005/8/layout/default"/>
    <dgm:cxn modelId="{2F8A186E-F86E-4544-8C52-492988119146}" type="presOf" srcId="{31E066E0-924F-412A-BDB5-CF5A5F6BE9FC}" destId="{E5F38FD0-E000-442E-985E-E08D402C1884}" srcOrd="0" destOrd="0" presId="urn:microsoft.com/office/officeart/2005/8/layout/default"/>
    <dgm:cxn modelId="{1E5594B8-6A38-4027-BB7C-6F6D926F9AF4}" type="presOf" srcId="{81A20D31-3D1C-49A8-9955-7E88486267C0}" destId="{5978E7CA-7D14-4929-BD91-AA73DFCF2F68}" srcOrd="0" destOrd="0" presId="urn:microsoft.com/office/officeart/2005/8/layout/default"/>
    <dgm:cxn modelId="{0A86B614-41AA-46A6-900C-7871414B5C9D}" type="presOf" srcId="{0131DF93-1BCF-4B02-92FE-78B191E39B79}" destId="{787CA872-3525-426D-BF6A-E47558515D21}" srcOrd="0" destOrd="0" presId="urn:microsoft.com/office/officeart/2005/8/layout/default"/>
    <dgm:cxn modelId="{B6559807-5744-4B7F-A096-48F7E79EFDC6}" type="presOf" srcId="{0A94A6CB-E2AF-4AA5-8917-2F9B0F3D8A62}" destId="{BBE6F3E5-5DF3-4175-857C-56636ED7753E}" srcOrd="0" destOrd="0" presId="urn:microsoft.com/office/officeart/2005/8/layout/default"/>
    <dgm:cxn modelId="{8F26F221-087D-4964-8409-4C715E4A997E}" srcId="{31E066E0-924F-412A-BDB5-CF5A5F6BE9FC}" destId="{33D15EA7-E011-4C83-AB21-B7F683660A34}" srcOrd="7" destOrd="0" parTransId="{CD57BDAF-D89A-4F77-9373-0BC11ACDFB97}" sibTransId="{39B0767C-6756-4A7D-A507-2110810EC22C}"/>
    <dgm:cxn modelId="{C5750034-0DD4-42FB-8D6A-24E08D697D42}" srcId="{31E066E0-924F-412A-BDB5-CF5A5F6BE9FC}" destId="{9DEC25AD-B9A7-460B-B9BD-61030B8696B2}" srcOrd="2" destOrd="0" parTransId="{AF97BF4D-AC22-493C-AD15-F1ECC4582A46}" sibTransId="{0D7C94D2-6D99-4960-9FA1-CADEB8472961}"/>
    <dgm:cxn modelId="{432EF49A-7414-4EA8-8B34-78F5055E8168}" type="presOf" srcId="{210A505B-3679-418E-94BF-C96C4BA059A5}" destId="{B21A4984-08A5-46E7-8180-7A5B9269A124}" srcOrd="0" destOrd="0" presId="urn:microsoft.com/office/officeart/2005/8/layout/default"/>
    <dgm:cxn modelId="{3DA7FD6C-9FEC-4B79-BDA0-C103BD941AE6}" type="presOf" srcId="{290E55B9-D98E-4751-BF43-8DAA8AABC97A}" destId="{7B040C1A-25EE-4166-AE74-F09B0786803B}" srcOrd="0" destOrd="0" presId="urn:microsoft.com/office/officeart/2005/8/layout/default"/>
    <dgm:cxn modelId="{F489EB58-3879-4F84-9844-E23A6528EE68}" srcId="{31E066E0-924F-412A-BDB5-CF5A5F6BE9FC}" destId="{210A505B-3679-418E-94BF-C96C4BA059A5}" srcOrd="3" destOrd="0" parTransId="{102BCF63-BCA3-4C70-B01F-ADAE88EB17C2}" sibTransId="{CD7425DD-6304-4017-A152-7FB4DA4B3C52}"/>
    <dgm:cxn modelId="{8A218501-830B-46BD-8781-C38F72E252D3}" srcId="{31E066E0-924F-412A-BDB5-CF5A5F6BE9FC}" destId="{0848B4D6-A2FD-4F29-AD68-17F01B748433}" srcOrd="11" destOrd="0" parTransId="{DF061C03-0A83-4B33-89AF-160266EA8DAF}" sibTransId="{D155D2ED-52EC-437C-B8A8-E8614F6DFB01}"/>
    <dgm:cxn modelId="{806BCAEA-3941-4B95-BD0C-8187D7057DE5}" type="presOf" srcId="{0B49BA21-64C5-481B-8DB3-55CC4642A446}" destId="{35050DD7-4DDB-4E05-A7E7-0FFB95B7CC7B}" srcOrd="0" destOrd="0" presId="urn:microsoft.com/office/officeart/2005/8/layout/default"/>
    <dgm:cxn modelId="{E0B81A5D-DBDA-4B54-9348-978BC0F80120}" type="presOf" srcId="{33D15EA7-E011-4C83-AB21-B7F683660A34}" destId="{D6D67C45-F8FB-4162-8E44-9E34A879D09B}" srcOrd="0" destOrd="0" presId="urn:microsoft.com/office/officeart/2005/8/layout/default"/>
    <dgm:cxn modelId="{A09EDC9D-C3D1-43EA-8678-310109833E8A}" srcId="{31E066E0-924F-412A-BDB5-CF5A5F6BE9FC}" destId="{55CD1F4C-7EEC-475F-8C56-FC61E01407B3}" srcOrd="10" destOrd="0" parTransId="{2AABBA31-0732-4873-8309-A05F63925AA3}" sibTransId="{6CE9E4BF-F866-4AF7-83AD-2F53394ACF52}"/>
    <dgm:cxn modelId="{1F94CF86-BA0E-417D-9E28-F9768D603232}" type="presOf" srcId="{0848B4D6-A2FD-4F29-AD68-17F01B748433}" destId="{18ABDFC1-6FDD-4ACB-97BC-AAD88E6BBD18}" srcOrd="0" destOrd="0" presId="urn:microsoft.com/office/officeart/2005/8/layout/default"/>
    <dgm:cxn modelId="{1D4D4B68-CE6E-4DBB-A1A2-9AEB0534A9AD}" type="presOf" srcId="{17FB77F5-9E64-4D83-8D70-2A5310AE2D7A}" destId="{1EDD03DA-9961-4A59-8271-5A2DB83221AB}" srcOrd="0" destOrd="0" presId="urn:microsoft.com/office/officeart/2005/8/layout/default"/>
    <dgm:cxn modelId="{AD6CE2DB-62BD-42F0-A57B-BE59B418412F}" srcId="{31E066E0-924F-412A-BDB5-CF5A5F6BE9FC}" destId="{0A94A6CB-E2AF-4AA5-8917-2F9B0F3D8A62}" srcOrd="9" destOrd="0" parTransId="{FFE5A0CD-AE16-495C-B4CE-1B476EE7D8EB}" sibTransId="{145301E8-0F93-4912-93B5-FC8D73A86D0A}"/>
    <dgm:cxn modelId="{44893900-D99D-4D60-AE72-93D19D2B7D7B}" type="presOf" srcId="{318F0B5D-E3F3-4F90-BE89-830F7D3444BA}" destId="{664B8F4D-47B9-4A78-AFC6-D7166E097656}" srcOrd="0" destOrd="0" presId="urn:microsoft.com/office/officeart/2005/8/layout/default"/>
    <dgm:cxn modelId="{81D24111-6216-4A58-A87C-73D00B1A652D}" type="presOf" srcId="{F6152B2C-117A-4B9D-A52E-4A92C094DA69}" destId="{CCC71951-C9EB-4FF4-81D2-DC871D7EF814}" srcOrd="0" destOrd="0" presId="urn:microsoft.com/office/officeart/2005/8/layout/default"/>
    <dgm:cxn modelId="{F08389A4-B2D7-477F-88A4-D4BBD007AF00}" srcId="{31E066E0-924F-412A-BDB5-CF5A5F6BE9FC}" destId="{318F0B5D-E3F3-4F90-BE89-830F7D3444BA}" srcOrd="6" destOrd="0" parTransId="{4D714544-A67A-4680-A1ED-D514E9C60CD2}" sibTransId="{A6291F88-C920-4F58-97FA-5D4FCBCF1399}"/>
    <dgm:cxn modelId="{08FB0650-8C26-4D75-93B4-4C840889BDC6}" srcId="{31E066E0-924F-412A-BDB5-CF5A5F6BE9FC}" destId="{15E743EB-574E-4292-AA08-136660D057AF}" srcOrd="4" destOrd="0" parTransId="{A2B29867-E14E-483D-B30C-4D4E89D32AE1}" sibTransId="{D0DE54A9-9136-4089-AA53-CB7505D49B77}"/>
    <dgm:cxn modelId="{6E94C1CE-64B0-4350-8831-8842DF2D1A3F}" type="presOf" srcId="{55CD1F4C-7EEC-475F-8C56-FC61E01407B3}" destId="{BEEBE0A4-ED4E-43FD-A6C3-F15482FD483F}" srcOrd="0" destOrd="0" presId="urn:microsoft.com/office/officeart/2005/8/layout/default"/>
    <dgm:cxn modelId="{F49D1867-C03B-4E90-B195-17F487115911}" srcId="{31E066E0-924F-412A-BDB5-CF5A5F6BE9FC}" destId="{0131DF93-1BCF-4B02-92FE-78B191E39B79}" srcOrd="15" destOrd="0" parTransId="{1DA054FC-D660-4B5B-8193-60067CA1CBDD}" sibTransId="{BBD940D4-3E21-4B4C-ADA4-601D9FF2D51E}"/>
    <dgm:cxn modelId="{C7ADA6B6-C759-4B60-BD19-63ED071CF27D}" srcId="{31E066E0-924F-412A-BDB5-CF5A5F6BE9FC}" destId="{F6152B2C-117A-4B9D-A52E-4A92C094DA69}" srcOrd="0" destOrd="0" parTransId="{EBE59DAD-3C99-47E5-98FE-865897306FD6}" sibTransId="{76494960-83D1-4C3B-BCF4-B4B4D98B298E}"/>
    <dgm:cxn modelId="{B643CDA9-38E1-4703-9B58-E2AF3D003C29}" type="presParOf" srcId="{E5F38FD0-E000-442E-985E-E08D402C1884}" destId="{CCC71951-C9EB-4FF4-81D2-DC871D7EF814}" srcOrd="0" destOrd="0" presId="urn:microsoft.com/office/officeart/2005/8/layout/default"/>
    <dgm:cxn modelId="{56A698C5-FBDA-4880-892F-2635279333FB}" type="presParOf" srcId="{E5F38FD0-E000-442E-985E-E08D402C1884}" destId="{5C55CE75-20EE-4612-BE43-E6898070286D}" srcOrd="1" destOrd="0" presId="urn:microsoft.com/office/officeart/2005/8/layout/default"/>
    <dgm:cxn modelId="{FD675FC0-E9BC-4148-A7A4-67C4678F479E}" type="presParOf" srcId="{E5F38FD0-E000-442E-985E-E08D402C1884}" destId="{31088391-B3A1-485A-B090-C3FC60A838BB}" srcOrd="2" destOrd="0" presId="urn:microsoft.com/office/officeart/2005/8/layout/default"/>
    <dgm:cxn modelId="{3BACFF4F-06FE-4822-BF6D-39E928792C84}" type="presParOf" srcId="{E5F38FD0-E000-442E-985E-E08D402C1884}" destId="{F5D06D18-8556-4D2C-8AC6-F21C1860600C}" srcOrd="3" destOrd="0" presId="urn:microsoft.com/office/officeart/2005/8/layout/default"/>
    <dgm:cxn modelId="{83BC21AD-E735-49C3-92DB-414A656BE87C}" type="presParOf" srcId="{E5F38FD0-E000-442E-985E-E08D402C1884}" destId="{B479D64E-6505-4D53-A9E3-16640437739A}" srcOrd="4" destOrd="0" presId="urn:microsoft.com/office/officeart/2005/8/layout/default"/>
    <dgm:cxn modelId="{4C2568F7-34C8-4BB1-B58B-D4130A3A6933}" type="presParOf" srcId="{E5F38FD0-E000-442E-985E-E08D402C1884}" destId="{D7D18C87-5119-4556-BEC5-FFBC93EE922E}" srcOrd="5" destOrd="0" presId="urn:microsoft.com/office/officeart/2005/8/layout/default"/>
    <dgm:cxn modelId="{073FB8E2-4038-4C96-98A7-9EC7A38D720D}" type="presParOf" srcId="{E5F38FD0-E000-442E-985E-E08D402C1884}" destId="{B21A4984-08A5-46E7-8180-7A5B9269A124}" srcOrd="6" destOrd="0" presId="urn:microsoft.com/office/officeart/2005/8/layout/default"/>
    <dgm:cxn modelId="{BB6FB51B-96B6-4C39-B0C1-86D504F4D66A}" type="presParOf" srcId="{E5F38FD0-E000-442E-985E-E08D402C1884}" destId="{4BDF7442-664E-415F-BCDE-AB5802081008}" srcOrd="7" destOrd="0" presId="urn:microsoft.com/office/officeart/2005/8/layout/default"/>
    <dgm:cxn modelId="{630B004F-F524-4B78-A174-9661CDF00BA9}" type="presParOf" srcId="{E5F38FD0-E000-442E-985E-E08D402C1884}" destId="{07BA8FAD-883D-4983-BCBB-986CB52A24AC}" srcOrd="8" destOrd="0" presId="urn:microsoft.com/office/officeart/2005/8/layout/default"/>
    <dgm:cxn modelId="{ADFC2FC7-56D1-47F0-8039-148D8208E8E0}" type="presParOf" srcId="{E5F38FD0-E000-442E-985E-E08D402C1884}" destId="{D39BA64A-46B9-4A41-9D5B-988BDAFEB7F5}" srcOrd="9" destOrd="0" presId="urn:microsoft.com/office/officeart/2005/8/layout/default"/>
    <dgm:cxn modelId="{55BE53FC-FD10-4E66-AB7D-2518E5D9013E}" type="presParOf" srcId="{E5F38FD0-E000-442E-985E-E08D402C1884}" destId="{1EDD03DA-9961-4A59-8271-5A2DB83221AB}" srcOrd="10" destOrd="0" presId="urn:microsoft.com/office/officeart/2005/8/layout/default"/>
    <dgm:cxn modelId="{A6DB6060-C47E-422E-9B47-A28DBC82105C}" type="presParOf" srcId="{E5F38FD0-E000-442E-985E-E08D402C1884}" destId="{F14F69A1-766C-4C4B-81BC-4CACFF8791BA}" srcOrd="11" destOrd="0" presId="urn:microsoft.com/office/officeart/2005/8/layout/default"/>
    <dgm:cxn modelId="{F96412B7-8C4E-4E25-8B01-15BF91A0829E}" type="presParOf" srcId="{E5F38FD0-E000-442E-985E-E08D402C1884}" destId="{664B8F4D-47B9-4A78-AFC6-D7166E097656}" srcOrd="12" destOrd="0" presId="urn:microsoft.com/office/officeart/2005/8/layout/default"/>
    <dgm:cxn modelId="{DFD2566E-E4E3-4DB1-8B63-556AE6D1D776}" type="presParOf" srcId="{E5F38FD0-E000-442E-985E-E08D402C1884}" destId="{8860A578-B23C-436C-B7F3-D55542FC18AF}" srcOrd="13" destOrd="0" presId="urn:microsoft.com/office/officeart/2005/8/layout/default"/>
    <dgm:cxn modelId="{2C2FAD21-238D-4E74-9AEB-87E5C0EB9F3B}" type="presParOf" srcId="{E5F38FD0-E000-442E-985E-E08D402C1884}" destId="{D6D67C45-F8FB-4162-8E44-9E34A879D09B}" srcOrd="14" destOrd="0" presId="urn:microsoft.com/office/officeart/2005/8/layout/default"/>
    <dgm:cxn modelId="{FCD7AA07-7473-4AB2-9002-5FF69F41D301}" type="presParOf" srcId="{E5F38FD0-E000-442E-985E-E08D402C1884}" destId="{E2907D12-E00D-4A9F-9BAF-64F6019C9F83}" srcOrd="15" destOrd="0" presId="urn:microsoft.com/office/officeart/2005/8/layout/default"/>
    <dgm:cxn modelId="{98DE4747-2786-439E-91D1-30B1D51EAD80}" type="presParOf" srcId="{E5F38FD0-E000-442E-985E-E08D402C1884}" destId="{5978E7CA-7D14-4929-BD91-AA73DFCF2F68}" srcOrd="16" destOrd="0" presId="urn:microsoft.com/office/officeart/2005/8/layout/default"/>
    <dgm:cxn modelId="{2C16119F-4106-4A20-93CE-5CB4EA1211BB}" type="presParOf" srcId="{E5F38FD0-E000-442E-985E-E08D402C1884}" destId="{0FC8D605-A451-47D3-931C-00742C35ABAB}" srcOrd="17" destOrd="0" presId="urn:microsoft.com/office/officeart/2005/8/layout/default"/>
    <dgm:cxn modelId="{AF61D962-0794-45B1-B0F4-B6E58B7A790B}" type="presParOf" srcId="{E5F38FD0-E000-442E-985E-E08D402C1884}" destId="{BBE6F3E5-5DF3-4175-857C-56636ED7753E}" srcOrd="18" destOrd="0" presId="urn:microsoft.com/office/officeart/2005/8/layout/default"/>
    <dgm:cxn modelId="{E23508D1-35A1-49C3-8B1A-8475F0D845F9}" type="presParOf" srcId="{E5F38FD0-E000-442E-985E-E08D402C1884}" destId="{26B8FECD-F948-4F2F-9A9C-7F9F81F12FDD}" srcOrd="19" destOrd="0" presId="urn:microsoft.com/office/officeart/2005/8/layout/default"/>
    <dgm:cxn modelId="{394B666B-AE46-4D2B-9CB7-5D99D9A6DFDC}" type="presParOf" srcId="{E5F38FD0-E000-442E-985E-E08D402C1884}" destId="{BEEBE0A4-ED4E-43FD-A6C3-F15482FD483F}" srcOrd="20" destOrd="0" presId="urn:microsoft.com/office/officeart/2005/8/layout/default"/>
    <dgm:cxn modelId="{F696FECD-D81D-4183-BE3C-F435160A7734}" type="presParOf" srcId="{E5F38FD0-E000-442E-985E-E08D402C1884}" destId="{DCA1B05F-CBE1-429E-A0D4-D703BFB27D68}" srcOrd="21" destOrd="0" presId="urn:microsoft.com/office/officeart/2005/8/layout/default"/>
    <dgm:cxn modelId="{3471801C-8087-4E91-B80E-C606D482945F}" type="presParOf" srcId="{E5F38FD0-E000-442E-985E-E08D402C1884}" destId="{18ABDFC1-6FDD-4ACB-97BC-AAD88E6BBD18}" srcOrd="22" destOrd="0" presId="urn:microsoft.com/office/officeart/2005/8/layout/default"/>
    <dgm:cxn modelId="{9D1BA74E-B502-4F4B-A631-7CF282047A17}" type="presParOf" srcId="{E5F38FD0-E000-442E-985E-E08D402C1884}" destId="{3C9C410E-0BAC-4B47-8EE3-A72F098C1501}" srcOrd="23" destOrd="0" presId="urn:microsoft.com/office/officeart/2005/8/layout/default"/>
    <dgm:cxn modelId="{BB59C044-81C4-4EC2-9285-FDD8AC66DEFF}" type="presParOf" srcId="{E5F38FD0-E000-442E-985E-E08D402C1884}" destId="{35050DD7-4DDB-4E05-A7E7-0FFB95B7CC7B}" srcOrd="24" destOrd="0" presId="urn:microsoft.com/office/officeart/2005/8/layout/default"/>
    <dgm:cxn modelId="{7B50AF2C-98CB-4A2E-A50F-A567B230F205}" type="presParOf" srcId="{E5F38FD0-E000-442E-985E-E08D402C1884}" destId="{FE928698-DCCC-48B2-9A43-94F7AF2D308B}" srcOrd="25" destOrd="0" presId="urn:microsoft.com/office/officeart/2005/8/layout/default"/>
    <dgm:cxn modelId="{D3970697-CDA8-4E36-828A-1F0BD3690467}" type="presParOf" srcId="{E5F38FD0-E000-442E-985E-E08D402C1884}" destId="{152966FC-3C34-47B4-A2A5-2B4BFFE9B6F3}" srcOrd="26" destOrd="0" presId="urn:microsoft.com/office/officeart/2005/8/layout/default"/>
    <dgm:cxn modelId="{47C2C0DE-3376-4897-8AE2-E3255FF45B9C}" type="presParOf" srcId="{E5F38FD0-E000-442E-985E-E08D402C1884}" destId="{4D185937-3AA6-433B-ABBD-516708FD2670}" srcOrd="27" destOrd="0" presId="urn:microsoft.com/office/officeart/2005/8/layout/default"/>
    <dgm:cxn modelId="{39BE09F6-0A05-45F1-B770-D04E4A351DB7}" type="presParOf" srcId="{E5F38FD0-E000-442E-985E-E08D402C1884}" destId="{7B040C1A-25EE-4166-AE74-F09B0786803B}" srcOrd="28" destOrd="0" presId="urn:microsoft.com/office/officeart/2005/8/layout/default"/>
    <dgm:cxn modelId="{737201AE-D99C-4379-940B-1CC969CF85FE}" type="presParOf" srcId="{E5F38FD0-E000-442E-985E-E08D402C1884}" destId="{DB9E211B-6E78-4FAD-AD36-4497111C1C33}" srcOrd="29" destOrd="0" presId="urn:microsoft.com/office/officeart/2005/8/layout/default"/>
    <dgm:cxn modelId="{A251F6A4-4A32-4A72-90D0-4EE6DC2187E4}" type="presParOf" srcId="{E5F38FD0-E000-442E-985E-E08D402C1884}" destId="{787CA872-3525-426D-BF6A-E47558515D21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21D7-8E0F-40E0-A789-F98D1784C592}">
      <dsp:nvSpPr>
        <dsp:cNvPr id="0" name=""/>
        <dsp:cNvSpPr/>
      </dsp:nvSpPr>
      <dsp:spPr>
        <a:xfrm>
          <a:off x="274453" y="1294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ASMX</a:t>
          </a:r>
          <a:endParaRPr lang="en-US" sz="1800" kern="1200"/>
        </a:p>
      </dsp:txBody>
      <dsp:txXfrm>
        <a:off x="309973" y="36814"/>
        <a:ext cx="1950194" cy="1141700"/>
      </dsp:txXfrm>
    </dsp:sp>
    <dsp:sp modelId="{582CE52C-C633-4BB2-8524-A1B39895EE2F}">
      <dsp:nvSpPr>
        <dsp:cNvPr id="0" name=""/>
        <dsp:cNvSpPr/>
      </dsp:nvSpPr>
      <dsp:spPr>
        <a:xfrm>
          <a:off x="2473557" y="357032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473557" y="457285"/>
        <a:ext cx="299951" cy="300760"/>
      </dsp:txXfrm>
    </dsp:sp>
    <dsp:sp modelId="{EEDC1299-D70F-4EFD-BE64-E4F4E5A4EE57}">
      <dsp:nvSpPr>
        <dsp:cNvPr id="0" name=""/>
        <dsp:cNvSpPr/>
      </dsp:nvSpPr>
      <dsp:spPr>
        <a:xfrm>
          <a:off x="3104182" y="1294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WCF (SOAP)</a:t>
          </a:r>
          <a:endParaRPr lang="en-US" sz="1800" kern="1200"/>
        </a:p>
      </dsp:txBody>
      <dsp:txXfrm>
        <a:off x="3139702" y="36814"/>
        <a:ext cx="1950194" cy="1141700"/>
      </dsp:txXfrm>
    </dsp:sp>
    <dsp:sp modelId="{73DC75F7-A253-46A2-8AC8-F80AE422C3A0}">
      <dsp:nvSpPr>
        <dsp:cNvPr id="0" name=""/>
        <dsp:cNvSpPr/>
      </dsp:nvSpPr>
      <dsp:spPr>
        <a:xfrm>
          <a:off x="5303286" y="357032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03286" y="457285"/>
        <a:ext cx="299951" cy="300760"/>
      </dsp:txXfrm>
    </dsp:sp>
    <dsp:sp modelId="{F7474393-CACD-4C23-956C-DF7571FF61DF}">
      <dsp:nvSpPr>
        <dsp:cNvPr id="0" name=""/>
        <dsp:cNvSpPr/>
      </dsp:nvSpPr>
      <dsp:spPr>
        <a:xfrm>
          <a:off x="5933911" y="1294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WCF 3.5 HTTP (webHttpBinding)</a:t>
          </a:r>
          <a:endParaRPr lang="en-US" sz="1800" kern="1200"/>
        </a:p>
      </dsp:txBody>
      <dsp:txXfrm>
        <a:off x="5969431" y="36814"/>
        <a:ext cx="1950194" cy="1141700"/>
      </dsp:txXfrm>
    </dsp:sp>
    <dsp:sp modelId="{A51D2970-C68A-4BA2-826D-C9928ACB8C86}">
      <dsp:nvSpPr>
        <dsp:cNvPr id="0" name=""/>
        <dsp:cNvSpPr/>
      </dsp:nvSpPr>
      <dsp:spPr>
        <a:xfrm rot="5400000">
          <a:off x="6730277" y="1355522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794148" y="1391904"/>
        <a:ext cx="300760" cy="299951"/>
      </dsp:txXfrm>
    </dsp:sp>
    <dsp:sp modelId="{AE34355B-5643-4C86-83DB-8C2EEB78E94D}">
      <dsp:nvSpPr>
        <dsp:cNvPr id="0" name=""/>
        <dsp:cNvSpPr/>
      </dsp:nvSpPr>
      <dsp:spPr>
        <a:xfrm>
          <a:off x="5933911" y="2022529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REST Starter Kit</a:t>
          </a:r>
          <a:endParaRPr lang="en-US" sz="1800" kern="1200"/>
        </a:p>
      </dsp:txBody>
      <dsp:txXfrm>
        <a:off x="5969431" y="2058049"/>
        <a:ext cx="1950194" cy="1141700"/>
      </dsp:txXfrm>
    </dsp:sp>
    <dsp:sp modelId="{E143ED6C-FD4E-4A51-B8A5-9CF3089F003E}">
      <dsp:nvSpPr>
        <dsp:cNvPr id="0" name=""/>
        <dsp:cNvSpPr/>
      </dsp:nvSpPr>
      <dsp:spPr>
        <a:xfrm rot="10800000">
          <a:off x="5327540" y="2378266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56090" y="2478519"/>
        <a:ext cx="299951" cy="300760"/>
      </dsp:txXfrm>
    </dsp:sp>
    <dsp:sp modelId="{53F85A8F-4122-4E4F-BCCF-C8DEA3A10BC5}">
      <dsp:nvSpPr>
        <dsp:cNvPr id="0" name=""/>
        <dsp:cNvSpPr/>
      </dsp:nvSpPr>
      <dsp:spPr>
        <a:xfrm>
          <a:off x="3104182" y="2022529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WCF 4.0 HTTP (webHttpBinding)</a:t>
          </a:r>
          <a:endParaRPr lang="en-US" sz="1800" kern="1200"/>
        </a:p>
      </dsp:txBody>
      <dsp:txXfrm>
        <a:off x="3139702" y="2058049"/>
        <a:ext cx="1950194" cy="1141700"/>
      </dsp:txXfrm>
    </dsp:sp>
    <dsp:sp modelId="{0F9C4C8B-7054-405A-B097-06E4FCE27BF9}">
      <dsp:nvSpPr>
        <dsp:cNvPr id="0" name=""/>
        <dsp:cNvSpPr/>
      </dsp:nvSpPr>
      <dsp:spPr>
        <a:xfrm rot="10800000">
          <a:off x="2497812" y="2378266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26362" y="2478519"/>
        <a:ext cx="299951" cy="300760"/>
      </dsp:txXfrm>
    </dsp:sp>
    <dsp:sp modelId="{FD18442B-6A8E-4D73-B844-A838C127ED1D}">
      <dsp:nvSpPr>
        <dsp:cNvPr id="0" name=""/>
        <dsp:cNvSpPr/>
      </dsp:nvSpPr>
      <dsp:spPr>
        <a:xfrm>
          <a:off x="274453" y="2022529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WCF Web API</a:t>
          </a:r>
          <a:endParaRPr lang="en-US" sz="1800" kern="1200"/>
        </a:p>
      </dsp:txBody>
      <dsp:txXfrm>
        <a:off x="309973" y="2058049"/>
        <a:ext cx="1950194" cy="1141700"/>
      </dsp:txXfrm>
    </dsp:sp>
    <dsp:sp modelId="{54E0779F-982F-4E2E-BE66-7B6A83929E01}">
      <dsp:nvSpPr>
        <dsp:cNvPr id="0" name=""/>
        <dsp:cNvSpPr/>
      </dsp:nvSpPr>
      <dsp:spPr>
        <a:xfrm rot="5400000">
          <a:off x="1070820" y="3376756"/>
          <a:ext cx="428501" cy="501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134691" y="3413138"/>
        <a:ext cx="300760" cy="299951"/>
      </dsp:txXfrm>
    </dsp:sp>
    <dsp:sp modelId="{5126040F-7B00-4C8F-894B-D00E46B54D34}">
      <dsp:nvSpPr>
        <dsp:cNvPr id="0" name=""/>
        <dsp:cNvSpPr/>
      </dsp:nvSpPr>
      <dsp:spPr>
        <a:xfrm>
          <a:off x="274453" y="4043764"/>
          <a:ext cx="2021234" cy="1212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ASP.NET Web API</a:t>
          </a:r>
          <a:endParaRPr lang="en-US" sz="1800" kern="1200"/>
        </a:p>
      </dsp:txBody>
      <dsp:txXfrm>
        <a:off x="309973" y="4079284"/>
        <a:ext cx="1950194" cy="1141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3F0F1-F2D2-4CE2-84D5-970EDC137957}">
      <dsp:nvSpPr>
        <dsp:cNvPr id="0" name=""/>
        <dsp:cNvSpPr/>
      </dsp:nvSpPr>
      <dsp:spPr>
        <a:xfrm rot="5400000">
          <a:off x="4918364" y="-1783700"/>
          <a:ext cx="135552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hlinkClick xmlns:r="http://schemas.openxmlformats.org/officeDocument/2006/relationships" r:id=""/>
            </a:rPr>
            <a:t>http://asp.net/web-api</a:t>
          </a:r>
          <a:endParaRPr lang="en-US" sz="2200" kern="1200" dirty="0" smtClean="0"/>
        </a:p>
      </dsp:txBody>
      <dsp:txXfrm rot="-5400000">
        <a:off x="2962656" y="238179"/>
        <a:ext cx="5200773" cy="1223184"/>
      </dsp:txXfrm>
    </dsp:sp>
    <dsp:sp modelId="{C068B417-7FAF-44FE-AF14-F6E03637CAFC}">
      <dsp:nvSpPr>
        <dsp:cNvPr id="0" name=""/>
        <dsp:cNvSpPr/>
      </dsp:nvSpPr>
      <dsp:spPr>
        <a:xfrm>
          <a:off x="0" y="2567"/>
          <a:ext cx="2962656" cy="16944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Web API</a:t>
          </a:r>
          <a:endParaRPr lang="en-US" sz="4000" kern="1200" dirty="0"/>
        </a:p>
      </dsp:txBody>
      <dsp:txXfrm>
        <a:off x="82714" y="85281"/>
        <a:ext cx="2797228" cy="1528980"/>
      </dsp:txXfrm>
    </dsp:sp>
    <dsp:sp modelId="{7722CC79-5D1A-4BDF-B6CD-94E80B5540A4}">
      <dsp:nvSpPr>
        <dsp:cNvPr id="0" name=""/>
        <dsp:cNvSpPr/>
      </dsp:nvSpPr>
      <dsp:spPr>
        <a:xfrm rot="5400000">
          <a:off x="4918364" y="-4572"/>
          <a:ext cx="135552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http://webapibloggers.com/</a:t>
          </a:r>
          <a:endParaRPr lang="en-US" sz="2200" kern="1200" dirty="0" smtClean="0"/>
        </a:p>
      </dsp:txBody>
      <dsp:txXfrm rot="-5400000">
        <a:off x="2962656" y="2017308"/>
        <a:ext cx="5200773" cy="1223184"/>
      </dsp:txXfrm>
    </dsp:sp>
    <dsp:sp modelId="{1A9781CE-B781-4ABA-A10B-6DB898C0B5DF}">
      <dsp:nvSpPr>
        <dsp:cNvPr id="0" name=""/>
        <dsp:cNvSpPr/>
      </dsp:nvSpPr>
      <dsp:spPr>
        <a:xfrm>
          <a:off x="0" y="1781695"/>
          <a:ext cx="2962656" cy="16944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Web API Bloggers</a:t>
          </a:r>
          <a:endParaRPr lang="en-US" sz="4000" kern="1200" dirty="0" smtClean="0"/>
        </a:p>
      </dsp:txBody>
      <dsp:txXfrm>
        <a:off x="82714" y="1864409"/>
        <a:ext cx="2797228" cy="1528980"/>
      </dsp:txXfrm>
    </dsp:sp>
    <dsp:sp modelId="{B0D62FC8-33D9-415B-8921-0120B29A829E}">
      <dsp:nvSpPr>
        <dsp:cNvPr id="0" name=""/>
        <dsp:cNvSpPr/>
      </dsp:nvSpPr>
      <dsp:spPr>
        <a:xfrm rot="5400000">
          <a:off x="4918364" y="1774556"/>
          <a:ext cx="135552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hlinkClick xmlns:r="http://schemas.openxmlformats.org/officeDocument/2006/relationships" r:id="rId2"/>
            </a:rPr>
            <a:t>http://aspnetwebstack.codeplex.com/</a:t>
          </a:r>
          <a:endParaRPr lang="en-US" sz="2200" kern="1200" dirty="0"/>
        </a:p>
      </dsp:txBody>
      <dsp:txXfrm rot="-5400000">
        <a:off x="2962656" y="3796436"/>
        <a:ext cx="5200773" cy="1223184"/>
      </dsp:txXfrm>
    </dsp:sp>
    <dsp:sp modelId="{5E2B6727-C976-4138-A8E1-7463D173FB57}">
      <dsp:nvSpPr>
        <dsp:cNvPr id="0" name=""/>
        <dsp:cNvSpPr/>
      </dsp:nvSpPr>
      <dsp:spPr>
        <a:xfrm>
          <a:off x="0" y="3560824"/>
          <a:ext cx="2962656" cy="16944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ASP.NET Web Stack</a:t>
          </a:r>
          <a:endParaRPr lang="en-US" sz="4000" kern="1200" dirty="0" smtClean="0"/>
        </a:p>
      </dsp:txBody>
      <dsp:txXfrm>
        <a:off x="82714" y="3643538"/>
        <a:ext cx="2797228" cy="1528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71951-C9EB-4FF4-81D2-DC871D7EF814}">
      <dsp:nvSpPr>
        <dsp:cNvPr id="0" name=""/>
        <dsp:cNvSpPr/>
      </dsp:nvSpPr>
      <dsp:spPr>
        <a:xfrm>
          <a:off x="2411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API Conventions</a:t>
          </a:r>
          <a:endParaRPr lang="en-US" sz="1600" kern="1200"/>
        </a:p>
      </dsp:txBody>
      <dsp:txXfrm>
        <a:off x="2411" y="46702"/>
        <a:ext cx="1912739" cy="1147643"/>
      </dsp:txXfrm>
    </dsp:sp>
    <dsp:sp modelId="{31088391-B3A1-485A-B090-C3FC60A838BB}">
      <dsp:nvSpPr>
        <dsp:cNvPr id="0" name=""/>
        <dsp:cNvSpPr/>
      </dsp:nvSpPr>
      <dsp:spPr>
        <a:xfrm>
          <a:off x="2106423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 Exceptions</a:t>
          </a:r>
          <a:endParaRPr lang="en-US" sz="1600" kern="1200"/>
        </a:p>
      </dsp:txBody>
      <dsp:txXfrm>
        <a:off x="2106423" y="46702"/>
        <a:ext cx="1912739" cy="1147643"/>
      </dsp:txXfrm>
    </dsp:sp>
    <dsp:sp modelId="{B479D64E-6505-4D53-A9E3-16640437739A}">
      <dsp:nvSpPr>
        <dsp:cNvPr id="0" name=""/>
        <dsp:cNvSpPr/>
      </dsp:nvSpPr>
      <dsp:spPr>
        <a:xfrm>
          <a:off x="4210436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 Request/Response</a:t>
          </a:r>
          <a:endParaRPr lang="en-US" sz="1600" kern="1200"/>
        </a:p>
      </dsp:txBody>
      <dsp:txXfrm>
        <a:off x="4210436" y="46702"/>
        <a:ext cx="1912739" cy="1147643"/>
      </dsp:txXfrm>
    </dsp:sp>
    <dsp:sp modelId="{B21A4984-08A5-46E7-8180-7A5B9269A124}">
      <dsp:nvSpPr>
        <dsp:cNvPr id="0" name=""/>
        <dsp:cNvSpPr/>
      </dsp:nvSpPr>
      <dsp:spPr>
        <a:xfrm>
          <a:off x="6314449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 Generation</a:t>
          </a:r>
          <a:endParaRPr lang="en-US" sz="1600" kern="1200" dirty="0"/>
        </a:p>
      </dsp:txBody>
      <dsp:txXfrm>
        <a:off x="6314449" y="46702"/>
        <a:ext cx="1912739" cy="1147643"/>
      </dsp:txXfrm>
    </dsp:sp>
    <dsp:sp modelId="{07BA8FAD-883D-4983-BCBB-986CB52A24AC}">
      <dsp:nvSpPr>
        <dsp:cNvPr id="0" name=""/>
        <dsp:cNvSpPr/>
      </dsp:nvSpPr>
      <dsp:spPr>
        <a:xfrm>
          <a:off x="2411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Validation</a:t>
          </a:r>
          <a:endParaRPr lang="en-US" sz="1600" kern="1200"/>
        </a:p>
      </dsp:txBody>
      <dsp:txXfrm>
        <a:off x="2411" y="1385619"/>
        <a:ext cx="1912739" cy="1147643"/>
      </dsp:txXfrm>
    </dsp:sp>
    <dsp:sp modelId="{1EDD03DA-9961-4A59-8271-5A2DB83221AB}">
      <dsp:nvSpPr>
        <dsp:cNvPr id="0" name=""/>
        <dsp:cNvSpPr/>
      </dsp:nvSpPr>
      <dsp:spPr>
        <a:xfrm>
          <a:off x="2106423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Model Binding</a:t>
          </a:r>
          <a:endParaRPr lang="en-US" sz="1600" kern="1200"/>
        </a:p>
      </dsp:txBody>
      <dsp:txXfrm>
        <a:off x="2106423" y="1385619"/>
        <a:ext cx="1912739" cy="1147643"/>
      </dsp:txXfrm>
    </dsp:sp>
    <dsp:sp modelId="{664B8F4D-47B9-4A78-AFC6-D7166E097656}">
      <dsp:nvSpPr>
        <dsp:cNvPr id="0" name=""/>
        <dsp:cNvSpPr/>
      </dsp:nvSpPr>
      <dsp:spPr>
        <a:xfrm>
          <a:off x="4210436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Content Negotiation</a:t>
          </a:r>
          <a:endParaRPr lang="en-US" sz="1600" kern="1200"/>
        </a:p>
      </dsp:txBody>
      <dsp:txXfrm>
        <a:off x="4210436" y="1385619"/>
        <a:ext cx="1912739" cy="1147643"/>
      </dsp:txXfrm>
    </dsp:sp>
    <dsp:sp modelId="{D6D67C45-F8FB-4162-8E44-9E34A879D09B}">
      <dsp:nvSpPr>
        <dsp:cNvPr id="0" name=""/>
        <dsp:cNvSpPr/>
      </dsp:nvSpPr>
      <dsp:spPr>
        <a:xfrm>
          <a:off x="6314449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Media Type Formatters</a:t>
          </a:r>
          <a:endParaRPr lang="en-US" sz="1600" kern="1200"/>
        </a:p>
      </dsp:txBody>
      <dsp:txXfrm>
        <a:off x="6314449" y="1385619"/>
        <a:ext cx="1912739" cy="1147643"/>
      </dsp:txXfrm>
    </dsp:sp>
    <dsp:sp modelId="{5978E7CA-7D14-4929-BD91-AA73DFCF2F68}">
      <dsp:nvSpPr>
        <dsp:cNvPr id="0" name=""/>
        <dsp:cNvSpPr/>
      </dsp:nvSpPr>
      <dsp:spPr>
        <a:xfrm>
          <a:off x="2411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Scaffolding</a:t>
          </a:r>
          <a:endParaRPr lang="en-US" sz="1600" kern="1200"/>
        </a:p>
      </dsp:txBody>
      <dsp:txXfrm>
        <a:off x="2411" y="2724536"/>
        <a:ext cx="1912739" cy="1147643"/>
      </dsp:txXfrm>
    </dsp:sp>
    <dsp:sp modelId="{BBE6F3E5-5DF3-4175-857C-56636ED7753E}">
      <dsp:nvSpPr>
        <dsp:cNvPr id="0" name=""/>
        <dsp:cNvSpPr/>
      </dsp:nvSpPr>
      <dsp:spPr>
        <a:xfrm>
          <a:off x="2106423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Dependency Resolution</a:t>
          </a:r>
          <a:endParaRPr lang="en-US" sz="1600" kern="1200"/>
        </a:p>
      </dsp:txBody>
      <dsp:txXfrm>
        <a:off x="2106423" y="2724536"/>
        <a:ext cx="1912739" cy="1147643"/>
      </dsp:txXfrm>
    </dsp:sp>
    <dsp:sp modelId="{BEEBE0A4-ED4E-43FD-A6C3-F15482FD483F}">
      <dsp:nvSpPr>
        <dsp:cNvPr id="0" name=""/>
        <dsp:cNvSpPr/>
      </dsp:nvSpPr>
      <dsp:spPr>
        <a:xfrm>
          <a:off x="4210436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IoC</a:t>
          </a:r>
          <a:endParaRPr lang="en-US" sz="1600" kern="1200"/>
        </a:p>
      </dsp:txBody>
      <dsp:txXfrm>
        <a:off x="4210436" y="2724536"/>
        <a:ext cx="1912739" cy="1147643"/>
      </dsp:txXfrm>
    </dsp:sp>
    <dsp:sp modelId="{18ABDFC1-6FDD-4ACB-97BC-AAD88E6BBD18}">
      <dsp:nvSpPr>
        <dsp:cNvPr id="0" name=""/>
        <dsp:cNvSpPr/>
      </dsp:nvSpPr>
      <dsp:spPr>
        <a:xfrm>
          <a:off x="6314449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</a:t>
          </a:r>
          <a:endParaRPr lang="en-US" sz="1600" kern="1200" dirty="0"/>
        </a:p>
      </dsp:txBody>
      <dsp:txXfrm>
        <a:off x="6314449" y="2724536"/>
        <a:ext cx="1912739" cy="1147643"/>
      </dsp:txXfrm>
    </dsp:sp>
    <dsp:sp modelId="{35050DD7-4DDB-4E05-A7E7-0FFB95B7CC7B}">
      <dsp:nvSpPr>
        <dsp:cNvPr id="0" name=""/>
        <dsp:cNvSpPr/>
      </dsp:nvSpPr>
      <dsp:spPr>
        <a:xfrm>
          <a:off x="2411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Hypermedia</a:t>
          </a:r>
          <a:endParaRPr lang="en-US" sz="1600" kern="1200" dirty="0"/>
        </a:p>
      </dsp:txBody>
      <dsp:txXfrm>
        <a:off x="2411" y="4063454"/>
        <a:ext cx="1912739" cy="1147643"/>
      </dsp:txXfrm>
    </dsp:sp>
    <dsp:sp modelId="{152966FC-3C34-47B4-A2A5-2B4BFFE9B6F3}">
      <dsp:nvSpPr>
        <dsp:cNvPr id="0" name=""/>
        <dsp:cNvSpPr/>
      </dsp:nvSpPr>
      <dsp:spPr>
        <a:xfrm>
          <a:off x="2106423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</a:t>
          </a:r>
          <a:endParaRPr lang="en-US" sz="1600" kern="1200" dirty="0"/>
        </a:p>
      </dsp:txBody>
      <dsp:txXfrm>
        <a:off x="2106423" y="4063454"/>
        <a:ext cx="1912739" cy="1147643"/>
      </dsp:txXfrm>
    </dsp:sp>
    <dsp:sp modelId="{7B040C1A-25EE-4166-AE74-F09B0786803B}">
      <dsp:nvSpPr>
        <dsp:cNvPr id="0" name=""/>
        <dsp:cNvSpPr/>
      </dsp:nvSpPr>
      <dsp:spPr>
        <a:xfrm>
          <a:off x="4210436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4210436" y="4063454"/>
        <a:ext cx="1912739" cy="1147643"/>
      </dsp:txXfrm>
    </dsp:sp>
    <dsp:sp modelId="{787CA872-3525-426D-BF6A-E47558515D21}">
      <dsp:nvSpPr>
        <dsp:cNvPr id="0" name=""/>
        <dsp:cNvSpPr/>
      </dsp:nvSpPr>
      <dsp:spPr>
        <a:xfrm>
          <a:off x="6314449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API Documentation</a:t>
          </a:r>
          <a:endParaRPr lang="en-US" sz="1600" kern="1200" dirty="0"/>
        </a:p>
      </dsp:txBody>
      <dsp:txXfrm>
        <a:off x="6314449" y="4063454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2B416-95B8-473D-A9FF-B8DE99D4323F}">
      <dsp:nvSpPr>
        <dsp:cNvPr id="0" name=""/>
        <dsp:cNvSpPr/>
      </dsp:nvSpPr>
      <dsp:spPr>
        <a:xfrm>
          <a:off x="0" y="274274"/>
          <a:ext cx="8229600" cy="1737450"/>
        </a:xfrm>
        <a:prstGeom prst="roundRect">
          <a:avLst/>
        </a:prstGeom>
        <a:solidFill>
          <a:srgbClr val="D8771F"/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u="sng" kern="1200" smtClean="0"/>
            <a:t>Goal</a:t>
          </a:r>
          <a:r>
            <a:rPr lang="en-US" sz="4500" kern="1200" smtClean="0"/>
            <a:t>: Fully support RFC 2616 (Hypertext Transfer Protocol)</a:t>
          </a:r>
          <a:endParaRPr lang="en-US" sz="4500" kern="1200"/>
        </a:p>
      </dsp:txBody>
      <dsp:txXfrm>
        <a:off x="84815" y="359089"/>
        <a:ext cx="8059970" cy="1567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2B416-95B8-473D-A9FF-B8DE99D4323F}">
      <dsp:nvSpPr>
        <dsp:cNvPr id="0" name=""/>
        <dsp:cNvSpPr/>
      </dsp:nvSpPr>
      <dsp:spPr>
        <a:xfrm>
          <a:off x="0" y="211387"/>
          <a:ext cx="8229600" cy="1863225"/>
        </a:xfrm>
        <a:prstGeom prst="roundRect">
          <a:avLst/>
        </a:prstGeom>
        <a:solidFill>
          <a:srgbClr val="D8771F"/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u="none" kern="1200" dirty="0" smtClean="0"/>
            <a:t>HTTP != REST</a:t>
          </a:r>
        </a:p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none" kern="1200" dirty="0" smtClean="0"/>
            <a:t>(more on this later…)</a:t>
          </a:r>
          <a:endParaRPr lang="en-US" sz="2400" u="none" kern="1200" dirty="0"/>
        </a:p>
      </dsp:txBody>
      <dsp:txXfrm>
        <a:off x="90955" y="302342"/>
        <a:ext cx="8047690" cy="16813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921B-0D79-4064-845C-F1A564F466C4}">
      <dsp:nvSpPr>
        <dsp:cNvPr id="0" name=""/>
        <dsp:cNvSpPr/>
      </dsp:nvSpPr>
      <dsp:spPr>
        <a:xfrm>
          <a:off x="1355392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 API Conventions (Verb/Method)</a:t>
          </a:r>
          <a:endParaRPr lang="en-US" sz="2200" kern="1200" dirty="0"/>
        </a:p>
      </dsp:txBody>
      <dsp:txXfrm>
        <a:off x="1355392" y="892"/>
        <a:ext cx="2628007" cy="1576804"/>
      </dsp:txXfrm>
    </dsp:sp>
    <dsp:sp modelId="{0E93DE10-03C9-4799-A6B1-E33F2ABBDDA3}">
      <dsp:nvSpPr>
        <dsp:cNvPr id="0" name=""/>
        <dsp:cNvSpPr/>
      </dsp:nvSpPr>
      <dsp:spPr>
        <a:xfrm>
          <a:off x="4246200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 API Routing</a:t>
          </a:r>
          <a:endParaRPr lang="en-US" sz="2200" kern="1200" dirty="0"/>
        </a:p>
      </dsp:txBody>
      <dsp:txXfrm>
        <a:off x="4246200" y="892"/>
        <a:ext cx="2628007" cy="1576804"/>
      </dsp:txXfrm>
    </dsp:sp>
    <dsp:sp modelId="{CADAB773-764A-42DC-B713-B79A1742F541}">
      <dsp:nvSpPr>
        <dsp:cNvPr id="0" name=""/>
        <dsp:cNvSpPr/>
      </dsp:nvSpPr>
      <dsp:spPr>
        <a:xfrm>
          <a:off x="1355392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Strongly-typed HTTP Request/Response Messages</a:t>
          </a:r>
          <a:endParaRPr lang="en-US" sz="2200" kern="1200"/>
        </a:p>
      </dsp:txBody>
      <dsp:txXfrm>
        <a:off x="1355392" y="1840497"/>
        <a:ext cx="2628007" cy="1576804"/>
      </dsp:txXfrm>
    </dsp:sp>
    <dsp:sp modelId="{2E326AE4-08AF-4538-B998-6681D4D0679D}">
      <dsp:nvSpPr>
        <dsp:cNvPr id="0" name=""/>
        <dsp:cNvSpPr/>
      </dsp:nvSpPr>
      <dsp:spPr>
        <a:xfrm>
          <a:off x="4246200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HTTP Exceptions</a:t>
          </a:r>
          <a:endParaRPr lang="en-US" sz="2200" kern="1200"/>
        </a:p>
      </dsp:txBody>
      <dsp:txXfrm>
        <a:off x="4246200" y="1840497"/>
        <a:ext cx="2628007" cy="1576804"/>
      </dsp:txXfrm>
    </dsp:sp>
    <dsp:sp modelId="{B11594A9-DE41-42EF-A5C7-397609D7C359}">
      <dsp:nvSpPr>
        <dsp:cNvPr id="0" name=""/>
        <dsp:cNvSpPr/>
      </dsp:nvSpPr>
      <dsp:spPr>
        <a:xfrm>
          <a:off x="2800796" y="368010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Link Generation</a:t>
          </a:r>
          <a:endParaRPr lang="en-US" sz="2200" kern="1200"/>
        </a:p>
      </dsp:txBody>
      <dsp:txXfrm>
        <a:off x="2800796" y="3680102"/>
        <a:ext cx="2628007" cy="1576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27FF-3BFA-4164-ADDE-5B0724BEF9AC}">
      <dsp:nvSpPr>
        <dsp:cNvPr id="0" name=""/>
        <dsp:cNvSpPr/>
      </dsp:nvSpPr>
      <dsp:spPr>
        <a:xfrm>
          <a:off x="0" y="364072"/>
          <a:ext cx="8229600" cy="1705049"/>
        </a:xfrm>
        <a:prstGeom prst="rect">
          <a:avLst/>
        </a:prstGeom>
        <a:solidFill>
          <a:srgbClr val="D8771F"/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Strongly-type access to full HTTP request/response</a:t>
          </a:r>
          <a:endParaRPr lang="en-US" sz="4900" kern="1200"/>
        </a:p>
      </dsp:txBody>
      <dsp:txXfrm>
        <a:off x="0" y="364072"/>
        <a:ext cx="8229600" cy="1705049"/>
      </dsp:txXfrm>
    </dsp:sp>
    <dsp:sp modelId="{A04E59AE-4994-45B3-B3A6-F939DF31368C}">
      <dsp:nvSpPr>
        <dsp:cNvPr id="0" name=""/>
        <dsp:cNvSpPr/>
      </dsp:nvSpPr>
      <dsp:spPr>
        <a:xfrm>
          <a:off x="0" y="2069122"/>
          <a:ext cx="8229600" cy="282460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1366" tIns="261366" rIns="348488" bIns="392049" numCol="1" spcCol="1270" anchor="t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smtClean="0"/>
            <a:t>Status Code</a:t>
          </a:r>
          <a:endParaRPr lang="en-US" sz="4900" kern="1200"/>
        </a:p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smtClean="0"/>
            <a:t>Headers</a:t>
          </a:r>
          <a:endParaRPr lang="en-US" sz="4900" kern="1200"/>
        </a:p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smtClean="0"/>
            <a:t>Body</a:t>
          </a:r>
          <a:endParaRPr lang="en-US" sz="4900" kern="1200"/>
        </a:p>
      </dsp:txBody>
      <dsp:txXfrm>
        <a:off x="0" y="2069122"/>
        <a:ext cx="8229600" cy="2824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4341-84C4-4182-8DE9-F7E253FC6F56}">
      <dsp:nvSpPr>
        <dsp:cNvPr id="0" name=""/>
        <dsp:cNvSpPr/>
      </dsp:nvSpPr>
      <dsp:spPr>
        <a:xfrm>
          <a:off x="1004" y="82264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Build-in Scaffolding</a:t>
          </a:r>
          <a:endParaRPr lang="en-US" sz="4600" kern="1200"/>
        </a:p>
      </dsp:txBody>
      <dsp:txXfrm>
        <a:off x="1004" y="82264"/>
        <a:ext cx="3917900" cy="2350740"/>
      </dsp:txXfrm>
    </dsp:sp>
    <dsp:sp modelId="{EFA72E3E-495E-44EE-97AE-752F4E1A047E}">
      <dsp:nvSpPr>
        <dsp:cNvPr id="0" name=""/>
        <dsp:cNvSpPr/>
      </dsp:nvSpPr>
      <dsp:spPr>
        <a:xfrm>
          <a:off x="4310695" y="82264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T4Scaffolding</a:t>
          </a:r>
          <a:endParaRPr lang="en-US" sz="4600" kern="1200"/>
        </a:p>
      </dsp:txBody>
      <dsp:txXfrm>
        <a:off x="4310695" y="82264"/>
        <a:ext cx="3917900" cy="2350740"/>
      </dsp:txXfrm>
    </dsp:sp>
    <dsp:sp modelId="{79492EAF-BB56-4069-AC8A-911D599999AB}">
      <dsp:nvSpPr>
        <dsp:cNvPr id="0" name=""/>
        <dsp:cNvSpPr/>
      </dsp:nvSpPr>
      <dsp:spPr>
        <a:xfrm>
          <a:off x="1004" y="2824795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Dependency Resolution</a:t>
          </a:r>
          <a:endParaRPr lang="en-US" sz="4600" kern="1200" dirty="0"/>
        </a:p>
      </dsp:txBody>
      <dsp:txXfrm>
        <a:off x="1004" y="2824795"/>
        <a:ext cx="3917900" cy="2350740"/>
      </dsp:txXfrm>
    </dsp:sp>
    <dsp:sp modelId="{5196C64E-7337-4FB3-A437-434371E8AF72}">
      <dsp:nvSpPr>
        <dsp:cNvPr id="0" name=""/>
        <dsp:cNvSpPr/>
      </dsp:nvSpPr>
      <dsp:spPr>
        <a:xfrm>
          <a:off x="4310695" y="2824795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Configuration</a:t>
          </a:r>
          <a:endParaRPr lang="en-US" sz="4600" kern="1200" dirty="0"/>
        </a:p>
      </dsp:txBody>
      <dsp:txXfrm>
        <a:off x="4310695" y="2824795"/>
        <a:ext cx="3917900" cy="2350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B55CC-71E7-4274-9985-136CCEBFF40A}">
      <dsp:nvSpPr>
        <dsp:cNvPr id="0" name=""/>
        <dsp:cNvSpPr/>
      </dsp:nvSpPr>
      <dsp:spPr>
        <a:xfrm rot="5400000">
          <a:off x="5192037" y="-2126048"/>
          <a:ext cx="80818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Application functionality</a:t>
          </a:r>
          <a:endParaRPr lang="en-US" sz="2400" kern="1200"/>
        </a:p>
      </dsp:txBody>
      <dsp:txXfrm rot="-5400000">
        <a:off x="2962656" y="142785"/>
        <a:ext cx="5227492" cy="729277"/>
      </dsp:txXfrm>
    </dsp:sp>
    <dsp:sp modelId="{CA1C1282-E967-48D8-8191-4F8609B6A13E}">
      <dsp:nvSpPr>
        <dsp:cNvPr id="0" name=""/>
        <dsp:cNvSpPr/>
      </dsp:nvSpPr>
      <dsp:spPr>
        <a:xfrm>
          <a:off x="0" y="2310"/>
          <a:ext cx="2962656" cy="10102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Resources</a:t>
          </a:r>
          <a:endParaRPr lang="en-US" sz="3900" kern="1200"/>
        </a:p>
      </dsp:txBody>
      <dsp:txXfrm>
        <a:off x="49315" y="51625"/>
        <a:ext cx="2864026" cy="911596"/>
      </dsp:txXfrm>
    </dsp:sp>
    <dsp:sp modelId="{873BD788-A795-4929-A8F9-63636B6F1851}">
      <dsp:nvSpPr>
        <dsp:cNvPr id="0" name=""/>
        <dsp:cNvSpPr/>
      </dsp:nvSpPr>
      <dsp:spPr>
        <a:xfrm rot="5400000">
          <a:off x="5192037" y="-1065310"/>
          <a:ext cx="80818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Resources uniquely addressable</a:t>
          </a:r>
          <a:endParaRPr lang="en-US" sz="2400" kern="1200"/>
        </a:p>
      </dsp:txBody>
      <dsp:txXfrm rot="-5400000">
        <a:off x="2962656" y="1203523"/>
        <a:ext cx="5227492" cy="729277"/>
      </dsp:txXfrm>
    </dsp:sp>
    <dsp:sp modelId="{2E9BA68E-CAFC-4B6E-92D1-B269A4DF8D16}">
      <dsp:nvSpPr>
        <dsp:cNvPr id="0" name=""/>
        <dsp:cNvSpPr/>
      </dsp:nvSpPr>
      <dsp:spPr>
        <a:xfrm>
          <a:off x="0" y="1063048"/>
          <a:ext cx="2962656" cy="10102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URI</a:t>
          </a:r>
          <a:endParaRPr lang="en-US" sz="3900" kern="1200"/>
        </a:p>
      </dsp:txBody>
      <dsp:txXfrm>
        <a:off x="49315" y="1112363"/>
        <a:ext cx="2864026" cy="911596"/>
      </dsp:txXfrm>
    </dsp:sp>
    <dsp:sp modelId="{9A30DE3A-05B4-4AAC-B27A-15ABA4102562}">
      <dsp:nvSpPr>
        <dsp:cNvPr id="0" name=""/>
        <dsp:cNvSpPr/>
      </dsp:nvSpPr>
      <dsp:spPr>
        <a:xfrm rot="5400000">
          <a:off x="5192037" y="-4572"/>
          <a:ext cx="80818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Well-defined operations</a:t>
          </a:r>
          <a:endParaRPr lang="en-US" sz="2400" kern="1200"/>
        </a:p>
      </dsp:txBody>
      <dsp:txXfrm rot="-5400000">
        <a:off x="2962656" y="2264261"/>
        <a:ext cx="5227492" cy="729277"/>
      </dsp:txXfrm>
    </dsp:sp>
    <dsp:sp modelId="{73F442EF-F241-466E-84DD-B2EEF3E5B85F}">
      <dsp:nvSpPr>
        <dsp:cNvPr id="0" name=""/>
        <dsp:cNvSpPr/>
      </dsp:nvSpPr>
      <dsp:spPr>
        <a:xfrm>
          <a:off x="0" y="2123786"/>
          <a:ext cx="2962656" cy="10102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Verbs</a:t>
          </a:r>
          <a:endParaRPr lang="en-US" sz="3900" kern="1200"/>
        </a:p>
      </dsp:txBody>
      <dsp:txXfrm>
        <a:off x="49315" y="2173101"/>
        <a:ext cx="2864026" cy="911596"/>
      </dsp:txXfrm>
    </dsp:sp>
    <dsp:sp modelId="{D1FE2052-BEC2-4491-B1BD-F8CA05F61FBC}">
      <dsp:nvSpPr>
        <dsp:cNvPr id="0" name=""/>
        <dsp:cNvSpPr/>
      </dsp:nvSpPr>
      <dsp:spPr>
        <a:xfrm rot="5400000">
          <a:off x="5192037" y="1056166"/>
          <a:ext cx="80818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Client-server, stateless, cacheable</a:t>
          </a:r>
          <a:endParaRPr lang="en-US" sz="2400" kern="1200"/>
        </a:p>
      </dsp:txBody>
      <dsp:txXfrm rot="-5400000">
        <a:off x="2962656" y="3324999"/>
        <a:ext cx="5227492" cy="729277"/>
      </dsp:txXfrm>
    </dsp:sp>
    <dsp:sp modelId="{1383F67B-2469-4C12-8725-0C8C628F867A}">
      <dsp:nvSpPr>
        <dsp:cNvPr id="0" name=""/>
        <dsp:cNvSpPr/>
      </dsp:nvSpPr>
      <dsp:spPr>
        <a:xfrm>
          <a:off x="0" y="3184524"/>
          <a:ext cx="2962656" cy="10102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HTTP</a:t>
          </a:r>
          <a:endParaRPr lang="en-US" sz="3900" kern="1200"/>
        </a:p>
      </dsp:txBody>
      <dsp:txXfrm>
        <a:off x="49315" y="3233839"/>
        <a:ext cx="2864026" cy="911596"/>
      </dsp:txXfrm>
    </dsp:sp>
    <dsp:sp modelId="{1BC378AB-BB44-4032-9E80-D5AFCFF0ED60}">
      <dsp:nvSpPr>
        <dsp:cNvPr id="0" name=""/>
        <dsp:cNvSpPr/>
      </dsp:nvSpPr>
      <dsp:spPr>
        <a:xfrm rot="5400000">
          <a:off x="5192037" y="2116904"/>
          <a:ext cx="80818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Guide application state transitions</a:t>
          </a:r>
          <a:endParaRPr lang="en-US" sz="2400" kern="1200"/>
        </a:p>
      </dsp:txBody>
      <dsp:txXfrm rot="-5400000">
        <a:off x="2962656" y="4385737"/>
        <a:ext cx="5227492" cy="729277"/>
      </dsp:txXfrm>
    </dsp:sp>
    <dsp:sp modelId="{AFAEC32C-6738-480B-9C69-629A4F5D56B7}">
      <dsp:nvSpPr>
        <dsp:cNvPr id="0" name=""/>
        <dsp:cNvSpPr/>
      </dsp:nvSpPr>
      <dsp:spPr>
        <a:xfrm>
          <a:off x="0" y="4245262"/>
          <a:ext cx="2962656" cy="10102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Links</a:t>
          </a:r>
          <a:endParaRPr lang="en-US" sz="3900" kern="1200"/>
        </a:p>
      </dsp:txBody>
      <dsp:txXfrm>
        <a:off x="49315" y="4294577"/>
        <a:ext cx="2864026" cy="9115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71951-C9EB-4FF4-81D2-DC871D7EF814}">
      <dsp:nvSpPr>
        <dsp:cNvPr id="0" name=""/>
        <dsp:cNvSpPr/>
      </dsp:nvSpPr>
      <dsp:spPr>
        <a:xfrm>
          <a:off x="2411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API Conventions</a:t>
          </a:r>
          <a:endParaRPr lang="en-US" sz="1600" kern="1200"/>
        </a:p>
      </dsp:txBody>
      <dsp:txXfrm>
        <a:off x="2411" y="46702"/>
        <a:ext cx="1912739" cy="1147643"/>
      </dsp:txXfrm>
    </dsp:sp>
    <dsp:sp modelId="{31088391-B3A1-485A-B090-C3FC60A838BB}">
      <dsp:nvSpPr>
        <dsp:cNvPr id="0" name=""/>
        <dsp:cNvSpPr/>
      </dsp:nvSpPr>
      <dsp:spPr>
        <a:xfrm>
          <a:off x="2106423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 Exceptions</a:t>
          </a:r>
          <a:endParaRPr lang="en-US" sz="1600" kern="1200"/>
        </a:p>
      </dsp:txBody>
      <dsp:txXfrm>
        <a:off x="2106423" y="46702"/>
        <a:ext cx="1912739" cy="1147643"/>
      </dsp:txXfrm>
    </dsp:sp>
    <dsp:sp modelId="{B479D64E-6505-4D53-A9E3-16640437739A}">
      <dsp:nvSpPr>
        <dsp:cNvPr id="0" name=""/>
        <dsp:cNvSpPr/>
      </dsp:nvSpPr>
      <dsp:spPr>
        <a:xfrm>
          <a:off x="4210436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 Request/Response</a:t>
          </a:r>
          <a:endParaRPr lang="en-US" sz="1600" kern="1200"/>
        </a:p>
      </dsp:txBody>
      <dsp:txXfrm>
        <a:off x="4210436" y="46702"/>
        <a:ext cx="1912739" cy="1147643"/>
      </dsp:txXfrm>
    </dsp:sp>
    <dsp:sp modelId="{B21A4984-08A5-46E7-8180-7A5B9269A124}">
      <dsp:nvSpPr>
        <dsp:cNvPr id="0" name=""/>
        <dsp:cNvSpPr/>
      </dsp:nvSpPr>
      <dsp:spPr>
        <a:xfrm>
          <a:off x="6314449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 Generation</a:t>
          </a:r>
          <a:endParaRPr lang="en-US" sz="1600" kern="1200" dirty="0"/>
        </a:p>
      </dsp:txBody>
      <dsp:txXfrm>
        <a:off x="6314449" y="46702"/>
        <a:ext cx="1912739" cy="1147643"/>
      </dsp:txXfrm>
    </dsp:sp>
    <dsp:sp modelId="{07BA8FAD-883D-4983-BCBB-986CB52A24AC}">
      <dsp:nvSpPr>
        <dsp:cNvPr id="0" name=""/>
        <dsp:cNvSpPr/>
      </dsp:nvSpPr>
      <dsp:spPr>
        <a:xfrm>
          <a:off x="2411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Validation</a:t>
          </a:r>
          <a:endParaRPr lang="en-US" sz="1600" kern="1200"/>
        </a:p>
      </dsp:txBody>
      <dsp:txXfrm>
        <a:off x="2411" y="1385619"/>
        <a:ext cx="1912739" cy="1147643"/>
      </dsp:txXfrm>
    </dsp:sp>
    <dsp:sp modelId="{1EDD03DA-9961-4A59-8271-5A2DB83221AB}">
      <dsp:nvSpPr>
        <dsp:cNvPr id="0" name=""/>
        <dsp:cNvSpPr/>
      </dsp:nvSpPr>
      <dsp:spPr>
        <a:xfrm>
          <a:off x="2106423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Model Binding</a:t>
          </a:r>
          <a:endParaRPr lang="en-US" sz="1600" kern="1200"/>
        </a:p>
      </dsp:txBody>
      <dsp:txXfrm>
        <a:off x="2106423" y="1385619"/>
        <a:ext cx="1912739" cy="1147643"/>
      </dsp:txXfrm>
    </dsp:sp>
    <dsp:sp modelId="{664B8F4D-47B9-4A78-AFC6-D7166E097656}">
      <dsp:nvSpPr>
        <dsp:cNvPr id="0" name=""/>
        <dsp:cNvSpPr/>
      </dsp:nvSpPr>
      <dsp:spPr>
        <a:xfrm>
          <a:off x="4210436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Content Negotiation</a:t>
          </a:r>
          <a:endParaRPr lang="en-US" sz="1600" kern="1200"/>
        </a:p>
      </dsp:txBody>
      <dsp:txXfrm>
        <a:off x="4210436" y="1385619"/>
        <a:ext cx="1912739" cy="1147643"/>
      </dsp:txXfrm>
    </dsp:sp>
    <dsp:sp modelId="{D6D67C45-F8FB-4162-8E44-9E34A879D09B}">
      <dsp:nvSpPr>
        <dsp:cNvPr id="0" name=""/>
        <dsp:cNvSpPr/>
      </dsp:nvSpPr>
      <dsp:spPr>
        <a:xfrm>
          <a:off x="6314449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Media Type Formatters</a:t>
          </a:r>
          <a:endParaRPr lang="en-US" sz="1600" kern="1200"/>
        </a:p>
      </dsp:txBody>
      <dsp:txXfrm>
        <a:off x="6314449" y="1385619"/>
        <a:ext cx="1912739" cy="1147643"/>
      </dsp:txXfrm>
    </dsp:sp>
    <dsp:sp modelId="{5978E7CA-7D14-4929-BD91-AA73DFCF2F68}">
      <dsp:nvSpPr>
        <dsp:cNvPr id="0" name=""/>
        <dsp:cNvSpPr/>
      </dsp:nvSpPr>
      <dsp:spPr>
        <a:xfrm>
          <a:off x="2411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Scaffolding</a:t>
          </a:r>
          <a:endParaRPr lang="en-US" sz="1600" kern="1200"/>
        </a:p>
      </dsp:txBody>
      <dsp:txXfrm>
        <a:off x="2411" y="2724536"/>
        <a:ext cx="1912739" cy="1147643"/>
      </dsp:txXfrm>
    </dsp:sp>
    <dsp:sp modelId="{BBE6F3E5-5DF3-4175-857C-56636ED7753E}">
      <dsp:nvSpPr>
        <dsp:cNvPr id="0" name=""/>
        <dsp:cNvSpPr/>
      </dsp:nvSpPr>
      <dsp:spPr>
        <a:xfrm>
          <a:off x="2106423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Dependency Resolution</a:t>
          </a:r>
          <a:endParaRPr lang="en-US" sz="1600" kern="1200"/>
        </a:p>
      </dsp:txBody>
      <dsp:txXfrm>
        <a:off x="2106423" y="2724536"/>
        <a:ext cx="1912739" cy="1147643"/>
      </dsp:txXfrm>
    </dsp:sp>
    <dsp:sp modelId="{BEEBE0A4-ED4E-43FD-A6C3-F15482FD483F}">
      <dsp:nvSpPr>
        <dsp:cNvPr id="0" name=""/>
        <dsp:cNvSpPr/>
      </dsp:nvSpPr>
      <dsp:spPr>
        <a:xfrm>
          <a:off x="4210436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IoC</a:t>
          </a:r>
          <a:endParaRPr lang="en-US" sz="1600" kern="1200"/>
        </a:p>
      </dsp:txBody>
      <dsp:txXfrm>
        <a:off x="4210436" y="2724536"/>
        <a:ext cx="1912739" cy="1147643"/>
      </dsp:txXfrm>
    </dsp:sp>
    <dsp:sp modelId="{18ABDFC1-6FDD-4ACB-97BC-AAD88E6BBD18}">
      <dsp:nvSpPr>
        <dsp:cNvPr id="0" name=""/>
        <dsp:cNvSpPr/>
      </dsp:nvSpPr>
      <dsp:spPr>
        <a:xfrm>
          <a:off x="6314449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</a:t>
          </a:r>
          <a:endParaRPr lang="en-US" sz="1600" kern="1200" dirty="0"/>
        </a:p>
      </dsp:txBody>
      <dsp:txXfrm>
        <a:off x="6314449" y="2724536"/>
        <a:ext cx="1912739" cy="1147643"/>
      </dsp:txXfrm>
    </dsp:sp>
    <dsp:sp modelId="{35050DD7-4DDB-4E05-A7E7-0FFB95B7CC7B}">
      <dsp:nvSpPr>
        <dsp:cNvPr id="0" name=""/>
        <dsp:cNvSpPr/>
      </dsp:nvSpPr>
      <dsp:spPr>
        <a:xfrm>
          <a:off x="2411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Hypermedia</a:t>
          </a:r>
          <a:endParaRPr lang="en-US" sz="1600" kern="1200" dirty="0"/>
        </a:p>
      </dsp:txBody>
      <dsp:txXfrm>
        <a:off x="2411" y="4063454"/>
        <a:ext cx="1912739" cy="1147643"/>
      </dsp:txXfrm>
    </dsp:sp>
    <dsp:sp modelId="{152966FC-3C34-47B4-A2A5-2B4BFFE9B6F3}">
      <dsp:nvSpPr>
        <dsp:cNvPr id="0" name=""/>
        <dsp:cNvSpPr/>
      </dsp:nvSpPr>
      <dsp:spPr>
        <a:xfrm>
          <a:off x="2106423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</a:t>
          </a:r>
          <a:endParaRPr lang="en-US" sz="1600" kern="1200" dirty="0"/>
        </a:p>
      </dsp:txBody>
      <dsp:txXfrm>
        <a:off x="2106423" y="4063454"/>
        <a:ext cx="1912739" cy="1147643"/>
      </dsp:txXfrm>
    </dsp:sp>
    <dsp:sp modelId="{7B040C1A-25EE-4166-AE74-F09B0786803B}">
      <dsp:nvSpPr>
        <dsp:cNvPr id="0" name=""/>
        <dsp:cNvSpPr/>
      </dsp:nvSpPr>
      <dsp:spPr>
        <a:xfrm>
          <a:off x="4210436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4210436" y="4063454"/>
        <a:ext cx="1912739" cy="1147643"/>
      </dsp:txXfrm>
    </dsp:sp>
    <dsp:sp modelId="{787CA872-3525-426D-BF6A-E47558515D21}">
      <dsp:nvSpPr>
        <dsp:cNvPr id="0" name=""/>
        <dsp:cNvSpPr/>
      </dsp:nvSpPr>
      <dsp:spPr>
        <a:xfrm>
          <a:off x="6314449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API Documentation</a:t>
          </a:r>
          <a:endParaRPr lang="en-US" sz="1600" kern="1200" dirty="0"/>
        </a:p>
      </dsp:txBody>
      <dsp:txXfrm>
        <a:off x="6314449" y="4063454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A15A6E-6864-474D-8702-FDDD599CDC44}" type="datetimeFigureOut">
              <a:rPr lang="en-US"/>
              <a:pPr>
                <a:defRPr/>
              </a:pPr>
              <a:t>6/18/2012</a:t>
            </a:fld>
            <a:endParaRPr lang="en-US"/>
          </a:p>
        </p:txBody>
      </p:sp>
      <p:sp>
        <p:nvSpPr>
          <p:cNvPr id="7172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37877A-5599-4D19-8BEC-A1B5B811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title-image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3048000" y="4724400"/>
            <a:ext cx="51054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1816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648200"/>
            <a:ext cx="5867400" cy="114300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Steve Michelotti</a:t>
            </a:r>
          </a:p>
          <a:p>
            <a:pPr>
              <a:buNone/>
            </a:pPr>
            <a:r>
              <a:rPr lang="en-US" dirty="0" smtClean="0"/>
              <a:t>http://geekswithblogs.net/michelotti</a:t>
            </a:r>
            <a:endParaRPr lang="en-US" dirty="0"/>
          </a:p>
        </p:txBody>
      </p:sp>
      <p:pic>
        <p:nvPicPr>
          <p:cNvPr id="4" name="Picture 3" descr="mvp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648200"/>
            <a:ext cx="10953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Verbs – Method names</a:t>
            </a:r>
          </a:p>
          <a:p>
            <a:r>
              <a:rPr lang="en-US" dirty="0" smtClean="0"/>
              <a:t>Routing</a:t>
            </a:r>
          </a:p>
          <a:p>
            <a:endParaRPr lang="en-US" dirty="0" smtClean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304800" y="2514600"/>
            <a:ext cx="8610600" cy="3429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lang="en-US"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lang="en-US"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lang="en-US"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lang="en-US"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lang="en-US"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6400"/>
                </a:solidFill>
                <a:latin typeface="Consolas"/>
              </a:rPr>
              <a:t>This route: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</a:rPr>
              <a:t>routes.MapHttpRoute</a:t>
            </a:r>
            <a:r>
              <a:rPr lang="en-US" sz="1400" dirty="0" smtClean="0"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name: "</a:t>
            </a:r>
            <a:r>
              <a:rPr lang="en-US" sz="1400" dirty="0" err="1">
                <a:solidFill>
                  <a:srgbClr val="C00000"/>
                </a:solidFill>
                <a:latin typeface="Consolas"/>
              </a:rPr>
              <a:t>DefaultApi</a:t>
            </a:r>
            <a:r>
              <a:rPr lang="en-US" sz="1400" dirty="0">
                <a:latin typeface="Consolas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</a:rPr>
              <a:t>    </a:t>
            </a:r>
            <a:r>
              <a:rPr lang="en-US" sz="1400" dirty="0" err="1">
                <a:latin typeface="Consolas"/>
              </a:rPr>
              <a:t>routeTemplate</a:t>
            </a:r>
            <a:r>
              <a:rPr lang="en-US" sz="1400" dirty="0">
                <a:latin typeface="Consolas"/>
              </a:rPr>
              <a:t>: "</a:t>
            </a:r>
            <a:r>
              <a:rPr lang="en-US" sz="1400" dirty="0" err="1">
                <a:solidFill>
                  <a:srgbClr val="C00000"/>
                </a:solidFill>
                <a:latin typeface="Consolas"/>
              </a:rPr>
              <a:t>api</a:t>
            </a:r>
            <a:r>
              <a:rPr lang="en-US" sz="1400" dirty="0">
                <a:solidFill>
                  <a:srgbClr val="C00000"/>
                </a:solidFill>
                <a:latin typeface="Consolas"/>
              </a:rPr>
              <a:t>/{controller}/{id}</a:t>
            </a:r>
            <a:r>
              <a:rPr lang="en-US" sz="1400" dirty="0">
                <a:latin typeface="Consolas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</a:rPr>
              <a:t>    defaults: </a:t>
            </a:r>
            <a:r>
              <a:rPr lang="en-US" sz="1400" dirty="0">
                <a:solidFill>
                  <a:srgbClr val="0D79C3"/>
                </a:solidFill>
                <a:latin typeface="Consolas"/>
              </a:rPr>
              <a:t>new</a:t>
            </a:r>
            <a:r>
              <a:rPr lang="en-US" sz="1400" dirty="0">
                <a:latin typeface="Consolas"/>
              </a:rPr>
              <a:t> { id = </a:t>
            </a:r>
            <a:r>
              <a:rPr lang="en-US" sz="1400" dirty="0" err="1">
                <a:latin typeface="Consolas"/>
              </a:rPr>
              <a:t>RouteParameter.Optional</a:t>
            </a:r>
            <a:r>
              <a:rPr lang="en-US" sz="1400" dirty="0"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6400"/>
                </a:solidFill>
                <a:latin typeface="Consolas"/>
              </a:rPr>
              <a:t>// Maps to this API method: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D79C3"/>
                </a:solidFill>
                <a:latin typeface="Consolas"/>
              </a:rPr>
              <a:t>p</a:t>
            </a:r>
            <a:r>
              <a:rPr lang="en-US" sz="1400" dirty="0" smtClean="0">
                <a:solidFill>
                  <a:srgbClr val="0D79C3"/>
                </a:solidFill>
                <a:latin typeface="Consolas"/>
              </a:rPr>
              <a:t>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D79C3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ContactsController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ApiController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D79C3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Contact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GetContact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 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6400"/>
                </a:solidFill>
                <a:latin typeface="Consolas"/>
              </a:rPr>
              <a:t>With this URL: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http://example.com/api/contacts/21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09800" y="3276600"/>
            <a:ext cx="533400" cy="2362200"/>
            <a:chOff x="2209800" y="3276600"/>
            <a:chExt cx="533400" cy="23622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286000" y="3276600"/>
              <a:ext cx="457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09800" y="5334000"/>
              <a:ext cx="457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 bwMode="auto">
            <a:xfrm flipH="1">
              <a:off x="2438400" y="3581400"/>
              <a:ext cx="76200" cy="17526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600200" y="3276600"/>
            <a:ext cx="2362200" cy="2362200"/>
            <a:chOff x="1600200" y="3276600"/>
            <a:chExt cx="23622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743200" y="3276600"/>
              <a:ext cx="1219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90800" y="5334000"/>
              <a:ext cx="9144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00" y="4343400"/>
              <a:ext cx="9144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 bwMode="auto">
            <a:xfrm flipH="1">
              <a:off x="2057400" y="3581400"/>
              <a:ext cx="1219200" cy="762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2" idx="2"/>
              <a:endCxn id="11" idx="0"/>
            </p:cNvCxnSpPr>
            <p:nvPr/>
          </p:nvCxnSpPr>
          <p:spPr bwMode="auto">
            <a:xfrm>
              <a:off x="2057400" y="4648200"/>
              <a:ext cx="990600" cy="685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505200" y="3276600"/>
            <a:ext cx="990600" cy="2362200"/>
            <a:chOff x="3505200" y="3276600"/>
            <a:chExt cx="990600" cy="23622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038600" y="3276600"/>
              <a:ext cx="457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57600" y="4572000"/>
              <a:ext cx="457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05200" y="5334000"/>
              <a:ext cx="304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endParaRPr kumimoji="0" lang="en-US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endParaRPr>
            </a:p>
          </p:txBody>
        </p:sp>
        <p:cxnSp>
          <p:nvCxnSpPr>
            <p:cNvPr id="23" name="Straight Arrow Connector 22"/>
            <p:cNvCxnSpPr>
              <a:stCxn id="20" idx="2"/>
              <a:endCxn id="21" idx="0"/>
            </p:cNvCxnSpPr>
            <p:nvPr/>
          </p:nvCxnSpPr>
          <p:spPr bwMode="auto">
            <a:xfrm flipH="1">
              <a:off x="3886200" y="3581400"/>
              <a:ext cx="381000" cy="9906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2"/>
              <a:endCxn id="22" idx="0"/>
            </p:cNvCxnSpPr>
            <p:nvPr/>
          </p:nvCxnSpPr>
          <p:spPr bwMode="auto">
            <a:xfrm flipH="1">
              <a:off x="3657600" y="4876800"/>
              <a:ext cx="228600" cy="4572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4232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730250"/>
          </a:xfrm>
        </p:spPr>
        <p:txBody>
          <a:bodyPr/>
          <a:lstStyle/>
          <a:p>
            <a:r>
              <a:rPr lang="en-US" dirty="0" err="1" smtClean="0"/>
              <a:t>HttpRequestMessage</a:t>
            </a:r>
            <a:r>
              <a:rPr lang="en-US" dirty="0" smtClean="0"/>
              <a:t>/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2981229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83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Annotations supported similar to MVC</a:t>
            </a:r>
          </a:p>
          <a:p>
            <a:r>
              <a:rPr lang="en-US" dirty="0" smtClean="0"/>
              <a:t>Same “Model Binding” and “Model State” concepts</a:t>
            </a:r>
          </a:p>
          <a:p>
            <a:r>
              <a:rPr lang="en-US" dirty="0" smtClean="0"/>
              <a:t>Throw strongly typed HTTP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8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Validation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3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just saw…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052862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44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concepts as MVC</a:t>
            </a:r>
          </a:p>
          <a:p>
            <a:r>
              <a:rPr lang="en-US" dirty="0" smtClean="0"/>
              <a:t>Built-in filters (e.g., [Authorize])</a:t>
            </a:r>
          </a:p>
          <a:p>
            <a:r>
              <a:rPr lang="en-US" dirty="0" smtClean="0"/>
              <a:t>Action filters</a:t>
            </a:r>
          </a:p>
          <a:p>
            <a:r>
              <a:rPr lang="en-US" dirty="0" smtClean="0"/>
              <a:t>Exception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2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Filters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5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 Formatters &amp; </a:t>
            </a:r>
            <a:r>
              <a:rPr lang="en-US" dirty="0" err="1" smtClean="0"/>
              <a:t>Conneg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Type defines the “contract” of your payload</a:t>
            </a:r>
          </a:p>
          <a:p>
            <a:r>
              <a:rPr lang="en-US" dirty="0" smtClean="0"/>
              <a:t>Well known examples: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ext/html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pplication/xml</a:t>
            </a:r>
          </a:p>
          <a:p>
            <a:pPr lvl="1"/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application/</a:t>
            </a:r>
            <a:r>
              <a:rPr lang="en-US" dirty="0" err="1" smtClean="0"/>
              <a:t>atom+xml</a:t>
            </a:r>
            <a:endParaRPr lang="en-US" dirty="0" smtClean="0"/>
          </a:p>
          <a:p>
            <a:pPr lvl="1"/>
            <a:r>
              <a:rPr lang="en-US" dirty="0" smtClean="0"/>
              <a:t>image/jpeg</a:t>
            </a:r>
          </a:p>
          <a:p>
            <a:r>
              <a:rPr lang="en-US" dirty="0" smtClean="0"/>
              <a:t>Content Negotiation (</a:t>
            </a:r>
            <a:r>
              <a:rPr lang="en-US" dirty="0" err="1" smtClean="0"/>
              <a:t>conneg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Accept header on the request makes assertion about what media types client can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Media Type Formatters &amp;</a:t>
            </a:r>
          </a:p>
          <a:p>
            <a:r>
              <a:rPr lang="en-US" sz="4400" dirty="0" smtClean="0">
                <a:solidFill>
                  <a:srgbClr val="D8771F"/>
                </a:solidFill>
              </a:rPr>
              <a:t>Content Negotiation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7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Web API’s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Microsoft provided built-in help screens</a:t>
            </a:r>
          </a:p>
          <a:p>
            <a:r>
              <a:rPr lang="en-US" dirty="0" smtClean="0"/>
              <a:t>That never produced that people wanted</a:t>
            </a:r>
          </a:p>
          <a:p>
            <a:r>
              <a:rPr lang="en-US" dirty="0" smtClean="0"/>
              <a:t>Web API provides </a:t>
            </a:r>
            <a:r>
              <a:rPr lang="en-US" dirty="0" err="1" smtClean="0"/>
              <a:t>IApiExplorer</a:t>
            </a:r>
            <a:r>
              <a:rPr lang="en-US" dirty="0" smtClean="0"/>
              <a:t> for API metadata</a:t>
            </a:r>
          </a:p>
          <a:p>
            <a:r>
              <a:rPr lang="en-US" dirty="0" err="1" smtClean="0"/>
              <a:t>IApiExplorer</a:t>
            </a:r>
            <a:r>
              <a:rPr lang="en-US" dirty="0" smtClean="0"/>
              <a:t> is extensible</a:t>
            </a:r>
          </a:p>
          <a:p>
            <a:r>
              <a:rPr lang="en-US" dirty="0" smtClean="0"/>
              <a:t>Build custom UI for documentation to suit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88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HTTP for Microsoft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7046302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4945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API Explorer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4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WCF historically has had weak unit testing story</a:t>
            </a:r>
          </a:p>
          <a:p>
            <a:r>
              <a:rPr lang="en-US" dirty="0" smtClean="0"/>
              <a:t>Web API provides MVC-like ability to unit test controllers</a:t>
            </a:r>
          </a:p>
          <a:p>
            <a:r>
              <a:rPr lang="en-US" dirty="0" smtClean="0"/>
              <a:t>Web API provides in-memory hosting model</a:t>
            </a:r>
          </a:p>
          <a:p>
            <a:r>
              <a:rPr lang="en-US" dirty="0" smtClean="0"/>
              <a:t>3 types of Web API hosting:</a:t>
            </a:r>
          </a:p>
          <a:p>
            <a:pPr lvl="1"/>
            <a:r>
              <a:rPr lang="en-US" dirty="0" smtClean="0"/>
              <a:t>Web host (ASP.NET)</a:t>
            </a:r>
          </a:p>
          <a:p>
            <a:pPr lvl="1"/>
            <a:r>
              <a:rPr lang="en-US" dirty="0" smtClean="0"/>
              <a:t>In-memory host (unit testing and beyond)</a:t>
            </a:r>
          </a:p>
          <a:p>
            <a:pPr lvl="1"/>
            <a:r>
              <a:rPr lang="en-US" dirty="0" smtClean="0"/>
              <a:t>Self-host (Windows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Unit Testing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4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Re</a:t>
            </a:r>
            <a:r>
              <a:rPr lang="en-US" dirty="0" smtClean="0"/>
              <a:t>presentational </a:t>
            </a:r>
            <a:r>
              <a:rPr lang="en-US" b="1" u="sng" dirty="0" smtClean="0"/>
              <a:t>S</a:t>
            </a:r>
            <a:r>
              <a:rPr lang="en-US" dirty="0" smtClean="0"/>
              <a:t>tate </a:t>
            </a:r>
            <a:r>
              <a:rPr lang="en-US" b="1" u="sng" dirty="0" smtClean="0"/>
              <a:t>T</a:t>
            </a:r>
            <a:r>
              <a:rPr lang="en-US" dirty="0" smtClean="0"/>
              <a:t>ransfer</a:t>
            </a:r>
          </a:p>
          <a:p>
            <a:pPr lvl="1"/>
            <a:r>
              <a:rPr lang="en-US" dirty="0" smtClean="0"/>
              <a:t>“Architectural Style”</a:t>
            </a:r>
          </a:p>
          <a:p>
            <a:pPr lvl="1"/>
            <a:r>
              <a:rPr lang="en-US" dirty="0" smtClean="0"/>
              <a:t>Term coined in 2000 by Roy Fielding’s (now famous) dissertation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4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6355204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800" y="5486400"/>
            <a:ext cx="8382000" cy="1143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37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Hypermedia &amp; REST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88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4053557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04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7228843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9254973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4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295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5F5F5F"/>
                </a:solidFill>
                <a:latin typeface="+mn-lt"/>
                <a:cs typeface="+mn-cs"/>
              </a:rPr>
              <a:t>Framework to easily build HTTP services</a:t>
            </a:r>
          </a:p>
          <a:p>
            <a:pPr marL="342900" marR="0" lvl="0" indent="-342900" algn="l" defTabSz="-138731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5F5F5F"/>
                </a:solidFill>
                <a:latin typeface="+mn-lt"/>
                <a:cs typeface="+mn-cs"/>
              </a:rPr>
              <a:t>Reach a broad range of clients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6025662"/>
              </p:ext>
            </p:extLst>
          </p:nvPr>
        </p:nvGraphicFramePr>
        <p:xfrm>
          <a:off x="381000" y="2971800"/>
          <a:ext cx="8229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 towards HTTP Services</a:t>
            </a:r>
            <a:endParaRPr lang="en-US" dirty="0"/>
          </a:p>
        </p:txBody>
      </p:sp>
      <p:pic>
        <p:nvPicPr>
          <p:cNvPr id="6" name="Picture 5" descr="http://ts1.mm.bing.net/images/thumbnail.aspx?q=1022764200832&amp;id=87f07fcadedd6013b81770cafebced2c&amp;url=http%3a%2f%2fmicrosoftarena.net%2fwp-content%2fuploads%2f2011%2f02%2f7217.Windows-Azure-logo-v_6556EF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80" y="2068689"/>
            <a:ext cx="2003425" cy="9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2.mm.bing.net/images/thumbnail.aspx?q=995464512905&amp;id=954bf9475c05b0826eb5c92e8304e96d&amp;url=http%3a%2f%2fnickbaines.files.wordpress.com%2f2009%2f10%2ftwitter-logo-1.jpg%3fw%3d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32" y="4537131"/>
            <a:ext cx="1622425" cy="15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ts4.mm.bing.net/images/thumbnail.aspx?q=893758348751&amp;id=b14677b16c93e8ea3165ba60e285808e&amp;url=http%3a%2f%2fdrumshow.com%2fimages%2famazo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95" y="4232452"/>
            <a:ext cx="2857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5" y="1301735"/>
            <a:ext cx="4438650" cy="54292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" name="Picture 9" descr="Microsoft: Be what's next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5" y="5419902"/>
            <a:ext cx="28194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oog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5" y="2899044"/>
            <a:ext cx="2832100" cy="9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ts2.mm.bing.net/images/thumbnail.aspx?q=1022604620217&amp;id=6faf57ecc8e4663eed5cca9413e88b58&amp;url=http%3a%2f%2fblog.safe.com%2fwp-content%2fuploads%2fsql.azure_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3" b="33948"/>
          <a:stretch/>
        </p:blipFill>
        <p:spPr bwMode="auto">
          <a:xfrm>
            <a:off x="5461795" y="5437188"/>
            <a:ext cx="2838450" cy="9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52420" y="3154185"/>
            <a:ext cx="1809750" cy="685800"/>
            <a:chOff x="6689725" y="2864644"/>
            <a:chExt cx="1809750" cy="685800"/>
          </a:xfrm>
        </p:grpSpPr>
        <p:pic>
          <p:nvPicPr>
            <p:cNvPr id="19" name="Picture 18" descr="ProgrammableWe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2864644"/>
              <a:ext cx="180975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4"/>
            <p:cNvSpPr txBox="1"/>
            <p:nvPr/>
          </p:nvSpPr>
          <p:spPr>
            <a:xfrm>
              <a:off x="6727825" y="3378994"/>
              <a:ext cx="15113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chemeClr val="bg1"/>
                  </a:solidFill>
                </a:rPr>
                <a:t>500 SOAP; 2200 REST</a:t>
              </a:r>
            </a:p>
          </p:txBody>
        </p:sp>
      </p:grpSp>
      <p:pic>
        <p:nvPicPr>
          <p:cNvPr id="14" name="Picture 13" descr="http://ts3.mm.bing.net/images/thumbnail.aspx?q=1006053765078&amp;id=3e13a1452d86aa126ece463087d4a126&amp;url=http%3a%2f%2ftheunemployedchronicles.files.wordpress.com%2f2010%2f11%2flinkedin_logo_1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28999" r="5334" b="37918"/>
          <a:stretch/>
        </p:blipFill>
        <p:spPr bwMode="auto">
          <a:xfrm>
            <a:off x="115095" y="2818737"/>
            <a:ext cx="2552700" cy="7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ts2.mm.bing.net/images/thumbnail.aspx?q=876112118337&amp;id=19e43541b4014d2cc149194eb952a6e9&amp;url=http%3a%2f%2fwww.logostage.com%2flogos%2fFlick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5" y="3656629"/>
            <a:ext cx="2130553" cy="6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ts1.mm.bing.net/images/thumbnail.aspx?q=990388819964&amp;id=b69fa44ec58d00be473fe9f0be1acbab&amp;url=http%3a%2f%2fwww.triadcouponing.com%2fwp-content%2fuploads%2f2011%2f04%2fgroupon_logo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5" y="3750648"/>
            <a:ext cx="1984375" cy="74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ts3.mm.bing.net/images/thumbnail.aspx?q=1015334443174&amp;id=26df8a871a72bb205cba71668e2dc14e&amp;url=http%3a%2f%2fupload.wikimedia.org%2fwikipedia%2fcommons%2fthumb%2ff%2ff5%2fBest_Buy_Logo.svg%2f800px-Best_Buy_Logo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24" y="1434255"/>
            <a:ext cx="1778141" cy="12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http://ts2.mm.bing.net/images/thumbnail.aspx?q=1014641200661&amp;id=db427089433e0c08f653af57a4bc8083&amp;url=http%3a%2f%2fgothampr.files.wordpress.com%2f2009%2f12%2fcomcast_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45" y="1931344"/>
            <a:ext cx="2857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3.google.com/images?q=tbn:ANd9GcSnlg0BjjkUFWX0Fx9LstyVVmKpoC7FOAjZLuY5OFTR3Nt2dTU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5" y="4919840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s1.mm.bing.net/images/thumbnail.aspx?q=1015472128156&amp;id=bcd3fc26c021fade996806191ab9b112&amp;url=http%3a%2f%2fi1-news.softpedia-static.com%2fimages%2fnews2%2fMicrosoft-s-Games-on-Demand-Service-on-the-PC-Gets-Better-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" y="4388525"/>
            <a:ext cx="951205" cy="94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1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 towards HTTP Services</a:t>
            </a: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381000" y="1156786"/>
            <a:ext cx="8382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3D69B"/>
              </a:buClr>
              <a:buSzPct val="90000"/>
              <a:buFont typeface="Segoe UI" pitchFamily="34" charset="0"/>
              <a:buChar char="&gt;"/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3D69B"/>
              </a:buClr>
              <a:buSzPct val="90000"/>
              <a:buFont typeface="Segoe UI" pitchFamily="34" charset="0"/>
              <a:buChar char="&gt;"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3D69B"/>
              </a:buClr>
              <a:buSzPct val="90000"/>
              <a:buFont typeface="Segoe UI" pitchFamily="34" charset="0"/>
              <a:buChar char="&gt;"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3D69B"/>
              </a:buClr>
              <a:buSzPct val="90000"/>
              <a:buFont typeface="Segoe UI" pitchFamily="34" charset="0"/>
              <a:buChar char="&gt;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3D69B"/>
              </a:buClr>
              <a:buSzPct val="90000"/>
              <a:buFont typeface="Segoe UI" pitchFamily="34" charset="0"/>
              <a:buChar char="&gt;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Web Sites to Web APIs</a:t>
            </a:r>
          </a:p>
          <a:p>
            <a:r>
              <a:rPr lang="en-US" dirty="0" smtClean="0"/>
              <a:t>From PCs to Devices</a:t>
            </a:r>
            <a:endParaRPr lang="en-US" dirty="0"/>
          </a:p>
        </p:txBody>
      </p:sp>
      <p:pic>
        <p:nvPicPr>
          <p:cNvPr id="6" name="Picture 5" descr="C:\Users\gblock\Pictures\5552926387_b07ea6b1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9863">
            <a:off x="790779" y="2501965"/>
            <a:ext cx="3435165" cy="1614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farm3.static.flickr.com/2722/4486938191_55507a5a34_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4639">
            <a:off x="5881938" y="2090316"/>
            <a:ext cx="2506615" cy="1672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arm5.static.flickr.com/4114/4932950992_c2c0220794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4684">
            <a:off x="5991409" y="4536119"/>
            <a:ext cx="2287676" cy="14898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farm3.static.flickr.com/2623/3693649059_00ca4dac7f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62" y="4186609"/>
            <a:ext cx="823921" cy="2305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farm6.static.flickr.com/5030/5589642640_1746861166_z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4632">
            <a:off x="435336" y="4763234"/>
            <a:ext cx="2757172" cy="15509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43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732883"/>
              </p:ext>
            </p:extLst>
          </p:nvPr>
        </p:nvGraphicFramePr>
        <p:xfrm>
          <a:off x="381000" y="2286000"/>
          <a:ext cx="8229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4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Introduction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just saw…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436992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60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7B627563224980C7E49041871235" ma:contentTypeVersion="1" ma:contentTypeDescription="Create a new document." ma:contentTypeScope="" ma:versionID="6f7834c8607ad73b00c975171cec00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37AF-9EC2-4590-8586-2F030E98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2B518-49CB-4D4E-A24E-CB2640F5AFFC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07FC44-8529-4106-9B85-8F6BD79BB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5727</TotalTime>
  <Words>535</Words>
  <Application>Microsoft Office PowerPoint</Application>
  <PresentationFormat>On-screen Show (4:3)</PresentationFormat>
  <Paragraphs>158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ASP.NET Web API</vt:lpstr>
      <vt:lpstr>Evolution of HTTP for Microsoft</vt:lpstr>
      <vt:lpstr>What we will cover…</vt:lpstr>
      <vt:lpstr>What is the Web API?</vt:lpstr>
      <vt:lpstr>Industry Trends towards HTTP Services</vt:lpstr>
      <vt:lpstr>Industry Trends towards HTTP Services</vt:lpstr>
      <vt:lpstr>REST?</vt:lpstr>
      <vt:lpstr>PowerPoint Presentation</vt:lpstr>
      <vt:lpstr>What you just saw…</vt:lpstr>
      <vt:lpstr>Conventions</vt:lpstr>
      <vt:lpstr>HttpRequestMessage/HttpResponseMessage</vt:lpstr>
      <vt:lpstr>Validation</vt:lpstr>
      <vt:lpstr>PowerPoint Presentation</vt:lpstr>
      <vt:lpstr>What you just saw…</vt:lpstr>
      <vt:lpstr>Filters</vt:lpstr>
      <vt:lpstr>PowerPoint Presentation</vt:lpstr>
      <vt:lpstr>Media Type Formatters &amp; Conneg</vt:lpstr>
      <vt:lpstr>PowerPoint Presentation</vt:lpstr>
      <vt:lpstr>Documenting Web API’s</vt:lpstr>
      <vt:lpstr>PowerPoint Presentation</vt:lpstr>
      <vt:lpstr>Unit Testing</vt:lpstr>
      <vt:lpstr>PowerPoint Presentation</vt:lpstr>
      <vt:lpstr>What is REST?</vt:lpstr>
      <vt:lpstr>REST Characteristics</vt:lpstr>
      <vt:lpstr>PowerPoint Presentation</vt:lpstr>
      <vt:lpstr>What we covered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AIS-template</dc:title>
  <dc:creator>Russell Stalters</dc:creator>
  <cp:lastModifiedBy>Michelotti, Steve</cp:lastModifiedBy>
  <cp:revision>332</cp:revision>
  <dcterms:created xsi:type="dcterms:W3CDTF">2006-08-08T23:32:16Z</dcterms:created>
  <dcterms:modified xsi:type="dcterms:W3CDTF">2012-06-19T02:46:35Z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0x010100A8087B627563224980C7E49041871235</vt:lpwstr>
  </property>
</Properties>
</file>