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1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EF0901-7382-254A-831F-BDE73B00118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231281-B474-B648-B175-3C9E8B21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sonality-testing.info/_rawdat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final 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Lewis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indicators from low income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know what children born into low income families can do to move into the upper/middle class</a:t>
            </a:r>
          </a:p>
          <a:p>
            <a:r>
              <a:rPr lang="en-US" dirty="0" smtClean="0"/>
              <a:t>If possible, I’d like </a:t>
            </a:r>
            <a:r>
              <a:rPr lang="en-US" dirty="0"/>
              <a:t>to verify this theory and see what else is a factor: http://</a:t>
            </a:r>
            <a:r>
              <a:rPr lang="en-US" dirty="0" err="1"/>
              <a:t>jacksonville.com</a:t>
            </a:r>
            <a:r>
              <a:rPr lang="en-US" dirty="0"/>
              <a:t>/opinion/editorials/2012-01-27/story/three-rules-staying-out-poverty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http://personality-testing.info/_rawdata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I’d like to do analysis of personality traits by demographics and how those traits change over time</a:t>
            </a:r>
          </a:p>
          <a:p>
            <a:r>
              <a:rPr lang="en-US" dirty="0" smtClean="0"/>
              <a:t>My guess is that personality traits become more moderate as we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much experience with time series data, but I have an interest in economics. </a:t>
            </a:r>
          </a:p>
          <a:p>
            <a:r>
              <a:rPr lang="en-US" dirty="0" smtClean="0"/>
              <a:t>I’d like to do find indicators of successful economies, positive vs negative days in markets,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4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</a:p>
          <a:p>
            <a:r>
              <a:rPr lang="en-US" dirty="0"/>
              <a:t>google trends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93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</TotalTime>
  <Words>133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Data Science final project ideas</vt:lpstr>
      <vt:lpstr>Success indicators from low income families</vt:lpstr>
      <vt:lpstr>Personality test results</vt:lpstr>
      <vt:lpstr>quandl</vt:lpstr>
      <vt:lpstr>Other datasets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 ideas</dc:title>
  <dc:creator>ROSS LEWIS</dc:creator>
  <cp:lastModifiedBy>ROSS LEWIS</cp:lastModifiedBy>
  <cp:revision>3</cp:revision>
  <dcterms:created xsi:type="dcterms:W3CDTF">2017-08-15T22:30:13Z</dcterms:created>
  <dcterms:modified xsi:type="dcterms:W3CDTF">2017-08-15T22:55:42Z</dcterms:modified>
</cp:coreProperties>
</file>