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606caf8c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606caf8c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bc2d7e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bc2d7e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bc2d7e1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bc2d7e1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bc2d7e1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6bc2d7e1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606caf8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606caf8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606caf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606caf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has a bias towards larger number of cases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606caf8c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606caf8c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bc2d7e1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bc2d7e1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of Diabetes and Undiagnosed Diabetes With Multiple Imputation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249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Christopher Park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1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03650" y="1218000"/>
            <a:ext cx="8197500" cy="1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 = 29,902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Dependent: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Diabetes Status (0 = No diabetes/NoDx, 1 = Diabetes/NoDx, 2 = Diabetes/Dx)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Predictors: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Race, Age, Sex, Education, Citizenship, Veteran, alcohol, smoke, moderate physical activity, Systolic blood pressure, BUN, BMI, AST, ALT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61625" y="2724675"/>
            <a:ext cx="3375300" cy="80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Doctor has told you have diabetes?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1: Yes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2: 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183825" y="2684375"/>
            <a:ext cx="3375300" cy="805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Diabetes (Medical Examination Data)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No: &lt; 6.5% Hemoglobin A1c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Yes: &gt;= 6.5% Hemoglobin A1c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4"/>
          <p:cNvCxnSpPr>
            <a:endCxn id="97" idx="0"/>
          </p:cNvCxnSpPr>
          <p:nvPr/>
        </p:nvCxnSpPr>
        <p:spPr>
          <a:xfrm flipH="1">
            <a:off x="4500600" y="3489850"/>
            <a:ext cx="1330200" cy="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3154400" y="3536150"/>
            <a:ext cx="12456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4"/>
          <p:cNvSpPr txBox="1"/>
          <p:nvPr/>
        </p:nvSpPr>
        <p:spPr>
          <a:xfrm>
            <a:off x="2551650" y="3921850"/>
            <a:ext cx="3897900" cy="1039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Diabetes Status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No Diabetes: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No diagnosis, &lt;6.5%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Dx Diabetes: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Yes diagnosis, &gt;= 6.5%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Undiagnosed Diabetes: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No diagnosis, &gt;= 6.5%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7650" y="61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Missing Value Imputation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50" y="1308500"/>
            <a:ext cx="7936250" cy="35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66900" y="595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Missing Value Imputation Ctd.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25" y="1595438"/>
            <a:ext cx="3705225" cy="256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>
            <a:off x="4517450" y="2695725"/>
            <a:ext cx="78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6"/>
          <p:cNvSpPr/>
          <p:nvPr/>
        </p:nvSpPr>
        <p:spPr>
          <a:xfrm>
            <a:off x="5256675" y="3117650"/>
            <a:ext cx="1687800" cy="74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301050" y="1595450"/>
            <a:ext cx="28932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No Diabetes    17202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Diabetes          1912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KNN Imputation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No Diabetes    27840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Diabetes          2062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MICE Imputation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No Diabetes 27811</a:t>
            </a: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Diabetes       2091</a:t>
            </a: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925"/>
            <a:ext cx="4533394" cy="28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566900" y="595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Missing Value Imputation Ctd.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994" y="1435325"/>
            <a:ext cx="4048840" cy="26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2792750" y="4015575"/>
            <a:ext cx="2832900" cy="112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893225" y="3939375"/>
            <a:ext cx="54849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Train Test Split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SMOTE with Training Data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Standardize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PCA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Predict with testing data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4058550" y="3723625"/>
            <a:ext cx="0" cy="3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7650" y="675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702500"/>
            <a:ext cx="37338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6313"/>
            <a:ext cx="37909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49" y="1534038"/>
            <a:ext cx="2743200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566900" y="595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Multinomial Logistic Regression</a:t>
            </a:r>
            <a:endParaRPr dirty="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50" y="2973875"/>
            <a:ext cx="274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280" y="1023150"/>
            <a:ext cx="274320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280" y="3126275"/>
            <a:ext cx="274320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675" y="1325200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686" y="3154000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450" y="1553800"/>
            <a:ext cx="365760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548625" y="635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XGBoost, SVM ctd.</a:t>
            </a:r>
            <a:endParaRPr dirty="0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450" y="3308475"/>
            <a:ext cx="3657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850025" y="1545475"/>
            <a:ext cx="76887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Medical examination data and sociodemographic data have imbalanced missing data distribution→ may be amplifying bias with imputation approaches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PCA may be telling of an inherent bias of medical examination collinearity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Medical examination records are only taken during certain times (sociodemographic data will be skewed)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Favor recall (or sensitivity) over precision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Accuracy is high but not the aim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Poor differentiation of diagnosed and undiagnosed diabetic case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Threshold of 0.25 do not detect diagnosed diabetes cases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Multinomial Logistic Regression presented recall scores at ~0.53% 	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XGBoost, SVM were very strong models at detecting diagnosed cases with a trade-off of lower detection of undiagnosed cases. However, SVM presented the overall highest recall score at 60%.</a:t>
            </a:r>
            <a:endParaRPr dirty="0"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502" y="482625"/>
            <a:ext cx="1317100" cy="12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329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Streamline</vt:lpstr>
      <vt:lpstr>Classification of Diabetes and Undiagnosed Diabetes With Multiple Imputation</vt:lpstr>
      <vt:lpstr>Background</vt:lpstr>
      <vt:lpstr>EDA and Missing Value Imputation</vt:lpstr>
      <vt:lpstr>EDA and Missing Value Imputation Ctd.</vt:lpstr>
      <vt:lpstr>EDA and Missing Value Imputation Ctd.</vt:lpstr>
      <vt:lpstr>PCA</vt:lpstr>
      <vt:lpstr>Multinomial Logistic Regression</vt:lpstr>
      <vt:lpstr>XGBoost, SVM ctd.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Undiagnosed Diabetes With Multiple Imputation</dc:title>
  <dc:creator>Christopher Park</dc:creator>
  <cp:lastModifiedBy>Christopher Park</cp:lastModifiedBy>
  <cp:revision>3</cp:revision>
  <dcterms:modified xsi:type="dcterms:W3CDTF">2020-11-10T22:19:22Z</dcterms:modified>
</cp:coreProperties>
</file>